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4"/>
  </p:sldMasterIdLst>
  <p:sldIdLst>
    <p:sldId id="256" r:id="rId5"/>
    <p:sldId id="281" r:id="rId6"/>
    <p:sldId id="272" r:id="rId7"/>
    <p:sldId id="270" r:id="rId8"/>
    <p:sldId id="275" r:id="rId9"/>
    <p:sldId id="279" r:id="rId10"/>
    <p:sldId id="277" r:id="rId11"/>
    <p:sldId id="278" r:id="rId12"/>
    <p:sldId id="280" r:id="rId13"/>
    <p:sldId id="264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3"/>
    <a:srgbClr val="FAFA9D"/>
    <a:srgbClr val="F5E6F3"/>
    <a:srgbClr val="F0FFB5"/>
    <a:srgbClr val="F2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7E7DF-FB97-4352-A504-CF2E3E3C0C50}" v="3" dt="2024-03-12T02:31:15.063"/>
    <p1510:client id="{317FBEA5-01A2-4163-8DBB-D971BEB12E1B}" v="156" dt="2024-03-12T03:55:44.984"/>
    <p1510:client id="{4F76D52A-4218-479C-99FC-5B8CF4C1BA1A}" v="143" dt="2024-03-12T02:44:18.134"/>
    <p1510:client id="{13BB24E5-E136-45D5-B809-442B1E3F25FC}" v="5" dt="2024-03-11T23:45:01.068"/>
    <p1510:client id="{BDDF5E33-DECD-48BB-9AE4-4FF9FDF2B2AC}" v="26" dt="2024-03-12T04:02:31.999"/>
    <p1510:client id="{1ADB7B0C-0305-48F7-ABB7-43C6FD3506BA}" v="200" dt="2024-03-11T06:09:36.512"/>
    <p1510:client id="{C93BCADD-822B-418C-864F-C433D48770C2}" v="53" dt="2024-03-11T06:02:28.479"/>
    <p1510:client id="{34BA4F3F-7AA1-4E02-AE30-4A495564A98D}" v="382" dt="2024-03-11T05:54:49.836"/>
    <p1510:client id="{46D5FF63-DA0C-471A-A747-635A54035FBC}" v="28" dt="2024-03-12T04:03:35.474"/>
    <p1510:client id="{D967A1F7-9BC3-443D-943D-5F722EA1FC9A}" v="16" dt="2024-03-11T06:10:50.0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モリ　ナツキ" userId="S::7416934@school.city.osaka.jp::e7a30ee6-5b63-43d5-91c1-7eaf668a1533" providerId="AD" clId="Web-{10331281-6E98-4ECE-8ACA-796F8E2C5EB8}"/>
    <pc:docChg chg="modSld">
      <pc:chgData name="モリ　ナツキ" userId="S::7416934@school.city.osaka.jp::e7a30ee6-5b63-43d5-91c1-7eaf668a1533" providerId="AD" clId="Web-{10331281-6E98-4ECE-8ACA-796F8E2C5EB8}" dt="2024-03-06T05:35:31.496" v="23" actId="14100"/>
      <pc:docMkLst>
        <pc:docMk/>
      </pc:docMkLst>
      <pc:sldChg chg="modSp">
        <pc:chgData name="モリ　ナツキ" userId="S::7416934@school.city.osaka.jp::e7a30ee6-5b63-43d5-91c1-7eaf668a1533" providerId="AD" clId="Web-{10331281-6E98-4ECE-8ACA-796F8E2C5EB8}" dt="2024-03-06T05:35:31.496" v="23" actId="14100"/>
        <pc:sldMkLst>
          <pc:docMk/>
          <pc:sldMk cId="2384114907" sldId="264"/>
        </pc:sldMkLst>
        <pc:spChg chg="mod">
          <ac:chgData name="モリ　ナツキ" userId="S::7416934@school.city.osaka.jp::e7a30ee6-5b63-43d5-91c1-7eaf668a1533" providerId="AD" clId="Web-{10331281-6E98-4ECE-8ACA-796F8E2C5EB8}" dt="2024-03-06T05:35:12.214" v="21" actId="1076"/>
          <ac:spMkLst>
            <pc:docMk/>
            <pc:sldMk cId="2384114907" sldId="264"/>
            <ac:spMk id="3" creationId="{6D5855A8-600E-A91F-31A9-04EF8ECB53D5}"/>
          </ac:spMkLst>
        </pc:spChg>
        <pc:spChg chg="mod">
          <ac:chgData name="モリ　ナツキ" userId="S::7416934@school.city.osaka.jp::e7a30ee6-5b63-43d5-91c1-7eaf668a1533" providerId="AD" clId="Web-{10331281-6E98-4ECE-8ACA-796F8E2C5EB8}" dt="2024-03-06T05:35:31.496" v="23" actId="14100"/>
          <ac:spMkLst>
            <pc:docMk/>
            <pc:sldMk cId="2384114907" sldId="264"/>
            <ac:spMk id="4" creationId="{B3EFAAF2-801B-0659-4ED6-AAADFD9B4EDD}"/>
          </ac:spMkLst>
        </pc:spChg>
      </pc:sldChg>
    </pc:docChg>
  </pc:docChgLst>
  <pc:docChgLst>
    <pc:chgData name="フクイ　リョウマ" userId="S::4575153@school.city.osaka.jp::caa41864-6ee0-4a07-9bec-0d81a3d87a2a" providerId="AD" clId="Web-{5D409531-BCC9-4035-977D-3295B87DF50E}"/>
    <pc:docChg chg="modSld">
      <pc:chgData name="フクイ　リョウマ" userId="S::4575153@school.city.osaka.jp::caa41864-6ee0-4a07-9bec-0d81a3d87a2a" providerId="AD" clId="Web-{5D409531-BCC9-4035-977D-3295B87DF50E}" dt="2024-03-06T23:38:06.329" v="30" actId="1076"/>
      <pc:docMkLst>
        <pc:docMk/>
      </pc:docMkLst>
      <pc:sldChg chg="addSp delSp modSp">
        <pc:chgData name="フクイ　リョウマ" userId="S::4575153@school.city.osaka.jp::caa41864-6ee0-4a07-9bec-0d81a3d87a2a" providerId="AD" clId="Web-{5D409531-BCC9-4035-977D-3295B87DF50E}" dt="2024-03-06T23:38:06.329" v="30" actId="1076"/>
        <pc:sldMkLst>
          <pc:docMk/>
          <pc:sldMk cId="1166720914" sldId="277"/>
        </pc:sldMkLst>
        <pc:spChg chg="add mod ord">
          <ac:chgData name="フクイ　リョウマ" userId="S::4575153@school.city.osaka.jp::caa41864-6ee0-4a07-9bec-0d81a3d87a2a" providerId="AD" clId="Web-{5D409531-BCC9-4035-977D-3295B87DF50E}" dt="2024-03-06T23:36:06.092" v="29"/>
          <ac:spMkLst>
            <pc:docMk/>
            <pc:sldMk cId="1166720914" sldId="277"/>
            <ac:spMk id="3" creationId="{241B5CE4-A195-6347-BF61-1B075EBB5E03}"/>
          </ac:spMkLst>
        </pc:spChg>
        <pc:spChg chg="mod">
          <ac:chgData name="フクイ　リョウマ" userId="S::4575153@school.city.osaka.jp::caa41864-6ee0-4a07-9bec-0d81a3d87a2a" providerId="AD" clId="Web-{5D409531-BCC9-4035-977D-3295B87DF50E}" dt="2024-03-06T23:38:06.329" v="30" actId="1076"/>
          <ac:spMkLst>
            <pc:docMk/>
            <pc:sldMk cId="1166720914" sldId="277"/>
            <ac:spMk id="16" creationId="{198974EC-D9A8-F628-8252-382E1098AADE}"/>
          </ac:spMkLst>
        </pc:spChg>
        <pc:spChg chg="del">
          <ac:chgData name="フクイ　リョウマ" userId="S::4575153@school.city.osaka.jp::caa41864-6ee0-4a07-9bec-0d81a3d87a2a" providerId="AD" clId="Web-{5D409531-BCC9-4035-977D-3295B87DF50E}" dt="2024-03-06T23:35:25.325" v="24"/>
          <ac:spMkLst>
            <pc:docMk/>
            <pc:sldMk cId="1166720914" sldId="277"/>
            <ac:spMk id="19" creationId="{C4409BF8-08C9-C735-A56F-69BD95756872}"/>
          </ac:spMkLst>
        </pc:spChg>
      </pc:sldChg>
      <pc:sldChg chg="modSp">
        <pc:chgData name="フクイ　リョウマ" userId="S::4575153@school.city.osaka.jp::caa41864-6ee0-4a07-9bec-0d81a3d87a2a" providerId="AD" clId="Web-{5D409531-BCC9-4035-977D-3295B87DF50E}" dt="2024-03-06T23:30:23.099" v="23" actId="14100"/>
        <pc:sldMkLst>
          <pc:docMk/>
          <pc:sldMk cId="2940079791" sldId="279"/>
        </pc:sldMkLst>
        <pc:spChg chg="mod">
          <ac:chgData name="フクイ　リョウマ" userId="S::4575153@school.city.osaka.jp::caa41864-6ee0-4a07-9bec-0d81a3d87a2a" providerId="AD" clId="Web-{5D409531-BCC9-4035-977D-3295B87DF50E}" dt="2024-03-06T23:29:59.567" v="20" actId="1076"/>
          <ac:spMkLst>
            <pc:docMk/>
            <pc:sldMk cId="2940079791" sldId="279"/>
            <ac:spMk id="9" creationId="{D6EB1441-7066-9788-355A-5DC1E8B75D12}"/>
          </ac:spMkLst>
        </pc:spChg>
        <pc:spChg chg="mod">
          <ac:chgData name="フクイ　リョウマ" userId="S::4575153@school.city.osaka.jp::caa41864-6ee0-4a07-9bec-0d81a3d87a2a" providerId="AD" clId="Web-{5D409531-BCC9-4035-977D-3295B87DF50E}" dt="2024-03-06T23:30:14.192" v="21" actId="14100"/>
          <ac:spMkLst>
            <pc:docMk/>
            <pc:sldMk cId="2940079791" sldId="279"/>
            <ac:spMk id="10" creationId="{A5736DF5-7D07-2990-63B6-B53C86DE9F93}"/>
          </ac:spMkLst>
        </pc:spChg>
        <pc:spChg chg="mod">
          <ac:chgData name="フクイ　リョウマ" userId="S::4575153@school.city.osaka.jp::caa41864-6ee0-4a07-9bec-0d81a3d87a2a" providerId="AD" clId="Web-{5D409531-BCC9-4035-977D-3295B87DF50E}" dt="2024-03-06T23:30:23.099" v="23" actId="14100"/>
          <ac:spMkLst>
            <pc:docMk/>
            <pc:sldMk cId="2940079791" sldId="279"/>
            <ac:spMk id="13" creationId="{CBC951A8-16DD-E2EF-9A41-96980C53009C}"/>
          </ac:spMkLst>
        </pc:spChg>
      </pc:sldChg>
    </pc:docChg>
  </pc:docChgLst>
  <pc:docChgLst>
    <pc:chgData name="ハラ　ユラ" userId="S::9957220@school.city.osaka.jp::d95b88aa-bc74-4d82-963e-3c37fe860024" providerId="AD" clId="Web-{B8C95F16-8242-4C9D-8228-F1FD02C6DCC7}"/>
    <pc:docChg chg="modSld">
      <pc:chgData name="ハラ　ユラ" userId="S::9957220@school.city.osaka.jp::d95b88aa-bc74-4d82-963e-3c37fe860024" providerId="AD" clId="Web-{B8C95F16-8242-4C9D-8228-F1FD02C6DCC7}" dt="2024-02-21T06:06:11.637" v="57" actId="20577"/>
      <pc:docMkLst>
        <pc:docMk/>
      </pc:docMkLst>
      <pc:sldChg chg="modSp">
        <pc:chgData name="ハラ　ユラ" userId="S::9957220@school.city.osaka.jp::d95b88aa-bc74-4d82-963e-3c37fe860024" providerId="AD" clId="Web-{B8C95F16-8242-4C9D-8228-F1FD02C6DCC7}" dt="2024-02-21T06:06:11.637" v="57" actId="20577"/>
        <pc:sldMkLst>
          <pc:docMk/>
          <pc:sldMk cId="334072004" sldId="256"/>
        </pc:sldMkLst>
        <pc:spChg chg="mod">
          <ac:chgData name="ハラ　ユラ" userId="S::9957220@school.city.osaka.jp::d95b88aa-bc74-4d82-963e-3c37fe860024" providerId="AD" clId="Web-{B8C95F16-8242-4C9D-8228-F1FD02C6DCC7}" dt="2024-02-21T06:06:11.637" v="57" actId="20577"/>
          <ac:spMkLst>
            <pc:docMk/>
            <pc:sldMk cId="334072004" sldId="256"/>
            <ac:spMk id="2" creationId="{1B39324C-E07C-4511-A274-54F66BCC2100}"/>
          </ac:spMkLst>
        </pc:spChg>
      </pc:sldChg>
      <pc:sldChg chg="modSp">
        <pc:chgData name="ハラ　ユラ" userId="S::9957220@school.city.osaka.jp::d95b88aa-bc74-4d82-963e-3c37fe860024" providerId="AD" clId="Web-{B8C95F16-8242-4C9D-8228-F1FD02C6DCC7}" dt="2024-02-21T06:01:56.538" v="39" actId="14100"/>
        <pc:sldMkLst>
          <pc:docMk/>
          <pc:sldMk cId="2384114907" sldId="264"/>
        </pc:sldMkLst>
        <pc:spChg chg="mod">
          <ac:chgData name="ハラ　ユラ" userId="S::9957220@school.city.osaka.jp::d95b88aa-bc74-4d82-963e-3c37fe860024" providerId="AD" clId="Web-{B8C95F16-8242-4C9D-8228-F1FD02C6DCC7}" dt="2024-02-21T06:01:56.538" v="39" actId="14100"/>
          <ac:spMkLst>
            <pc:docMk/>
            <pc:sldMk cId="2384114907" sldId="264"/>
            <ac:spMk id="3" creationId="{1676B041-94F2-3CDE-0675-001FB39C9F95}"/>
          </ac:spMkLst>
        </pc:spChg>
      </pc:sldChg>
      <pc:sldChg chg="modSp">
        <pc:chgData name="ハラ　ユラ" userId="S::9957220@school.city.osaka.jp::d95b88aa-bc74-4d82-963e-3c37fe860024" providerId="AD" clId="Web-{B8C95F16-8242-4C9D-8228-F1FD02C6DCC7}" dt="2024-02-21T06:03:54.009" v="49" actId="20577"/>
        <pc:sldMkLst>
          <pc:docMk/>
          <pc:sldMk cId="4294571412" sldId="273"/>
        </pc:sldMkLst>
        <pc:spChg chg="mod">
          <ac:chgData name="ハラ　ユラ" userId="S::9957220@school.city.osaka.jp::d95b88aa-bc74-4d82-963e-3c37fe860024" providerId="AD" clId="Web-{B8C95F16-8242-4C9D-8228-F1FD02C6DCC7}" dt="2024-02-21T06:03:54.009" v="49" actId="20577"/>
          <ac:spMkLst>
            <pc:docMk/>
            <pc:sldMk cId="4294571412" sldId="273"/>
            <ac:spMk id="2" creationId="{E432FC56-126B-02F5-F48C-82BBCA1C78EA}"/>
          </ac:spMkLst>
        </pc:spChg>
      </pc:sldChg>
    </pc:docChg>
  </pc:docChgLst>
  <pc:docChgLst>
    <pc:chgData name="フクイ　リョウマ" userId="S::4575153@school.city.osaka.jp::caa41864-6ee0-4a07-9bec-0d81a3d87a2a" providerId="AD" clId="Web-{E9EDAB2E-99CB-4485-8AD8-E2EF2F4B67BC}"/>
    <pc:docChg chg="addSld delSld modSld sldOrd">
      <pc:chgData name="フクイ　リョウマ" userId="S::4575153@school.city.osaka.jp::caa41864-6ee0-4a07-9bec-0d81a3d87a2a" providerId="AD" clId="Web-{E9EDAB2E-99CB-4485-8AD8-E2EF2F4B67BC}" dt="2024-02-08T06:18:51.671" v="45"/>
      <pc:docMkLst>
        <pc:docMk/>
      </pc:docMkLst>
      <pc:sldChg chg="addSp delSp modSp">
        <pc:chgData name="フクイ　リョウマ" userId="S::4575153@school.city.osaka.jp::caa41864-6ee0-4a07-9bec-0d81a3d87a2a" providerId="AD" clId="Web-{E9EDAB2E-99CB-4485-8AD8-E2EF2F4B67BC}" dt="2024-02-08T06:13:25.300" v="30" actId="1076"/>
        <pc:sldMkLst>
          <pc:docMk/>
          <pc:sldMk cId="334072004" sldId="256"/>
        </pc:sldMkLst>
        <pc:spChg chg="mod">
          <ac:chgData name="フクイ　リョウマ" userId="S::4575153@school.city.osaka.jp::caa41864-6ee0-4a07-9bec-0d81a3d87a2a" providerId="AD" clId="Web-{E9EDAB2E-99CB-4485-8AD8-E2EF2F4B67BC}" dt="2024-02-08T06:08:59.087" v="15"/>
          <ac:spMkLst>
            <pc:docMk/>
            <pc:sldMk cId="334072004" sldId="256"/>
            <ac:spMk id="2" creationId="{1B39324C-E07C-4511-A274-54F66BCC2100}"/>
          </ac:spMkLst>
        </pc:spChg>
        <pc:spChg chg="mod">
          <ac:chgData name="フクイ　リョウマ" userId="S::4575153@school.city.osaka.jp::caa41864-6ee0-4a07-9bec-0d81a3d87a2a" providerId="AD" clId="Web-{E9EDAB2E-99CB-4485-8AD8-E2EF2F4B67BC}" dt="2024-02-08T06:08:59.087" v="15"/>
          <ac:spMkLst>
            <pc:docMk/>
            <pc:sldMk cId="334072004" sldId="256"/>
            <ac:spMk id="3" creationId="{6ABC9A12-0CA3-4442-9D0B-37536473675D}"/>
          </ac:spMkLst>
        </pc:spChg>
        <pc:spChg chg="add del mod">
          <ac:chgData name="フクイ　リョウマ" userId="S::4575153@school.city.osaka.jp::caa41864-6ee0-4a07-9bec-0d81a3d87a2a" providerId="AD" clId="Web-{E9EDAB2E-99CB-4485-8AD8-E2EF2F4B67BC}" dt="2024-02-08T06:13:19.096" v="28"/>
          <ac:spMkLst>
            <pc:docMk/>
            <pc:sldMk cId="334072004" sldId="256"/>
            <ac:spMk id="8" creationId="{99214F59-49CF-589C-723F-23BDFC1B19FE}"/>
          </ac:spMkLst>
        </pc:spChg>
        <pc:spChg chg="add del">
          <ac:chgData name="フクイ　リョウマ" userId="S::4575153@school.city.osaka.jp::caa41864-6ee0-4a07-9bec-0d81a3d87a2a" providerId="AD" clId="Web-{E9EDAB2E-99CB-4485-8AD8-E2EF2F4B67BC}" dt="2024-02-08T06:08:59.087" v="15"/>
          <ac:spMkLst>
            <pc:docMk/>
            <pc:sldMk cId="334072004" sldId="256"/>
            <ac:spMk id="107" creationId="{4187D111-0A9D-421B-84EB-FC5811C3A931}"/>
          </ac:spMkLst>
        </pc:spChg>
        <pc:spChg chg="add del">
          <ac:chgData name="フクイ　リョウマ" userId="S::4575153@school.city.osaka.jp::caa41864-6ee0-4a07-9bec-0d81a3d87a2a" providerId="AD" clId="Web-{E9EDAB2E-99CB-4485-8AD8-E2EF2F4B67BC}" dt="2024-02-08T06:08:59.087" v="15"/>
          <ac:spMkLst>
            <pc:docMk/>
            <pc:sldMk cId="334072004" sldId="256"/>
            <ac:spMk id="110" creationId="{218D3B53-4071-48E8-9CB1-4566DAFA0BAE}"/>
          </ac:spMkLst>
        </pc:spChg>
        <pc:spChg chg="add del">
          <ac:chgData name="フクイ　リョウマ" userId="S::4575153@school.city.osaka.jp::caa41864-6ee0-4a07-9bec-0d81a3d87a2a" providerId="AD" clId="Web-{E9EDAB2E-99CB-4485-8AD8-E2EF2F4B67BC}" dt="2024-02-08T06:08:59.087" v="15"/>
          <ac:spMkLst>
            <pc:docMk/>
            <pc:sldMk cId="334072004" sldId="256"/>
            <ac:spMk id="115" creationId="{A173122F-D466-4F08-90FA-0038F7AC214A}"/>
          </ac:spMkLst>
        </pc:spChg>
        <pc:spChg chg="add del">
          <ac:chgData name="フクイ　リョウマ" userId="S::4575153@school.city.osaka.jp::caa41864-6ee0-4a07-9bec-0d81a3d87a2a" providerId="AD" clId="Web-{E9EDAB2E-99CB-4485-8AD8-E2EF2F4B67BC}" dt="2024-02-08T06:08:59.087" v="15"/>
          <ac:spMkLst>
            <pc:docMk/>
            <pc:sldMk cId="334072004" sldId="256"/>
            <ac:spMk id="150" creationId="{D507CED1-3C18-429E-A877-80F977965463}"/>
          </ac:spMkLst>
        </pc:spChg>
        <pc:grpChg chg="add del">
          <ac:chgData name="フクイ　リョウマ" userId="S::4575153@school.city.osaka.jp::caa41864-6ee0-4a07-9bec-0d81a3d87a2a" providerId="AD" clId="Web-{E9EDAB2E-99CB-4485-8AD8-E2EF2F4B67BC}" dt="2024-02-08T06:08:59.087" v="15"/>
          <ac:grpSpMkLst>
            <pc:docMk/>
            <pc:sldMk cId="334072004" sldId="256"/>
            <ac:grpSpMk id="108" creationId="{CEC7A2BB-E03E-436B-ABA5-3EBC8FB4066D}"/>
          </ac:grpSpMkLst>
        </pc:grpChg>
        <pc:grpChg chg="add del">
          <ac:chgData name="フクイ　リョウマ" userId="S::4575153@school.city.osaka.jp::caa41864-6ee0-4a07-9bec-0d81a3d87a2a" providerId="AD" clId="Web-{E9EDAB2E-99CB-4485-8AD8-E2EF2F4B67BC}" dt="2024-02-08T06:08:59.087" v="15"/>
          <ac:grpSpMkLst>
            <pc:docMk/>
            <pc:sldMk cId="334072004" sldId="256"/>
            <ac:grpSpMk id="117" creationId="{D9CF3400-712B-4A54-AA97-63691A14E6E1}"/>
          </ac:grpSpMkLst>
        </pc:grpChg>
        <pc:picChg chg="add del mod">
          <ac:chgData name="フクイ　リョウマ" userId="S::4575153@school.city.osaka.jp::caa41864-6ee0-4a07-9bec-0d81a3d87a2a" providerId="AD" clId="Web-{E9EDAB2E-99CB-4485-8AD8-E2EF2F4B67BC}" dt="2024-02-08T06:09:30.651" v="16"/>
          <ac:picMkLst>
            <pc:docMk/>
            <pc:sldMk cId="334072004" sldId="256"/>
            <ac:picMk id="4" creationId="{DE744C8D-50EC-D5FE-7CDF-F5B503B4B4E4}"/>
          </ac:picMkLst>
        </pc:picChg>
        <pc:picChg chg="add del mod">
          <ac:chgData name="フクイ　リョウマ" userId="S::4575153@school.city.osaka.jp::caa41864-6ee0-4a07-9bec-0d81a3d87a2a" providerId="AD" clId="Web-{E9EDAB2E-99CB-4485-8AD8-E2EF2F4B67BC}" dt="2024-02-08T06:10:05.730" v="18"/>
          <ac:picMkLst>
            <pc:docMk/>
            <pc:sldMk cId="334072004" sldId="256"/>
            <ac:picMk id="5" creationId="{DC7A9EDC-DDF5-AA49-52FE-DD707BC15317}"/>
          </ac:picMkLst>
        </pc:picChg>
        <pc:picChg chg="add mod">
          <ac:chgData name="フクイ　リョウマ" userId="S::4575153@school.city.osaka.jp::caa41864-6ee0-4a07-9bec-0d81a3d87a2a" providerId="AD" clId="Web-{E9EDAB2E-99CB-4485-8AD8-E2EF2F4B67BC}" dt="2024-02-08T06:13:25.300" v="30" actId="1076"/>
          <ac:picMkLst>
            <pc:docMk/>
            <pc:sldMk cId="334072004" sldId="256"/>
            <ac:picMk id="6" creationId="{93C5C7FC-3B47-60E5-C2C0-E42257A32BF6}"/>
          </ac:picMkLst>
        </pc:picChg>
        <pc:picChg chg="add del mod">
          <ac:chgData name="フクイ　リョウマ" userId="S::4575153@school.city.osaka.jp::caa41864-6ee0-4a07-9bec-0d81a3d87a2a" providerId="AD" clId="Web-{E9EDAB2E-99CB-4485-8AD8-E2EF2F4B67BC}" dt="2024-02-08T06:13:19.096" v="29"/>
          <ac:picMkLst>
            <pc:docMk/>
            <pc:sldMk cId="334072004" sldId="256"/>
            <ac:picMk id="7" creationId="{B218A1C0-CFF2-7CCC-C487-4358B42FDEAC}"/>
          </ac:picMkLst>
        </pc:picChg>
        <pc:picChg chg="mod">
          <ac:chgData name="フクイ　リョウマ" userId="S::4575153@school.city.osaka.jp::caa41864-6ee0-4a07-9bec-0d81a3d87a2a" providerId="AD" clId="Web-{E9EDAB2E-99CB-4485-8AD8-E2EF2F4B67BC}" dt="2024-02-08T06:08:59.087" v="15"/>
          <ac:picMkLst>
            <pc:docMk/>
            <pc:sldMk cId="334072004" sldId="256"/>
            <ac:picMk id="16" creationId="{5D17C31A-06A2-84B4-705C-90C2915E92DD}"/>
          </ac:picMkLst>
        </pc:picChg>
      </pc:sldChg>
      <pc:sldChg chg="addSp delSp modSp mod setBg">
        <pc:chgData name="フクイ　リョウマ" userId="S::4575153@school.city.osaka.jp::caa41864-6ee0-4a07-9bec-0d81a3d87a2a" providerId="AD" clId="Web-{E9EDAB2E-99CB-4485-8AD8-E2EF2F4B67BC}" dt="2024-02-08T06:15:19.835" v="33"/>
        <pc:sldMkLst>
          <pc:docMk/>
          <pc:sldMk cId="910905901" sldId="257"/>
        </pc:sldMkLst>
        <pc:spChg chg="mod">
          <ac:chgData name="フクイ　リョウマ" userId="S::4575153@school.city.osaka.jp::caa41864-6ee0-4a07-9bec-0d81a3d87a2a" providerId="AD" clId="Web-{E9EDAB2E-99CB-4485-8AD8-E2EF2F4B67BC}" dt="2024-02-08T06:15:19.835" v="33"/>
          <ac:spMkLst>
            <pc:docMk/>
            <pc:sldMk cId="910905901" sldId="257"/>
            <ac:spMk id="2" creationId="{46173341-0AF3-4BAB-9F5C-187F1318C2CD}"/>
          </ac:spMkLst>
        </pc:spChg>
        <pc:spChg chg="mod">
          <ac:chgData name="フクイ　リョウマ" userId="S::4575153@school.city.osaka.jp::caa41864-6ee0-4a07-9bec-0d81a3d87a2a" providerId="AD" clId="Web-{E9EDAB2E-99CB-4485-8AD8-E2EF2F4B67BC}" dt="2024-02-08T06:15:19.835" v="33"/>
          <ac:spMkLst>
            <pc:docMk/>
            <pc:sldMk cId="910905901" sldId="257"/>
            <ac:spMk id="3" creationId="{F9382ABF-3071-41A9-88BC-2E83F4CD9CBD}"/>
          </ac:spMkLst>
        </pc:spChg>
        <pc:spChg chg="add del">
          <ac:chgData name="フクイ　リョウマ" userId="S::4575153@school.city.osaka.jp::caa41864-6ee0-4a07-9bec-0d81a3d87a2a" providerId="AD" clId="Web-{E9EDAB2E-99CB-4485-8AD8-E2EF2F4B67BC}" dt="2024-02-08T06:15:19.804" v="32"/>
          <ac:spMkLst>
            <pc:docMk/>
            <pc:sldMk cId="910905901" sldId="257"/>
            <ac:spMk id="9" creationId="{4E1EF4E8-5513-4BF5-BC41-04645281C672}"/>
          </ac:spMkLst>
        </pc:spChg>
        <pc:spChg chg="add del">
          <ac:chgData name="フクイ　リョウマ" userId="S::4575153@school.city.osaka.jp::caa41864-6ee0-4a07-9bec-0d81a3d87a2a" providerId="AD" clId="Web-{E9EDAB2E-99CB-4485-8AD8-E2EF2F4B67BC}" dt="2024-02-08T06:15:19.804" v="32"/>
          <ac:spMkLst>
            <pc:docMk/>
            <pc:sldMk cId="910905901" sldId="257"/>
            <ac:spMk id="44" creationId="{00FA6579-9606-4A7A-8519-FBED9C6FAA91}"/>
          </ac:spMkLst>
        </pc:spChg>
        <pc:spChg chg="add">
          <ac:chgData name="フクイ　リョウマ" userId="S::4575153@school.city.osaka.jp::caa41864-6ee0-4a07-9bec-0d81a3d87a2a" providerId="AD" clId="Web-{E9EDAB2E-99CB-4485-8AD8-E2EF2F4B67BC}" dt="2024-02-08T06:15:19.835" v="33"/>
          <ac:spMkLst>
            <pc:docMk/>
            <pc:sldMk cId="910905901" sldId="257"/>
            <ac:spMk id="46" creationId="{4E1EF4E8-5513-4BF5-BC41-04645281C672}"/>
          </ac:spMkLst>
        </pc:spChg>
        <pc:spChg chg="add">
          <ac:chgData name="フクイ　リョウマ" userId="S::4575153@school.city.osaka.jp::caa41864-6ee0-4a07-9bec-0d81a3d87a2a" providerId="AD" clId="Web-{E9EDAB2E-99CB-4485-8AD8-E2EF2F4B67BC}" dt="2024-02-08T06:15:19.835" v="33"/>
          <ac:spMkLst>
            <pc:docMk/>
            <pc:sldMk cId="910905901" sldId="257"/>
            <ac:spMk id="49" creationId="{445FE972-3FD1-42A0-917A-5FC226BB7D2A}"/>
          </ac:spMkLst>
        </pc:spChg>
        <pc:grpChg chg="add del">
          <ac:chgData name="フクイ　リョウマ" userId="S::4575153@school.city.osaka.jp::caa41864-6ee0-4a07-9bec-0d81a3d87a2a" providerId="AD" clId="Web-{E9EDAB2E-99CB-4485-8AD8-E2EF2F4B67BC}" dt="2024-02-08T06:15:19.804" v="32"/>
          <ac:grpSpMkLst>
            <pc:docMk/>
            <pc:sldMk cId="910905901" sldId="257"/>
            <ac:grpSpMk id="11" creationId="{0854B02B-0B9C-4F1C-AA77-810192994456}"/>
          </ac:grpSpMkLst>
        </pc:grpChg>
        <pc:grpChg chg="add">
          <ac:chgData name="フクイ　リョウマ" userId="S::4575153@school.city.osaka.jp::caa41864-6ee0-4a07-9bec-0d81a3d87a2a" providerId="AD" clId="Web-{E9EDAB2E-99CB-4485-8AD8-E2EF2F4B67BC}" dt="2024-02-08T06:15:19.835" v="33"/>
          <ac:grpSpMkLst>
            <pc:docMk/>
            <pc:sldMk cId="910905901" sldId="257"/>
            <ac:grpSpMk id="48" creationId="{961DD99F-F9BF-49DA-BC7B-42CD86858B9F}"/>
          </ac:grpSpMkLst>
        </pc:grpChg>
        <pc:picChg chg="add del">
          <ac:chgData name="フクイ　リョウマ" userId="S::4575153@school.city.osaka.jp::caa41864-6ee0-4a07-9bec-0d81a3d87a2a" providerId="AD" clId="Web-{E9EDAB2E-99CB-4485-8AD8-E2EF2F4B67BC}" dt="2024-02-08T06:15:19.804" v="32"/>
          <ac:picMkLst>
            <pc:docMk/>
            <pc:sldMk cId="910905901" sldId="257"/>
            <ac:picMk id="5" creationId="{45B68F8E-CF9B-7F93-0520-6AFF4F85A302}"/>
          </ac:picMkLst>
        </pc:picChg>
        <pc:picChg chg="add">
          <ac:chgData name="フクイ　リョウマ" userId="S::4575153@school.city.osaka.jp::caa41864-6ee0-4a07-9bec-0d81a3d87a2a" providerId="AD" clId="Web-{E9EDAB2E-99CB-4485-8AD8-E2EF2F4B67BC}" dt="2024-02-08T06:15:19.835" v="33"/>
          <ac:picMkLst>
            <pc:docMk/>
            <pc:sldMk cId="910905901" sldId="257"/>
            <ac:picMk id="47" creationId="{0FF0A2E0-4A5B-B9BA-8AA5-AE47C34DE9FD}"/>
          </ac:picMkLst>
        </pc:picChg>
      </pc:sldChg>
      <pc:sldChg chg="modSp new del">
        <pc:chgData name="フクイ　リョウマ" userId="S::4575153@school.city.osaka.jp::caa41864-6ee0-4a07-9bec-0d81a3d87a2a" providerId="AD" clId="Web-{E9EDAB2E-99CB-4485-8AD8-E2EF2F4B67BC}" dt="2024-02-08T06:17:50.856" v="42"/>
        <pc:sldMkLst>
          <pc:docMk/>
          <pc:sldMk cId="2031925384" sldId="258"/>
        </pc:sldMkLst>
        <pc:spChg chg="mod">
          <ac:chgData name="フクイ　リョウマ" userId="S::4575153@school.city.osaka.jp::caa41864-6ee0-4a07-9bec-0d81a3d87a2a" providerId="AD" clId="Web-{E9EDAB2E-99CB-4485-8AD8-E2EF2F4B67BC}" dt="2024-02-08T06:08:11.460" v="12" actId="20577"/>
          <ac:spMkLst>
            <pc:docMk/>
            <pc:sldMk cId="2031925384" sldId="258"/>
            <ac:spMk id="2" creationId="{C705DDC3-EE4D-C9DA-C3C9-1314D65CB801}"/>
          </ac:spMkLst>
        </pc:spChg>
      </pc:sldChg>
      <pc:sldChg chg="addSp modSp mod setBg">
        <pc:chgData name="フクイ　リョウマ" userId="S::4575153@school.city.osaka.jp::caa41864-6ee0-4a07-9bec-0d81a3d87a2a" providerId="AD" clId="Web-{E9EDAB2E-99CB-4485-8AD8-E2EF2F4B67BC}" dt="2024-02-08T06:15:25.804" v="34"/>
        <pc:sldMkLst>
          <pc:docMk/>
          <pc:sldMk cId="2599405210" sldId="259"/>
        </pc:sldMkLst>
        <pc:spChg chg="mod">
          <ac:chgData name="フクイ　リョウマ" userId="S::4575153@school.city.osaka.jp::caa41864-6ee0-4a07-9bec-0d81a3d87a2a" providerId="AD" clId="Web-{E9EDAB2E-99CB-4485-8AD8-E2EF2F4B67BC}" dt="2024-02-08T06:15:25.804" v="34"/>
          <ac:spMkLst>
            <pc:docMk/>
            <pc:sldMk cId="2599405210" sldId="259"/>
            <ac:spMk id="2" creationId="{C961A69F-1047-174A-75BC-38AC0353F336}"/>
          </ac:spMkLst>
        </pc:spChg>
        <pc:spChg chg="mod">
          <ac:chgData name="フクイ　リョウマ" userId="S::4575153@school.city.osaka.jp::caa41864-6ee0-4a07-9bec-0d81a3d87a2a" providerId="AD" clId="Web-{E9EDAB2E-99CB-4485-8AD8-E2EF2F4B67BC}" dt="2024-02-08T06:15:25.804" v="34"/>
          <ac:spMkLst>
            <pc:docMk/>
            <pc:sldMk cId="2599405210" sldId="259"/>
            <ac:spMk id="3" creationId="{311CDEA0-6DF2-F6AA-AFA6-BFA46290761B}"/>
          </ac:spMkLst>
        </pc:spChg>
        <pc:spChg chg="add">
          <ac:chgData name="フクイ　リョウマ" userId="S::4575153@school.city.osaka.jp::caa41864-6ee0-4a07-9bec-0d81a3d87a2a" providerId="AD" clId="Web-{E9EDAB2E-99CB-4485-8AD8-E2EF2F4B67BC}" dt="2024-02-08T06:15:25.804" v="34"/>
          <ac:spMkLst>
            <pc:docMk/>
            <pc:sldMk cId="2599405210" sldId="259"/>
            <ac:spMk id="9" creationId="{4E1EF4E8-5513-4BF5-BC41-04645281C672}"/>
          </ac:spMkLst>
        </pc:spChg>
        <pc:spChg chg="add">
          <ac:chgData name="フクイ　リョウマ" userId="S::4575153@school.city.osaka.jp::caa41864-6ee0-4a07-9bec-0d81a3d87a2a" providerId="AD" clId="Web-{E9EDAB2E-99CB-4485-8AD8-E2EF2F4B67BC}" dt="2024-02-08T06:15:25.804" v="34"/>
          <ac:spMkLst>
            <pc:docMk/>
            <pc:sldMk cId="2599405210" sldId="259"/>
            <ac:spMk id="44" creationId="{445FE972-3FD1-42A0-917A-5FC226BB7D2A}"/>
          </ac:spMkLst>
        </pc:spChg>
        <pc:grpChg chg="add">
          <ac:chgData name="フクイ　リョウマ" userId="S::4575153@school.city.osaka.jp::caa41864-6ee0-4a07-9bec-0d81a3d87a2a" providerId="AD" clId="Web-{E9EDAB2E-99CB-4485-8AD8-E2EF2F4B67BC}" dt="2024-02-08T06:15:25.804" v="34"/>
          <ac:grpSpMkLst>
            <pc:docMk/>
            <pc:sldMk cId="2599405210" sldId="259"/>
            <ac:grpSpMk id="11" creationId="{4A1F22E2-9813-4EBC-A701-AAAA6ED15D72}"/>
          </ac:grpSpMkLst>
        </pc:grpChg>
        <pc:picChg chg="add">
          <ac:chgData name="フクイ　リョウマ" userId="S::4575153@school.city.osaka.jp::caa41864-6ee0-4a07-9bec-0d81a3d87a2a" providerId="AD" clId="Web-{E9EDAB2E-99CB-4485-8AD8-E2EF2F4B67BC}" dt="2024-02-08T06:15:25.804" v="34"/>
          <ac:picMkLst>
            <pc:docMk/>
            <pc:sldMk cId="2599405210" sldId="259"/>
            <ac:picMk id="5" creationId="{77AB204A-FC4F-CC8B-899A-9B6368762D73}"/>
          </ac:picMkLst>
        </pc:picChg>
      </pc:sldChg>
      <pc:sldChg chg="addSp delSp modSp del mod setBg">
        <pc:chgData name="フクイ　リョウマ" userId="S::4575153@school.city.osaka.jp::caa41864-6ee0-4a07-9bec-0d81a3d87a2a" providerId="AD" clId="Web-{E9EDAB2E-99CB-4485-8AD8-E2EF2F4B67BC}" dt="2024-02-08T06:16:50.182" v="38"/>
        <pc:sldMkLst>
          <pc:docMk/>
          <pc:sldMk cId="1155575317" sldId="260"/>
        </pc:sldMkLst>
        <pc:spChg chg="mod">
          <ac:chgData name="フクイ　リョウマ" userId="S::4575153@school.city.osaka.jp::caa41864-6ee0-4a07-9bec-0d81a3d87a2a" providerId="AD" clId="Web-{E9EDAB2E-99CB-4485-8AD8-E2EF2F4B67BC}" dt="2024-02-08T06:15:48.180" v="37"/>
          <ac:spMkLst>
            <pc:docMk/>
            <pc:sldMk cId="1155575317" sldId="260"/>
            <ac:spMk id="2" creationId="{3C0CDF41-0874-F515-4EA5-8ED26D2B64A5}"/>
          </ac:spMkLst>
        </pc:spChg>
        <pc:spChg chg="mod">
          <ac:chgData name="フクイ　リョウマ" userId="S::4575153@school.city.osaka.jp::caa41864-6ee0-4a07-9bec-0d81a3d87a2a" providerId="AD" clId="Web-{E9EDAB2E-99CB-4485-8AD8-E2EF2F4B67BC}" dt="2024-02-08T06:15:48.180" v="37"/>
          <ac:spMkLst>
            <pc:docMk/>
            <pc:sldMk cId="1155575317" sldId="260"/>
            <ac:spMk id="3" creationId="{ABB71292-5FAC-AD4A-4A10-32B24B5F8392}"/>
          </ac:spMkLst>
        </pc:spChg>
        <pc:spChg chg="add del">
          <ac:chgData name="フクイ　リョウマ" userId="S::4575153@school.city.osaka.jp::caa41864-6ee0-4a07-9bec-0d81a3d87a2a" providerId="AD" clId="Web-{E9EDAB2E-99CB-4485-8AD8-E2EF2F4B67BC}" dt="2024-02-08T06:15:48.148" v="36"/>
          <ac:spMkLst>
            <pc:docMk/>
            <pc:sldMk cId="1155575317" sldId="260"/>
            <ac:spMk id="8" creationId="{411BE1D3-B675-4947-B4E3-14B8DC93FB2C}"/>
          </ac:spMkLst>
        </pc:spChg>
        <pc:spChg chg="add">
          <ac:chgData name="フクイ　リョウマ" userId="S::4575153@school.city.osaka.jp::caa41864-6ee0-4a07-9bec-0d81a3d87a2a" providerId="AD" clId="Web-{E9EDAB2E-99CB-4485-8AD8-E2EF2F4B67BC}" dt="2024-02-08T06:15:48.180" v="37"/>
          <ac:spMkLst>
            <pc:docMk/>
            <pc:sldMk cId="1155575317" sldId="260"/>
            <ac:spMk id="9" creationId="{4E1EF4E8-5513-4BF5-BC41-04645281C672}"/>
          </ac:spMkLst>
        </pc:spChg>
        <pc:spChg chg="add del">
          <ac:chgData name="フクイ　リョウマ" userId="S::4575153@school.city.osaka.jp::caa41864-6ee0-4a07-9bec-0d81a3d87a2a" providerId="AD" clId="Web-{E9EDAB2E-99CB-4485-8AD8-E2EF2F4B67BC}" dt="2024-02-08T06:15:48.148" v="36"/>
          <ac:spMkLst>
            <pc:docMk/>
            <pc:sldMk cId="1155575317" sldId="260"/>
            <ac:spMk id="10" creationId="{D2D8651B-6FCC-49D7-B6F8-AF869E89F04C}"/>
          </ac:spMkLst>
        </pc:spChg>
        <pc:spChg chg="add del">
          <ac:chgData name="フクイ　リョウマ" userId="S::4575153@school.city.osaka.jp::caa41864-6ee0-4a07-9bec-0d81a3d87a2a" providerId="AD" clId="Web-{E9EDAB2E-99CB-4485-8AD8-E2EF2F4B67BC}" dt="2024-02-08T06:15:48.148" v="36"/>
          <ac:spMkLst>
            <pc:docMk/>
            <pc:sldMk cId="1155575317" sldId="260"/>
            <ac:spMk id="12" creationId="{B27DF924-CC1B-431A-A8F3-7FEBCA1AF9A5}"/>
          </ac:spMkLst>
        </pc:spChg>
        <pc:spChg chg="add">
          <ac:chgData name="フクイ　リョウマ" userId="S::4575153@school.city.osaka.jp::caa41864-6ee0-4a07-9bec-0d81a3d87a2a" providerId="AD" clId="Web-{E9EDAB2E-99CB-4485-8AD8-E2EF2F4B67BC}" dt="2024-02-08T06:15:48.180" v="37"/>
          <ac:spMkLst>
            <pc:docMk/>
            <pc:sldMk cId="1155575317" sldId="260"/>
            <ac:spMk id="44" creationId="{445FE972-3FD1-42A0-917A-5FC226BB7D2A}"/>
          </ac:spMkLst>
        </pc:spChg>
        <pc:grpChg chg="add">
          <ac:chgData name="フクイ　リョウマ" userId="S::4575153@school.city.osaka.jp::caa41864-6ee0-4a07-9bec-0d81a3d87a2a" providerId="AD" clId="Web-{E9EDAB2E-99CB-4485-8AD8-E2EF2F4B67BC}" dt="2024-02-08T06:15:48.180" v="37"/>
          <ac:grpSpMkLst>
            <pc:docMk/>
            <pc:sldMk cId="1155575317" sldId="260"/>
            <ac:grpSpMk id="11" creationId="{4A1F22E2-9813-4EBC-A701-AAAA6ED15D72}"/>
          </ac:grpSpMkLst>
        </pc:grpChg>
        <pc:grpChg chg="add del">
          <ac:chgData name="フクイ　リョウマ" userId="S::4575153@school.city.osaka.jp::caa41864-6ee0-4a07-9bec-0d81a3d87a2a" providerId="AD" clId="Web-{E9EDAB2E-99CB-4485-8AD8-E2EF2F4B67BC}" dt="2024-02-08T06:15:48.148" v="36"/>
          <ac:grpSpMkLst>
            <pc:docMk/>
            <pc:sldMk cId="1155575317" sldId="260"/>
            <ac:grpSpMk id="14" creationId="{2C13C5A7-AC21-48FA-A06F-6A7F303BC3CD}"/>
          </ac:grpSpMkLst>
        </pc:grpChg>
        <pc:picChg chg="add">
          <ac:chgData name="フクイ　リョウマ" userId="S::4575153@school.city.osaka.jp::caa41864-6ee0-4a07-9bec-0d81a3d87a2a" providerId="AD" clId="Web-{E9EDAB2E-99CB-4485-8AD8-E2EF2F4B67BC}" dt="2024-02-08T06:15:48.180" v="37"/>
          <ac:picMkLst>
            <pc:docMk/>
            <pc:sldMk cId="1155575317" sldId="260"/>
            <ac:picMk id="5" creationId="{DD666DF8-A142-0756-EC7D-EB406370ABD6}"/>
          </ac:picMkLst>
        </pc:picChg>
      </pc:sldChg>
      <pc:sldChg chg="addSp delSp modSp mod setBg">
        <pc:chgData name="フクイ　リョウマ" userId="S::4575153@school.city.osaka.jp::caa41864-6ee0-4a07-9bec-0d81a3d87a2a" providerId="AD" clId="Web-{E9EDAB2E-99CB-4485-8AD8-E2EF2F4B67BC}" dt="2024-02-08T06:18:35.186" v="44"/>
        <pc:sldMkLst>
          <pc:docMk/>
          <pc:sldMk cId="1651459479" sldId="262"/>
        </pc:sldMkLst>
        <pc:spChg chg="mod">
          <ac:chgData name="フクイ　リョウマ" userId="S::4575153@school.city.osaka.jp::caa41864-6ee0-4a07-9bec-0d81a3d87a2a" providerId="AD" clId="Web-{E9EDAB2E-99CB-4485-8AD8-E2EF2F4B67BC}" dt="2024-02-08T06:18:35.186" v="44"/>
          <ac:spMkLst>
            <pc:docMk/>
            <pc:sldMk cId="1651459479" sldId="262"/>
            <ac:spMk id="2" creationId="{D5C867EC-B365-46D0-5C8B-86448A77363E}"/>
          </ac:spMkLst>
        </pc:spChg>
        <pc:spChg chg="mod">
          <ac:chgData name="フクイ　リョウマ" userId="S::4575153@school.city.osaka.jp::caa41864-6ee0-4a07-9bec-0d81a3d87a2a" providerId="AD" clId="Web-{E9EDAB2E-99CB-4485-8AD8-E2EF2F4B67BC}" dt="2024-02-08T06:18:35.186" v="44"/>
          <ac:spMkLst>
            <pc:docMk/>
            <pc:sldMk cId="1651459479" sldId="262"/>
            <ac:spMk id="3" creationId="{037C8C1F-0CB1-0E55-F383-C1B4AF72947E}"/>
          </ac:spMkLst>
        </pc:spChg>
        <pc:spChg chg="del">
          <ac:chgData name="フクイ　リョウマ" userId="S::4575153@school.city.osaka.jp::caa41864-6ee0-4a07-9bec-0d81a3d87a2a" providerId="AD" clId="Web-{E9EDAB2E-99CB-4485-8AD8-E2EF2F4B67BC}" dt="2024-02-08T06:18:35.186" v="44"/>
          <ac:spMkLst>
            <pc:docMk/>
            <pc:sldMk cId="1651459479" sldId="262"/>
            <ac:spMk id="6" creationId="{FFBB117F-B456-6239-2168-23B5B9125EB1}"/>
          </ac:spMkLst>
        </pc:spChg>
        <pc:spChg chg="add">
          <ac:chgData name="フクイ　リョウマ" userId="S::4575153@school.city.osaka.jp::caa41864-6ee0-4a07-9bec-0d81a3d87a2a" providerId="AD" clId="Web-{E9EDAB2E-99CB-4485-8AD8-E2EF2F4B67BC}" dt="2024-02-08T06:18:35.186" v="44"/>
          <ac:spMkLst>
            <pc:docMk/>
            <pc:sldMk cId="1651459479" sldId="262"/>
            <ac:spMk id="12" creationId="{4E1EF4E8-5513-4BF5-BC41-04645281C672}"/>
          </ac:spMkLst>
        </pc:spChg>
        <pc:spChg chg="add">
          <ac:chgData name="フクイ　リョウマ" userId="S::4575153@school.city.osaka.jp::caa41864-6ee0-4a07-9bec-0d81a3d87a2a" providerId="AD" clId="Web-{E9EDAB2E-99CB-4485-8AD8-E2EF2F4B67BC}" dt="2024-02-08T06:18:35.186" v="44"/>
          <ac:spMkLst>
            <pc:docMk/>
            <pc:sldMk cId="1651459479" sldId="262"/>
            <ac:spMk id="47" creationId="{00FA6579-9606-4A7A-8519-FBED9C6FAA91}"/>
          </ac:spMkLst>
        </pc:spChg>
        <pc:grpChg chg="add">
          <ac:chgData name="フクイ　リョウマ" userId="S::4575153@school.city.osaka.jp::caa41864-6ee0-4a07-9bec-0d81a3d87a2a" providerId="AD" clId="Web-{E9EDAB2E-99CB-4485-8AD8-E2EF2F4B67BC}" dt="2024-02-08T06:18:35.186" v="44"/>
          <ac:grpSpMkLst>
            <pc:docMk/>
            <pc:sldMk cId="1651459479" sldId="262"/>
            <ac:grpSpMk id="14" creationId="{0854B02B-0B9C-4F1C-AA77-810192994456}"/>
          </ac:grpSpMkLst>
        </pc:grpChg>
        <pc:picChg chg="add">
          <ac:chgData name="フクイ　リョウマ" userId="S::4575153@school.city.osaka.jp::caa41864-6ee0-4a07-9bec-0d81a3d87a2a" providerId="AD" clId="Web-{E9EDAB2E-99CB-4485-8AD8-E2EF2F4B67BC}" dt="2024-02-08T06:18:35.186" v="44"/>
          <ac:picMkLst>
            <pc:docMk/>
            <pc:sldMk cId="1651459479" sldId="262"/>
            <ac:picMk id="8" creationId="{F03533F6-A0E3-8914-5F1C-644F3ED5F0DD}"/>
          </ac:picMkLst>
        </pc:picChg>
      </pc:sldChg>
      <pc:sldChg chg="ord">
        <pc:chgData name="フクイ　リョウマ" userId="S::4575153@school.city.osaka.jp::caa41864-6ee0-4a07-9bec-0d81a3d87a2a" providerId="AD" clId="Web-{E9EDAB2E-99CB-4485-8AD8-E2EF2F4B67BC}" dt="2024-02-08T06:18:51.671" v="45"/>
        <pc:sldMkLst>
          <pc:docMk/>
          <pc:sldMk cId="4135541946" sldId="263"/>
        </pc:sldMkLst>
      </pc:sldChg>
      <pc:sldChg chg="new">
        <pc:chgData name="フクイ　リョウマ" userId="S::4575153@school.city.osaka.jp::caa41864-6ee0-4a07-9bec-0d81a3d87a2a" providerId="AD" clId="Web-{E9EDAB2E-99CB-4485-8AD8-E2EF2F4B67BC}" dt="2024-02-08T06:17:53.075" v="43"/>
        <pc:sldMkLst>
          <pc:docMk/>
          <pc:sldMk cId="3127589833" sldId="266"/>
        </pc:sldMkLst>
      </pc:sldChg>
      <pc:sldChg chg="addSp modSp new del mod setBg">
        <pc:chgData name="フクイ　リョウマ" userId="S::4575153@school.city.osaka.jp::caa41864-6ee0-4a07-9bec-0d81a3d87a2a" providerId="AD" clId="Web-{E9EDAB2E-99CB-4485-8AD8-E2EF2F4B67BC}" dt="2024-02-08T06:17:20.980" v="41"/>
        <pc:sldMkLst>
          <pc:docMk/>
          <pc:sldMk cId="3353956862" sldId="266"/>
        </pc:sldMkLst>
        <pc:spChg chg="mod">
          <ac:chgData name="フクイ　リョウマ" userId="S::4575153@school.city.osaka.jp::caa41864-6ee0-4a07-9bec-0d81a3d87a2a" providerId="AD" clId="Web-{E9EDAB2E-99CB-4485-8AD8-E2EF2F4B67BC}" dt="2024-02-08T06:17:05.229" v="40"/>
          <ac:spMkLst>
            <pc:docMk/>
            <pc:sldMk cId="3353956862" sldId="266"/>
            <ac:spMk id="2" creationId="{91B0C6B6-555E-040E-BECD-000C87D4DA0B}"/>
          </ac:spMkLst>
        </pc:spChg>
        <pc:spChg chg="mod">
          <ac:chgData name="フクイ　リョウマ" userId="S::4575153@school.city.osaka.jp::caa41864-6ee0-4a07-9bec-0d81a3d87a2a" providerId="AD" clId="Web-{E9EDAB2E-99CB-4485-8AD8-E2EF2F4B67BC}" dt="2024-02-08T06:17:05.229" v="40"/>
          <ac:spMkLst>
            <pc:docMk/>
            <pc:sldMk cId="3353956862" sldId="266"/>
            <ac:spMk id="3" creationId="{56806C07-63F5-B785-B2A6-4C11A98FA857}"/>
          </ac:spMkLst>
        </pc:spChg>
        <pc:spChg chg="add">
          <ac:chgData name="フクイ　リョウマ" userId="S::4575153@school.city.osaka.jp::caa41864-6ee0-4a07-9bec-0d81a3d87a2a" providerId="AD" clId="Web-{E9EDAB2E-99CB-4485-8AD8-E2EF2F4B67BC}" dt="2024-02-08T06:17:05.229" v="40"/>
          <ac:spMkLst>
            <pc:docMk/>
            <pc:sldMk cId="3353956862" sldId="266"/>
            <ac:spMk id="9" creationId="{D0A348B8-3F2F-474A-A276-9C90661762B0}"/>
          </ac:spMkLst>
        </pc:spChg>
        <pc:spChg chg="add">
          <ac:chgData name="フクイ　リョウマ" userId="S::4575153@school.city.osaka.jp::caa41864-6ee0-4a07-9bec-0d81a3d87a2a" providerId="AD" clId="Web-{E9EDAB2E-99CB-4485-8AD8-E2EF2F4B67BC}" dt="2024-02-08T06:17:05.229" v="40"/>
          <ac:spMkLst>
            <pc:docMk/>
            <pc:sldMk cId="3353956862" sldId="266"/>
            <ac:spMk id="44" creationId="{8606225D-3AFB-411A-A409-9199957FC936}"/>
          </ac:spMkLst>
        </pc:spChg>
        <pc:grpChg chg="add">
          <ac:chgData name="フクイ　リョウマ" userId="S::4575153@school.city.osaka.jp::caa41864-6ee0-4a07-9bec-0d81a3d87a2a" providerId="AD" clId="Web-{E9EDAB2E-99CB-4485-8AD8-E2EF2F4B67BC}" dt="2024-02-08T06:17:05.229" v="40"/>
          <ac:grpSpMkLst>
            <pc:docMk/>
            <pc:sldMk cId="3353956862" sldId="266"/>
            <ac:grpSpMk id="11" creationId="{46400ECE-9877-489B-9D66-A71DE0575CF3}"/>
          </ac:grpSpMkLst>
        </pc:grpChg>
        <pc:picChg chg="add">
          <ac:chgData name="フクイ　リョウマ" userId="S::4575153@school.city.osaka.jp::caa41864-6ee0-4a07-9bec-0d81a3d87a2a" providerId="AD" clId="Web-{E9EDAB2E-99CB-4485-8AD8-E2EF2F4B67BC}" dt="2024-02-08T06:17:05.229" v="40"/>
          <ac:picMkLst>
            <pc:docMk/>
            <pc:sldMk cId="3353956862" sldId="266"/>
            <ac:picMk id="5" creationId="{42D630DD-6A8E-0A1E-F52C-47F739FA7701}"/>
          </ac:picMkLst>
        </pc:picChg>
      </pc:sldChg>
    </pc:docChg>
  </pc:docChgLst>
  <pc:docChgLst>
    <pc:chgData name="フクイ　リョウマ" userId="S::4575153@school.city.osaka.jp::caa41864-6ee0-4a07-9bec-0d81a3d87a2a" providerId="AD" clId="Web-{199E3804-3CC5-4B38-9E56-5A4033EE0CE3}"/>
    <pc:docChg chg="modSld">
      <pc:chgData name="フクイ　リョウマ" userId="S::4575153@school.city.osaka.jp::caa41864-6ee0-4a07-9bec-0d81a3d87a2a" providerId="AD" clId="Web-{199E3804-3CC5-4B38-9E56-5A4033EE0CE3}" dt="2024-03-07T06:04:45.006" v="18" actId="20577"/>
      <pc:docMkLst>
        <pc:docMk/>
      </pc:docMkLst>
      <pc:sldChg chg="modSp">
        <pc:chgData name="フクイ　リョウマ" userId="S::4575153@school.city.osaka.jp::caa41864-6ee0-4a07-9bec-0d81a3d87a2a" providerId="AD" clId="Web-{199E3804-3CC5-4B38-9E56-5A4033EE0CE3}" dt="2024-03-07T06:04:45.006" v="18" actId="20577"/>
        <pc:sldMkLst>
          <pc:docMk/>
          <pc:sldMk cId="3864856378" sldId="272"/>
        </pc:sldMkLst>
        <pc:spChg chg="mod">
          <ac:chgData name="フクイ　リョウマ" userId="S::4575153@school.city.osaka.jp::caa41864-6ee0-4a07-9bec-0d81a3d87a2a" providerId="AD" clId="Web-{199E3804-3CC5-4B38-9E56-5A4033EE0CE3}" dt="2024-03-07T06:04:45.006" v="18" actId="20577"/>
          <ac:spMkLst>
            <pc:docMk/>
            <pc:sldMk cId="3864856378" sldId="272"/>
            <ac:spMk id="12" creationId="{AA9F85A4-8FEB-B906-D2BF-4BB142007EE2}"/>
          </ac:spMkLst>
        </pc:spChg>
      </pc:sldChg>
    </pc:docChg>
  </pc:docChgLst>
  <pc:docChgLst>
    <pc:chgData name="マツシタ　リコ" userId="S::4074724@school.city.osaka.jp::d3a6bf7b-bf0d-417e-a00a-442b545f5394" providerId="AD" clId="Web-{B017E21A-D2FB-4184-AE8D-A8249C8DB129}"/>
    <pc:docChg chg="delSld modSld sldOrd">
      <pc:chgData name="マツシタ　リコ" userId="S::4074724@school.city.osaka.jp::d3a6bf7b-bf0d-417e-a00a-442b545f5394" providerId="AD" clId="Web-{B017E21A-D2FB-4184-AE8D-A8249C8DB129}" dt="2024-02-21T06:17:20.176" v="240" actId="1076"/>
      <pc:docMkLst>
        <pc:docMk/>
      </pc:docMkLst>
      <pc:sldChg chg="modSp">
        <pc:chgData name="マツシタ　リコ" userId="S::4074724@school.city.osaka.jp::d3a6bf7b-bf0d-417e-a00a-442b545f5394" providerId="AD" clId="Web-{B017E21A-D2FB-4184-AE8D-A8249C8DB129}" dt="2024-02-21T06:08:52.617" v="179" actId="20577"/>
        <pc:sldMkLst>
          <pc:docMk/>
          <pc:sldMk cId="334072004" sldId="256"/>
        </pc:sldMkLst>
        <pc:spChg chg="mod">
          <ac:chgData name="マツシタ　リコ" userId="S::4074724@school.city.osaka.jp::d3a6bf7b-bf0d-417e-a00a-442b545f5394" providerId="AD" clId="Web-{B017E21A-D2FB-4184-AE8D-A8249C8DB129}" dt="2024-02-21T06:08:52.617" v="179" actId="20577"/>
          <ac:spMkLst>
            <pc:docMk/>
            <pc:sldMk cId="334072004" sldId="256"/>
            <ac:spMk id="2" creationId="{1B39324C-E07C-4511-A274-54F66BCC2100}"/>
          </ac:spMkLst>
        </pc:spChg>
        <pc:spChg chg="mod">
          <ac:chgData name="マツシタ　リコ" userId="S::4074724@school.city.osaka.jp::d3a6bf7b-bf0d-417e-a00a-442b545f5394" providerId="AD" clId="Web-{B017E21A-D2FB-4184-AE8D-A8249C8DB129}" dt="2024-02-21T06:03:21.999" v="168" actId="1076"/>
          <ac:spMkLst>
            <pc:docMk/>
            <pc:sldMk cId="334072004" sldId="256"/>
            <ac:spMk id="3" creationId="{6ABC9A12-0CA3-4442-9D0B-37536473675D}"/>
          </ac:spMkLst>
        </pc:spChg>
      </pc:sldChg>
      <pc:sldChg chg="modSp del">
        <pc:chgData name="マツシタ　リコ" userId="S::4074724@school.city.osaka.jp::d3a6bf7b-bf0d-417e-a00a-442b545f5394" providerId="AD" clId="Web-{B017E21A-D2FB-4184-AE8D-A8249C8DB129}" dt="2024-02-21T05:57:38.585" v="142"/>
        <pc:sldMkLst>
          <pc:docMk/>
          <pc:sldMk cId="3127589833" sldId="266"/>
        </pc:sldMkLst>
        <pc:spChg chg="mod">
          <ac:chgData name="マツシタ　リコ" userId="S::4074724@school.city.osaka.jp::d3a6bf7b-bf0d-417e-a00a-442b545f5394" providerId="AD" clId="Web-{B017E21A-D2FB-4184-AE8D-A8249C8DB129}" dt="2024-02-21T05:56:24.896" v="141" actId="14100"/>
          <ac:spMkLst>
            <pc:docMk/>
            <pc:sldMk cId="3127589833" sldId="266"/>
            <ac:spMk id="2" creationId="{052824E3-B161-563D-DC53-734F74E06791}"/>
          </ac:spMkLst>
        </pc:spChg>
      </pc:sldChg>
      <pc:sldChg chg="modSp">
        <pc:chgData name="マツシタ　リコ" userId="S::4074724@school.city.osaka.jp::d3a6bf7b-bf0d-417e-a00a-442b545f5394" providerId="AD" clId="Web-{B017E21A-D2FB-4184-AE8D-A8249C8DB129}" dt="2024-02-21T06:10:51.291" v="211" actId="20577"/>
        <pc:sldMkLst>
          <pc:docMk/>
          <pc:sldMk cId="1162911496" sldId="270"/>
        </pc:sldMkLst>
        <pc:spChg chg="mod">
          <ac:chgData name="マツシタ　リコ" userId="S::4074724@school.city.osaka.jp::d3a6bf7b-bf0d-417e-a00a-442b545f5394" providerId="AD" clId="Web-{B017E21A-D2FB-4184-AE8D-A8249C8DB129}" dt="2024-02-21T06:10:51.291" v="211" actId="20577"/>
          <ac:spMkLst>
            <pc:docMk/>
            <pc:sldMk cId="1162911496" sldId="270"/>
            <ac:spMk id="2" creationId="{18B0F107-AA09-3DD0-D9DF-BA4948C20D93}"/>
          </ac:spMkLst>
        </pc:spChg>
        <pc:picChg chg="mod">
          <ac:chgData name="マツシタ　リコ" userId="S::4074724@school.city.osaka.jp::d3a6bf7b-bf0d-417e-a00a-442b545f5394" providerId="AD" clId="Web-{B017E21A-D2FB-4184-AE8D-A8249C8DB129}" dt="2024-02-21T06:07:24.974" v="176" actId="1076"/>
          <ac:picMkLst>
            <pc:docMk/>
            <pc:sldMk cId="1162911496" sldId="270"/>
            <ac:picMk id="24" creationId="{B832BC5B-9C79-C5A7-9073-89AF969FFDBE}"/>
          </ac:picMkLst>
        </pc:picChg>
      </pc:sldChg>
      <pc:sldChg chg="addSp modSp ord">
        <pc:chgData name="マツシタ　リコ" userId="S::4074724@school.city.osaka.jp::d3a6bf7b-bf0d-417e-a00a-442b545f5394" providerId="AD" clId="Web-{B017E21A-D2FB-4184-AE8D-A8249C8DB129}" dt="2024-02-21T06:17:20.176" v="240" actId="1076"/>
        <pc:sldMkLst>
          <pc:docMk/>
          <pc:sldMk cId="4294571412" sldId="273"/>
        </pc:sldMkLst>
        <pc:spChg chg="mod">
          <ac:chgData name="マツシタ　リコ" userId="S::4074724@school.city.osaka.jp::d3a6bf7b-bf0d-417e-a00a-442b545f5394" providerId="AD" clId="Web-{B017E21A-D2FB-4184-AE8D-A8249C8DB129}" dt="2024-02-21T06:13:28.076" v="231" actId="20577"/>
          <ac:spMkLst>
            <pc:docMk/>
            <pc:sldMk cId="4294571412" sldId="273"/>
            <ac:spMk id="2" creationId="{E432FC56-126B-02F5-F48C-82BBCA1C78EA}"/>
          </ac:spMkLst>
        </pc:spChg>
        <pc:picChg chg="add mod">
          <ac:chgData name="マツシタ　リコ" userId="S::4074724@school.city.osaka.jp::d3a6bf7b-bf0d-417e-a00a-442b545f5394" providerId="AD" clId="Web-{B017E21A-D2FB-4184-AE8D-A8249C8DB129}" dt="2024-02-21T06:17:20.176" v="240" actId="1076"/>
          <ac:picMkLst>
            <pc:docMk/>
            <pc:sldMk cId="4294571412" sldId="273"/>
            <ac:picMk id="3" creationId="{70F3091A-C836-876D-F235-80BB8D992EA1}"/>
          </ac:picMkLst>
        </pc:picChg>
      </pc:sldChg>
    </pc:docChg>
  </pc:docChgLst>
  <pc:docChgLst>
    <pc:chgData name="モリ　ナツキ" userId="S::7416934@school.city.osaka.jp::e7a30ee6-5b63-43d5-91c1-7eaf668a1533" providerId="AD" clId="Web-{18DC0C94-C459-4CC9-9A7A-283461EDA707}"/>
    <pc:docChg chg="addSld modSld">
      <pc:chgData name="モリ　ナツキ" userId="S::7416934@school.city.osaka.jp::e7a30ee6-5b63-43d5-91c1-7eaf668a1533" providerId="AD" clId="Web-{18DC0C94-C459-4CC9-9A7A-283461EDA707}" dt="2024-02-08T06:19:34.831" v="56" actId="1076"/>
      <pc:docMkLst>
        <pc:docMk/>
      </pc:docMkLst>
      <pc:sldChg chg="modSp">
        <pc:chgData name="モリ　ナツキ" userId="S::7416934@school.city.osaka.jp::e7a30ee6-5b63-43d5-91c1-7eaf668a1533" providerId="AD" clId="Web-{18DC0C94-C459-4CC9-9A7A-283461EDA707}" dt="2024-02-08T06:07:38.186" v="2" actId="20577"/>
        <pc:sldMkLst>
          <pc:docMk/>
          <pc:sldMk cId="910905901" sldId="257"/>
        </pc:sldMkLst>
        <pc:spChg chg="mod">
          <ac:chgData name="モリ　ナツキ" userId="S::7416934@school.city.osaka.jp::e7a30ee6-5b63-43d5-91c1-7eaf668a1533" providerId="AD" clId="Web-{18DC0C94-C459-4CC9-9A7A-283461EDA707}" dt="2024-02-08T06:07:38.186" v="2" actId="20577"/>
          <ac:spMkLst>
            <pc:docMk/>
            <pc:sldMk cId="910905901" sldId="257"/>
            <ac:spMk id="2" creationId="{46173341-0AF3-4BAB-9F5C-187F1318C2CD}"/>
          </ac:spMkLst>
        </pc:spChg>
      </pc:sldChg>
      <pc:sldChg chg="new">
        <pc:chgData name="モリ　ナツキ" userId="S::7416934@school.city.osaka.jp::e7a30ee6-5b63-43d5-91c1-7eaf668a1533" providerId="AD" clId="Web-{18DC0C94-C459-4CC9-9A7A-283461EDA707}" dt="2024-02-08T06:08:04.656" v="3"/>
        <pc:sldMkLst>
          <pc:docMk/>
          <pc:sldMk cId="2599405210" sldId="259"/>
        </pc:sldMkLst>
      </pc:sldChg>
      <pc:sldChg chg="new">
        <pc:chgData name="モリ　ナツキ" userId="S::7416934@school.city.osaka.jp::e7a30ee6-5b63-43d5-91c1-7eaf668a1533" providerId="AD" clId="Web-{18DC0C94-C459-4CC9-9A7A-283461EDA707}" dt="2024-02-08T06:08:12.156" v="4"/>
        <pc:sldMkLst>
          <pc:docMk/>
          <pc:sldMk cId="1155575317" sldId="260"/>
        </pc:sldMkLst>
      </pc:sldChg>
      <pc:sldChg chg="addSp delSp modSp">
        <pc:chgData name="モリ　ナツキ" userId="S::7416934@school.city.osaka.jp::e7a30ee6-5b63-43d5-91c1-7eaf668a1533" providerId="AD" clId="Web-{18DC0C94-C459-4CC9-9A7A-283461EDA707}" dt="2024-02-08T06:19:34.831" v="56" actId="1076"/>
        <pc:sldMkLst>
          <pc:docMk/>
          <pc:sldMk cId="1651459479" sldId="262"/>
        </pc:sldMkLst>
        <pc:spChg chg="mod">
          <ac:chgData name="モリ　ナツキ" userId="S::7416934@school.city.osaka.jp::e7a30ee6-5b63-43d5-91c1-7eaf668a1533" providerId="AD" clId="Web-{18DC0C94-C459-4CC9-9A7A-283461EDA707}" dt="2024-02-08T06:13:28.821" v="7" actId="14100"/>
          <ac:spMkLst>
            <pc:docMk/>
            <pc:sldMk cId="1651459479" sldId="262"/>
            <ac:spMk id="2" creationId="{D5C867EC-B365-46D0-5C8B-86448A77363E}"/>
          </ac:spMkLst>
        </pc:spChg>
        <pc:spChg chg="add del">
          <ac:chgData name="モリ　ナツキ" userId="S::7416934@school.city.osaka.jp::e7a30ee6-5b63-43d5-91c1-7eaf668a1533" providerId="AD" clId="Web-{18DC0C94-C459-4CC9-9A7A-283461EDA707}" dt="2024-02-08T06:14:09.931" v="9"/>
          <ac:spMkLst>
            <pc:docMk/>
            <pc:sldMk cId="1651459479" sldId="262"/>
            <ac:spMk id="4" creationId="{0411084A-AF3B-7C07-1C8A-30BF9BCAFB51}"/>
          </ac:spMkLst>
        </pc:spChg>
        <pc:spChg chg="add del mod">
          <ac:chgData name="モリ　ナツキ" userId="S::7416934@school.city.osaka.jp::e7a30ee6-5b63-43d5-91c1-7eaf668a1533" providerId="AD" clId="Web-{18DC0C94-C459-4CC9-9A7A-283461EDA707}" dt="2024-02-08T06:14:44.323" v="13"/>
          <ac:spMkLst>
            <pc:docMk/>
            <pc:sldMk cId="1651459479" sldId="262"/>
            <ac:spMk id="5" creationId="{6EC71C61-D756-05B0-D6E8-7D8A19159FF9}"/>
          </ac:spMkLst>
        </pc:spChg>
        <pc:spChg chg="add mod">
          <ac:chgData name="モリ　ナツキ" userId="S::7416934@school.city.osaka.jp::e7a30ee6-5b63-43d5-91c1-7eaf668a1533" providerId="AD" clId="Web-{18DC0C94-C459-4CC9-9A7A-283461EDA707}" dt="2024-02-08T06:18:22.141" v="54" actId="20577"/>
          <ac:spMkLst>
            <pc:docMk/>
            <pc:sldMk cId="1651459479" sldId="262"/>
            <ac:spMk id="6" creationId="{FFBB117F-B456-6239-2168-23B5B9125EB1}"/>
          </ac:spMkLst>
        </pc:spChg>
        <pc:picChg chg="mod">
          <ac:chgData name="モリ　ナツキ" userId="S::7416934@school.city.osaka.jp::e7a30ee6-5b63-43d5-91c1-7eaf668a1533" providerId="AD" clId="Web-{18DC0C94-C459-4CC9-9A7A-283461EDA707}" dt="2024-02-08T06:19:34.831" v="56" actId="1076"/>
          <ac:picMkLst>
            <pc:docMk/>
            <pc:sldMk cId="1651459479" sldId="262"/>
            <ac:picMk id="8" creationId="{F03533F6-A0E3-8914-5F1C-644F3ED5F0DD}"/>
          </ac:picMkLst>
        </pc:picChg>
      </pc:sldChg>
      <pc:sldChg chg="new">
        <pc:chgData name="モリ　ナツキ" userId="S::7416934@school.city.osaka.jp::e7a30ee6-5b63-43d5-91c1-7eaf668a1533" providerId="AD" clId="Web-{18DC0C94-C459-4CC9-9A7A-283461EDA707}" dt="2024-02-08T06:12:02.819" v="5"/>
        <pc:sldMkLst>
          <pc:docMk/>
          <pc:sldMk cId="940281591" sldId="265"/>
        </pc:sldMkLst>
      </pc:sldChg>
    </pc:docChg>
  </pc:docChgLst>
  <pc:docChgLst>
    <pc:chgData name="フクイ　リョウマ" userId="S::4575153@school.city.osaka.jp::caa41864-6ee0-4a07-9bec-0d81a3d87a2a" providerId="AD" clId="Web-{13BB24E5-E136-45D5-B809-442B1E3F25FC}"/>
    <pc:docChg chg="modSld">
      <pc:chgData name="フクイ　リョウマ" userId="S::4575153@school.city.osaka.jp::caa41864-6ee0-4a07-9bec-0d81a3d87a2a" providerId="AD" clId="Web-{13BB24E5-E136-45D5-B809-442B1E3F25FC}" dt="2024-03-11T23:45:01.068" v="4"/>
      <pc:docMkLst>
        <pc:docMk/>
      </pc:docMkLst>
      <pc:sldChg chg="modSp modTransition">
        <pc:chgData name="フクイ　リョウマ" userId="S::4575153@school.city.osaka.jp::caa41864-6ee0-4a07-9bec-0d81a3d87a2a" providerId="AD" clId="Web-{13BB24E5-E136-45D5-B809-442B1E3F25FC}" dt="2024-03-11T23:45:01.068" v="4"/>
        <pc:sldMkLst>
          <pc:docMk/>
          <pc:sldMk cId="4043061698" sldId="281"/>
        </pc:sldMkLst>
        <pc:spChg chg="mod">
          <ac:chgData name="フクイ　リョウマ" userId="S::4575153@school.city.osaka.jp::caa41864-6ee0-4a07-9bec-0d81a3d87a2a" providerId="AD" clId="Web-{13BB24E5-E136-45D5-B809-442B1E3F25FC}" dt="2024-03-11T23:44:37.020" v="3" actId="688"/>
          <ac:spMkLst>
            <pc:docMk/>
            <pc:sldMk cId="4043061698" sldId="281"/>
            <ac:spMk id="2" creationId="{78C5EB03-BEB2-AB53-8364-81B8616B0EE6}"/>
          </ac:spMkLst>
        </pc:spChg>
      </pc:sldChg>
    </pc:docChg>
  </pc:docChgLst>
  <pc:docChgLst>
    <pc:chgData name="モリ　ナツキ" userId="S::7416934@school.city.osaka.jp::e7a30ee6-5b63-43d5-91c1-7eaf668a1533" providerId="AD" clId="Web-{BB6234D4-E711-4DC8-A2DC-30CC5895A962}"/>
    <pc:docChg chg="addSld delSld modSld">
      <pc:chgData name="モリ　ナツキ" userId="S::7416934@school.city.osaka.jp::e7a30ee6-5b63-43d5-91c1-7eaf668a1533" providerId="AD" clId="Web-{BB6234D4-E711-4DC8-A2DC-30CC5895A962}" dt="2024-03-05T06:18:35.848" v="505"/>
      <pc:docMkLst>
        <pc:docMk/>
      </pc:docMkLst>
      <pc:sldChg chg="modSp">
        <pc:chgData name="モリ　ナツキ" userId="S::7416934@school.city.osaka.jp::e7a30ee6-5b63-43d5-91c1-7eaf668a1533" providerId="AD" clId="Web-{BB6234D4-E711-4DC8-A2DC-30CC5895A962}" dt="2024-03-05T05:55:01.787" v="389" actId="1076"/>
        <pc:sldMkLst>
          <pc:docMk/>
          <pc:sldMk cId="334072004" sldId="256"/>
        </pc:sldMkLst>
        <pc:picChg chg="mod">
          <ac:chgData name="モリ　ナツキ" userId="S::7416934@school.city.osaka.jp::e7a30ee6-5b63-43d5-91c1-7eaf668a1533" providerId="AD" clId="Web-{BB6234D4-E711-4DC8-A2DC-30CC5895A962}" dt="2024-03-05T05:55:01.787" v="389" actId="1076"/>
          <ac:picMkLst>
            <pc:docMk/>
            <pc:sldMk cId="334072004" sldId="256"/>
            <ac:picMk id="7" creationId="{B0505A99-28EB-EECD-7846-E19D4B09172D}"/>
          </ac:picMkLst>
        </pc:picChg>
        <pc:picChg chg="mod">
          <ac:chgData name="モリ　ナツキ" userId="S::7416934@school.city.osaka.jp::e7a30ee6-5b63-43d5-91c1-7eaf668a1533" providerId="AD" clId="Web-{BB6234D4-E711-4DC8-A2DC-30CC5895A962}" dt="2024-03-05T05:54:53.959" v="388" actId="1076"/>
          <ac:picMkLst>
            <pc:docMk/>
            <pc:sldMk cId="334072004" sldId="256"/>
            <ac:picMk id="16" creationId="{5D17C31A-06A2-84B4-705C-90C2915E92DD}"/>
          </ac:picMkLst>
        </pc:picChg>
      </pc:sldChg>
      <pc:sldChg chg="modSp">
        <pc:chgData name="モリ　ナツキ" userId="S::7416934@school.city.osaka.jp::e7a30ee6-5b63-43d5-91c1-7eaf668a1533" providerId="AD" clId="Web-{BB6234D4-E711-4DC8-A2DC-30CC5895A962}" dt="2024-03-05T01:51:33.995" v="205" actId="1076"/>
        <pc:sldMkLst>
          <pc:docMk/>
          <pc:sldMk cId="2148355473" sldId="261"/>
        </pc:sldMkLst>
        <pc:spChg chg="mod">
          <ac:chgData name="モリ　ナツキ" userId="S::7416934@school.city.osaka.jp::e7a30ee6-5b63-43d5-91c1-7eaf668a1533" providerId="AD" clId="Web-{BB6234D4-E711-4DC8-A2DC-30CC5895A962}" dt="2024-03-05T01:51:33.995" v="205" actId="1076"/>
          <ac:spMkLst>
            <pc:docMk/>
            <pc:sldMk cId="2148355473" sldId="261"/>
            <ac:spMk id="2" creationId="{FAE167B4-52F2-2719-49DF-2A7DC18A46A7}"/>
          </ac:spMkLst>
        </pc:spChg>
      </pc:sldChg>
      <pc:sldChg chg="delSp modSp del">
        <pc:chgData name="モリ　ナツキ" userId="S::7416934@school.city.osaka.jp::e7a30ee6-5b63-43d5-91c1-7eaf668a1533" providerId="AD" clId="Web-{BB6234D4-E711-4DC8-A2DC-30CC5895A962}" dt="2024-03-05T02:13:02.219" v="230"/>
        <pc:sldMkLst>
          <pc:docMk/>
          <pc:sldMk cId="1651459479" sldId="262"/>
        </pc:sldMkLst>
        <pc:spChg chg="mod">
          <ac:chgData name="モリ　ナツキ" userId="S::7416934@school.city.osaka.jp::e7a30ee6-5b63-43d5-91c1-7eaf668a1533" providerId="AD" clId="Web-{BB6234D4-E711-4DC8-A2DC-30CC5895A962}" dt="2024-03-04T05:57:17.064" v="135" actId="20577"/>
          <ac:spMkLst>
            <pc:docMk/>
            <pc:sldMk cId="1651459479" sldId="262"/>
            <ac:spMk id="14" creationId="{C9F51907-5B18-45EB-C82C-9512A2198815}"/>
          </ac:spMkLst>
        </pc:spChg>
        <pc:spChg chg="del mod">
          <ac:chgData name="モリ　ナツキ" userId="S::7416934@school.city.osaka.jp::e7a30ee6-5b63-43d5-91c1-7eaf668a1533" providerId="AD" clId="Web-{BB6234D4-E711-4DC8-A2DC-30CC5895A962}" dt="2024-03-04T06:06:52.843" v="143"/>
          <ac:spMkLst>
            <pc:docMk/>
            <pc:sldMk cId="1651459479" sldId="262"/>
            <ac:spMk id="17" creationId="{BB8E2F4B-FA1B-F3AF-F656-0B41408FCCED}"/>
          </ac:spMkLst>
        </pc:spChg>
        <pc:spChg chg="del mod">
          <ac:chgData name="モリ　ナツキ" userId="S::7416934@school.city.osaka.jp::e7a30ee6-5b63-43d5-91c1-7eaf668a1533" providerId="AD" clId="Web-{BB6234D4-E711-4DC8-A2DC-30CC5895A962}" dt="2024-03-04T05:57:22.080" v="138"/>
          <ac:spMkLst>
            <pc:docMk/>
            <pc:sldMk cId="1651459479" sldId="262"/>
            <ac:spMk id="25" creationId="{E26BC282-CDA5-7167-4A2E-E15566429018}"/>
          </ac:spMkLst>
        </pc:spChg>
        <pc:picChg chg="del">
          <ac:chgData name="モリ　ナツキ" userId="S::7416934@school.city.osaka.jp::e7a30ee6-5b63-43d5-91c1-7eaf668a1533" providerId="AD" clId="Web-{BB6234D4-E711-4DC8-A2DC-30CC5895A962}" dt="2024-03-04T05:57:08.767" v="127"/>
          <ac:picMkLst>
            <pc:docMk/>
            <pc:sldMk cId="1651459479" sldId="262"/>
            <ac:picMk id="82" creationId="{8CEDC5F1-0A96-25DF-175D-A0F90B69C462}"/>
          </ac:picMkLst>
        </pc:picChg>
      </pc:sldChg>
      <pc:sldChg chg="addSp delSp modSp">
        <pc:chgData name="モリ　ナツキ" userId="S::7416934@school.city.osaka.jp::e7a30ee6-5b63-43d5-91c1-7eaf668a1533" providerId="AD" clId="Web-{BB6234D4-E711-4DC8-A2DC-30CC5895A962}" dt="2024-03-05T06:18:35.848" v="505"/>
        <pc:sldMkLst>
          <pc:docMk/>
          <pc:sldMk cId="2384114907" sldId="264"/>
        </pc:sldMkLst>
        <pc:spChg chg="add mod">
          <ac:chgData name="モリ　ナツキ" userId="S::7416934@school.city.osaka.jp::e7a30ee6-5b63-43d5-91c1-7eaf668a1533" providerId="AD" clId="Web-{BB6234D4-E711-4DC8-A2DC-30CC5895A962}" dt="2024-03-05T05:58:26.872" v="397" actId="1076"/>
          <ac:spMkLst>
            <pc:docMk/>
            <pc:sldMk cId="2384114907" sldId="264"/>
            <ac:spMk id="2" creationId="{6D97B882-8FC7-B1A1-205B-DD08AFFC410F}"/>
          </ac:spMkLst>
        </pc:spChg>
        <pc:spChg chg="add mod">
          <ac:chgData name="モリ　ナツキ" userId="S::7416934@school.city.osaka.jp::e7a30ee6-5b63-43d5-91c1-7eaf668a1533" providerId="AD" clId="Web-{BB6234D4-E711-4DC8-A2DC-30CC5895A962}" dt="2024-03-05T06:00:08.719" v="409" actId="1076"/>
          <ac:spMkLst>
            <pc:docMk/>
            <pc:sldMk cId="2384114907" sldId="264"/>
            <ac:spMk id="3" creationId="{B06681A2-F366-E0A6-F8B3-58140FEC0B2B}"/>
          </ac:spMkLst>
        </pc:spChg>
        <pc:spChg chg="mod">
          <ac:chgData name="モリ　ナツキ" userId="S::7416934@school.city.osaka.jp::e7a30ee6-5b63-43d5-91c1-7eaf668a1533" providerId="AD" clId="Web-{BB6234D4-E711-4DC8-A2DC-30CC5895A962}" dt="2024-03-05T06:09:08.970" v="433" actId="20577"/>
          <ac:spMkLst>
            <pc:docMk/>
            <pc:sldMk cId="2384114907" sldId="264"/>
            <ac:spMk id="4" creationId="{4D2B6F69-F3F9-8513-5010-DB46D4B85765}"/>
          </ac:spMkLst>
        </pc:spChg>
        <pc:spChg chg="add">
          <ac:chgData name="モリ　ナツキ" userId="S::7416934@school.city.osaka.jp::e7a30ee6-5b63-43d5-91c1-7eaf668a1533" providerId="AD" clId="Web-{BB6234D4-E711-4DC8-A2DC-30CC5895A962}" dt="2024-03-05T06:18:23.675" v="503"/>
          <ac:spMkLst>
            <pc:docMk/>
            <pc:sldMk cId="2384114907" sldId="264"/>
            <ac:spMk id="5" creationId="{3030FA4A-034D-03E0-B543-E16B946D3F9D}"/>
          </ac:spMkLst>
        </pc:spChg>
        <pc:spChg chg="mod">
          <ac:chgData name="モリ　ナツキ" userId="S::7416934@school.city.osaka.jp::e7a30ee6-5b63-43d5-91c1-7eaf668a1533" providerId="AD" clId="Web-{BB6234D4-E711-4DC8-A2DC-30CC5895A962}" dt="2024-03-05T06:14:48.637" v="445" actId="20577"/>
          <ac:spMkLst>
            <pc:docMk/>
            <pc:sldMk cId="2384114907" sldId="264"/>
            <ac:spMk id="7" creationId="{4397FE6C-EC8A-1CAF-2D36-9D7834E8C00F}"/>
          </ac:spMkLst>
        </pc:spChg>
        <pc:spChg chg="add del">
          <ac:chgData name="モリ　ナツキ" userId="S::7416934@school.city.osaka.jp::e7a30ee6-5b63-43d5-91c1-7eaf668a1533" providerId="AD" clId="Web-{BB6234D4-E711-4DC8-A2DC-30CC5895A962}" dt="2024-03-05T06:18:35.848" v="505"/>
          <ac:spMkLst>
            <pc:docMk/>
            <pc:sldMk cId="2384114907" sldId="264"/>
            <ac:spMk id="8" creationId="{606F9843-F8F9-D66E-894B-1DF6A7A67119}"/>
          </ac:spMkLst>
        </pc:spChg>
        <pc:spChg chg="mod">
          <ac:chgData name="モリ　ナツキ" userId="S::7416934@school.city.osaka.jp::e7a30ee6-5b63-43d5-91c1-7eaf668a1533" providerId="AD" clId="Web-{BB6234D4-E711-4DC8-A2DC-30CC5895A962}" dt="2024-03-05T06:18:08.987" v="502" actId="1076"/>
          <ac:spMkLst>
            <pc:docMk/>
            <pc:sldMk cId="2384114907" sldId="264"/>
            <ac:spMk id="9" creationId="{2AC136CF-EF63-D579-AA43-E72EA03887FA}"/>
          </ac:spMkLst>
        </pc:spChg>
      </pc:sldChg>
      <pc:sldChg chg="addSp delSp modSp">
        <pc:chgData name="モリ　ナツキ" userId="S::7416934@school.city.osaka.jp::e7a30ee6-5b63-43d5-91c1-7eaf668a1533" providerId="AD" clId="Web-{BB6234D4-E711-4DC8-A2DC-30CC5895A962}" dt="2024-03-05T01:58:34.241" v="227" actId="20577"/>
        <pc:sldMkLst>
          <pc:docMk/>
          <pc:sldMk cId="1162911496" sldId="270"/>
        </pc:sldMkLst>
        <pc:spChg chg="mod">
          <ac:chgData name="モリ　ナツキ" userId="S::7416934@school.city.osaka.jp::e7a30ee6-5b63-43d5-91c1-7eaf668a1533" providerId="AD" clId="Web-{BB6234D4-E711-4DC8-A2DC-30CC5895A962}" dt="2024-03-04T05:44:51.267" v="17" actId="20577"/>
          <ac:spMkLst>
            <pc:docMk/>
            <pc:sldMk cId="1162911496" sldId="270"/>
            <ac:spMk id="2" creationId="{18B0F107-AA09-3DD0-D9DF-BA4948C20D93}"/>
          </ac:spMkLst>
        </pc:spChg>
        <pc:spChg chg="add del">
          <ac:chgData name="モリ　ナツキ" userId="S::7416934@school.city.osaka.jp::e7a30ee6-5b63-43d5-91c1-7eaf668a1533" providerId="AD" clId="Web-{BB6234D4-E711-4DC8-A2DC-30CC5895A962}" dt="2024-03-05T01:56:09.888" v="207"/>
          <ac:spMkLst>
            <pc:docMk/>
            <pc:sldMk cId="1162911496" sldId="270"/>
            <ac:spMk id="2" creationId="{D4EE7723-2BC5-0800-AC61-2680E31A1610}"/>
          </ac:spMkLst>
        </pc:spChg>
        <pc:spChg chg="add del">
          <ac:chgData name="モリ　ナツキ" userId="S::7416934@school.city.osaka.jp::e7a30ee6-5b63-43d5-91c1-7eaf668a1533" providerId="AD" clId="Web-{BB6234D4-E711-4DC8-A2DC-30CC5895A962}" dt="2024-03-04T06:12:37.397" v="156"/>
          <ac:spMkLst>
            <pc:docMk/>
            <pc:sldMk cId="1162911496" sldId="270"/>
            <ac:spMk id="2" creationId="{D763701E-5781-2548-6E2A-8CD93751C26B}"/>
          </ac:spMkLst>
        </pc:spChg>
        <pc:spChg chg="add mod">
          <ac:chgData name="モリ　ナツキ" userId="S::7416934@school.city.osaka.jp::e7a30ee6-5b63-43d5-91c1-7eaf668a1533" providerId="AD" clId="Web-{BB6234D4-E711-4DC8-A2DC-30CC5895A962}" dt="2024-03-04T06:14:32.259" v="192" actId="1076"/>
          <ac:spMkLst>
            <pc:docMk/>
            <pc:sldMk cId="1162911496" sldId="270"/>
            <ac:spMk id="3" creationId="{7C411D72-88BD-9DDD-81FB-19A73AA1C798}"/>
          </ac:spMkLst>
        </pc:spChg>
        <pc:spChg chg="add mod">
          <ac:chgData name="モリ　ナツキ" userId="S::7416934@school.city.osaka.jp::e7a30ee6-5b63-43d5-91c1-7eaf668a1533" providerId="AD" clId="Web-{BB6234D4-E711-4DC8-A2DC-30CC5895A962}" dt="2024-03-04T06:15:28.213" v="204" actId="1076"/>
          <ac:spMkLst>
            <pc:docMk/>
            <pc:sldMk cId="1162911496" sldId="270"/>
            <ac:spMk id="4" creationId="{48D1ACF5-2AD2-B801-FA51-2D8EE4D51626}"/>
          </ac:spMkLst>
        </pc:spChg>
        <pc:spChg chg="add del">
          <ac:chgData name="モリ　ナツキ" userId="S::7416934@school.city.osaka.jp::e7a30ee6-5b63-43d5-91c1-7eaf668a1533" providerId="AD" clId="Web-{BB6234D4-E711-4DC8-A2DC-30CC5895A962}" dt="2024-03-05T01:56:22.732" v="209"/>
          <ac:spMkLst>
            <pc:docMk/>
            <pc:sldMk cId="1162911496" sldId="270"/>
            <ac:spMk id="5" creationId="{3BF264B6-B46D-854F-4291-CC4694787E99}"/>
          </ac:spMkLst>
        </pc:spChg>
        <pc:spChg chg="add mod">
          <ac:chgData name="モリ　ナツキ" userId="S::7416934@school.city.osaka.jp::e7a30ee6-5b63-43d5-91c1-7eaf668a1533" providerId="AD" clId="Web-{BB6234D4-E711-4DC8-A2DC-30CC5895A962}" dt="2024-03-05T01:58:34.241" v="227" actId="20577"/>
          <ac:spMkLst>
            <pc:docMk/>
            <pc:sldMk cId="1162911496" sldId="270"/>
            <ac:spMk id="6" creationId="{B227218D-15B2-7794-9097-A21CC6C48337}"/>
          </ac:spMkLst>
        </pc:spChg>
        <pc:spChg chg="add mod">
          <ac:chgData name="モリ　ナツキ" userId="S::7416934@school.city.osaka.jp::e7a30ee6-5b63-43d5-91c1-7eaf668a1533" providerId="AD" clId="Web-{BB6234D4-E711-4DC8-A2DC-30CC5895A962}" dt="2024-03-05T01:58:25.084" v="226" actId="20577"/>
          <ac:spMkLst>
            <pc:docMk/>
            <pc:sldMk cId="1162911496" sldId="270"/>
            <ac:spMk id="7" creationId="{7C2D16DC-3F10-D96D-A9C9-D9AA8D4A03F7}"/>
          </ac:spMkLst>
        </pc:spChg>
        <pc:spChg chg="add">
          <ac:chgData name="モリ　ナツキ" userId="S::7416934@school.city.osaka.jp::e7a30ee6-5b63-43d5-91c1-7eaf668a1533" providerId="AD" clId="Web-{BB6234D4-E711-4DC8-A2DC-30CC5895A962}" dt="2024-03-04T06:11:49.662" v="149"/>
          <ac:spMkLst>
            <pc:docMk/>
            <pc:sldMk cId="1162911496" sldId="270"/>
            <ac:spMk id="26" creationId="{2277FCBB-CF9C-B355-6900-0A893CAD8817}"/>
          </ac:spMkLst>
        </pc:spChg>
        <pc:spChg chg="add">
          <ac:chgData name="モリ　ナツキ" userId="S::7416934@school.city.osaka.jp::e7a30ee6-5b63-43d5-91c1-7eaf668a1533" providerId="AD" clId="Web-{BB6234D4-E711-4DC8-A2DC-30CC5895A962}" dt="2024-03-04T06:11:55.193" v="150"/>
          <ac:spMkLst>
            <pc:docMk/>
            <pc:sldMk cId="1162911496" sldId="270"/>
            <ac:spMk id="27" creationId="{0D3F0301-A1A6-FE8C-A18E-983279FB0D43}"/>
          </ac:spMkLst>
        </pc:spChg>
        <pc:picChg chg="del">
          <ac:chgData name="モリ　ナツキ" userId="S::7416934@school.city.osaka.jp::e7a30ee6-5b63-43d5-91c1-7eaf668a1533" providerId="AD" clId="Web-{BB6234D4-E711-4DC8-A2DC-30CC5895A962}" dt="2024-03-04T05:44:33.985" v="0"/>
          <ac:picMkLst>
            <pc:docMk/>
            <pc:sldMk cId="1162911496" sldId="270"/>
            <ac:picMk id="4" creationId="{9D775A10-7395-1C45-16B6-C757E9F61B35}"/>
          </ac:picMkLst>
        </pc:picChg>
        <pc:picChg chg="del">
          <ac:chgData name="モリ　ナツキ" userId="S::7416934@school.city.osaka.jp::e7a30ee6-5b63-43d5-91c1-7eaf668a1533" providerId="AD" clId="Web-{BB6234D4-E711-4DC8-A2DC-30CC5895A962}" dt="2024-03-04T05:44:40.954" v="3"/>
          <ac:picMkLst>
            <pc:docMk/>
            <pc:sldMk cId="1162911496" sldId="270"/>
            <ac:picMk id="17" creationId="{C97EF175-A284-08F4-26AC-5A3830285727}"/>
          </ac:picMkLst>
        </pc:picChg>
        <pc:picChg chg="del">
          <ac:chgData name="モリ　ナツキ" userId="S::7416934@school.city.osaka.jp::e7a30ee6-5b63-43d5-91c1-7eaf668a1533" providerId="AD" clId="Web-{BB6234D4-E711-4DC8-A2DC-30CC5895A962}" dt="2024-03-04T05:44:44.610" v="4"/>
          <ac:picMkLst>
            <pc:docMk/>
            <pc:sldMk cId="1162911496" sldId="270"/>
            <ac:picMk id="23" creationId="{68CF32E4-3EE6-45DC-EA40-E849E40A6769}"/>
          </ac:picMkLst>
        </pc:picChg>
        <pc:picChg chg="del">
          <ac:chgData name="モリ　ナツキ" userId="S::7416934@school.city.osaka.jp::e7a30ee6-5b63-43d5-91c1-7eaf668a1533" providerId="AD" clId="Web-{BB6234D4-E711-4DC8-A2DC-30CC5895A962}" dt="2024-03-04T05:44:37.141" v="2"/>
          <ac:picMkLst>
            <pc:docMk/>
            <pc:sldMk cId="1162911496" sldId="270"/>
            <ac:picMk id="24" creationId="{B832BC5B-9C79-C5A7-9073-89AF969FFDBE}"/>
          </ac:picMkLst>
        </pc:picChg>
        <pc:picChg chg="del">
          <ac:chgData name="モリ　ナツキ" userId="S::7416934@school.city.osaka.jp::e7a30ee6-5b63-43d5-91c1-7eaf668a1533" providerId="AD" clId="Web-{BB6234D4-E711-4DC8-A2DC-30CC5895A962}" dt="2024-03-04T05:44:35.516" v="1"/>
          <ac:picMkLst>
            <pc:docMk/>
            <pc:sldMk cId="1162911496" sldId="270"/>
            <ac:picMk id="25" creationId="{F89AC4F8-039C-2FD1-936B-2C282470A931}"/>
          </ac:picMkLst>
        </pc:picChg>
        <pc:inkChg chg="add del">
          <ac:chgData name="モリ　ナツキ" userId="S::7416934@school.city.osaka.jp::e7a30ee6-5b63-43d5-91c1-7eaf668a1533" providerId="AD" clId="Web-{BB6234D4-E711-4DC8-A2DC-30CC5895A962}" dt="2024-03-04T06:00:39.912" v="142"/>
          <ac:inkMkLst>
            <pc:docMk/>
            <pc:sldMk cId="1162911496" sldId="270"/>
            <ac:inkMk id="8" creationId="{BF6DB6AE-0F74-9F8A-ACD8-E785827DA7E5}"/>
          </ac:inkMkLst>
        </pc:inkChg>
        <pc:inkChg chg="add del">
          <ac:chgData name="モリ　ナツキ" userId="S::7416934@school.city.osaka.jp::e7a30ee6-5b63-43d5-91c1-7eaf668a1533" providerId="AD" clId="Web-{BB6234D4-E711-4DC8-A2DC-30CC5895A962}" dt="2024-03-04T06:07:18.890" v="145"/>
          <ac:inkMkLst>
            <pc:docMk/>
            <pc:sldMk cId="1162911496" sldId="270"/>
            <ac:inkMk id="11" creationId="{D974D8FB-BDF1-7394-C73E-73077BE72FAD}"/>
          </ac:inkMkLst>
        </pc:inkChg>
        <pc:inkChg chg="add">
          <ac:chgData name="モリ　ナツキ" userId="S::7416934@school.city.osaka.jp::e7a30ee6-5b63-43d5-91c1-7eaf668a1533" providerId="AD" clId="Web-{BB6234D4-E711-4DC8-A2DC-30CC5895A962}" dt="2024-03-04T06:11:36.489" v="147"/>
          <ac:inkMkLst>
            <pc:docMk/>
            <pc:sldMk cId="1162911496" sldId="270"/>
            <ac:inkMk id="12" creationId="{84B77F06-CB72-8901-7ABA-56A66F8AA75C}"/>
          </ac:inkMkLst>
        </pc:inkChg>
        <pc:inkChg chg="add">
          <ac:chgData name="モリ　ナツキ" userId="S::7416934@school.city.osaka.jp::e7a30ee6-5b63-43d5-91c1-7eaf668a1533" providerId="AD" clId="Web-{BB6234D4-E711-4DC8-A2DC-30CC5895A962}" dt="2024-03-04T06:11:38.833" v="148"/>
          <ac:inkMkLst>
            <pc:docMk/>
            <pc:sldMk cId="1162911496" sldId="270"/>
            <ac:inkMk id="18" creationId="{574CB720-52F9-0B20-6ED1-608BC6C47F77}"/>
          </ac:inkMkLst>
        </pc:inkChg>
        <pc:inkChg chg="add del">
          <ac:chgData name="モリ　ナツキ" userId="S::7416934@school.city.osaka.jp::e7a30ee6-5b63-43d5-91c1-7eaf668a1533" providerId="AD" clId="Web-{BB6234D4-E711-4DC8-A2DC-30CC5895A962}" dt="2024-03-04T06:12:17.037" v="154"/>
          <ac:inkMkLst>
            <pc:docMk/>
            <pc:sldMk cId="1162911496" sldId="270"/>
            <ac:inkMk id="28" creationId="{2BE994A5-C44D-D122-02CE-A47F2FFEE53C}"/>
          </ac:inkMkLst>
        </pc:inkChg>
        <pc:inkChg chg="add del">
          <ac:chgData name="モリ　ナツキ" userId="S::7416934@school.city.osaka.jp::e7a30ee6-5b63-43d5-91c1-7eaf668a1533" providerId="AD" clId="Web-{BB6234D4-E711-4DC8-A2DC-30CC5895A962}" dt="2024-03-04T06:12:17.037" v="153"/>
          <ac:inkMkLst>
            <pc:docMk/>
            <pc:sldMk cId="1162911496" sldId="270"/>
            <ac:inkMk id="29" creationId="{46AF16D9-669A-2DA8-CE4B-9E16076BE921}"/>
          </ac:inkMkLst>
        </pc:inkChg>
      </pc:sldChg>
      <pc:sldChg chg="del">
        <pc:chgData name="モリ　ナツキ" userId="S::7416934@school.city.osaka.jp::e7a30ee6-5b63-43d5-91c1-7eaf668a1533" providerId="AD" clId="Web-{BB6234D4-E711-4DC8-A2DC-30CC5895A962}" dt="2024-03-05T02:04:56.953" v="228"/>
        <pc:sldMkLst>
          <pc:docMk/>
          <pc:sldMk cId="2379769212" sldId="271"/>
        </pc:sldMkLst>
      </pc:sldChg>
      <pc:sldChg chg="addSp delSp modSp addAnim delAnim modAnim">
        <pc:chgData name="モリ　ナツキ" userId="S::7416934@school.city.osaka.jp::e7a30ee6-5b63-43d5-91c1-7eaf668a1533" providerId="AD" clId="Web-{BB6234D4-E711-4DC8-A2DC-30CC5895A962}" dt="2024-03-05T06:06:26.653" v="416"/>
        <pc:sldMkLst>
          <pc:docMk/>
          <pc:sldMk cId="3864856378" sldId="272"/>
        </pc:sldMkLst>
        <pc:spChg chg="mod">
          <ac:chgData name="モリ　ナツキ" userId="S::7416934@school.city.osaka.jp::e7a30ee6-5b63-43d5-91c1-7eaf668a1533" providerId="AD" clId="Web-{BB6234D4-E711-4DC8-A2DC-30CC5895A962}" dt="2024-03-04T05:46:21.487" v="20" actId="1076"/>
          <ac:spMkLst>
            <pc:docMk/>
            <pc:sldMk cId="3864856378" sldId="272"/>
            <ac:spMk id="2" creationId="{23687912-C8AC-AB96-5216-E22FFF0722CA}"/>
          </ac:spMkLst>
        </pc:spChg>
        <pc:spChg chg="mod">
          <ac:chgData name="モリ　ナツキ" userId="S::7416934@school.city.osaka.jp::e7a30ee6-5b63-43d5-91c1-7eaf668a1533" providerId="AD" clId="Web-{BB6234D4-E711-4DC8-A2DC-30CC5895A962}" dt="2024-03-04T05:46:48.425" v="22" actId="1076"/>
          <ac:spMkLst>
            <pc:docMk/>
            <pc:sldMk cId="3864856378" sldId="272"/>
            <ac:spMk id="3" creationId="{B77E5BE6-1750-0C83-419E-F57826F52E69}"/>
          </ac:spMkLst>
        </pc:spChg>
        <pc:spChg chg="add del">
          <ac:chgData name="モリ　ナツキ" userId="S::7416934@school.city.osaka.jp::e7a30ee6-5b63-43d5-91c1-7eaf668a1533" providerId="AD" clId="Web-{BB6234D4-E711-4DC8-A2DC-30CC5895A962}" dt="2024-03-04T05:46:16.815" v="19"/>
          <ac:spMkLst>
            <pc:docMk/>
            <pc:sldMk cId="3864856378" sldId="272"/>
            <ac:spMk id="4" creationId="{D4E8D120-770D-07D1-8F45-DD502B68571F}"/>
          </ac:spMkLst>
        </pc:spChg>
        <pc:spChg chg="add mod">
          <ac:chgData name="モリ　ナツキ" userId="S::7416934@school.city.osaka.jp::e7a30ee6-5b63-43d5-91c1-7eaf668a1533" providerId="AD" clId="Web-{BB6234D4-E711-4DC8-A2DC-30CC5895A962}" dt="2024-03-05T06:00:43.407" v="410" actId="1076"/>
          <ac:spMkLst>
            <pc:docMk/>
            <pc:sldMk cId="3864856378" sldId="272"/>
            <ac:spMk id="8" creationId="{D35E7A8F-25B6-9402-1932-A9D40A3E81A0}"/>
          </ac:spMkLst>
        </pc:spChg>
        <pc:spChg chg="add mod">
          <ac:chgData name="モリ　ナツキ" userId="S::7416934@school.city.osaka.jp::e7a30ee6-5b63-43d5-91c1-7eaf668a1533" providerId="AD" clId="Web-{BB6234D4-E711-4DC8-A2DC-30CC5895A962}" dt="2024-03-04T05:52:04.292" v="76" actId="1076"/>
          <ac:spMkLst>
            <pc:docMk/>
            <pc:sldMk cId="3864856378" sldId="272"/>
            <ac:spMk id="9" creationId="{FA9D25CB-17C0-F077-0E37-D68AC343FAA1}"/>
          </ac:spMkLst>
        </pc:spChg>
        <pc:spChg chg="add mod">
          <ac:chgData name="モリ　ナツキ" userId="S::7416934@school.city.osaka.jp::e7a30ee6-5b63-43d5-91c1-7eaf668a1533" providerId="AD" clId="Web-{BB6234D4-E711-4DC8-A2DC-30CC5895A962}" dt="2024-03-04T05:54:16.545" v="109" actId="1076"/>
          <ac:spMkLst>
            <pc:docMk/>
            <pc:sldMk cId="3864856378" sldId="272"/>
            <ac:spMk id="10" creationId="{A85D5AC1-069D-A39F-9F9A-0CDF58424799}"/>
          </ac:spMkLst>
        </pc:spChg>
        <pc:spChg chg="add mod">
          <ac:chgData name="モリ　ナツキ" userId="S::7416934@school.city.osaka.jp::e7a30ee6-5b63-43d5-91c1-7eaf668a1533" providerId="AD" clId="Web-{BB6234D4-E711-4DC8-A2DC-30CC5895A962}" dt="2024-03-04T05:55:39.515" v="117" actId="1076"/>
          <ac:spMkLst>
            <pc:docMk/>
            <pc:sldMk cId="3864856378" sldId="272"/>
            <ac:spMk id="11" creationId="{830150CE-CB31-678A-512E-6B5EA3286E15}"/>
          </ac:spMkLst>
        </pc:spChg>
        <pc:spChg chg="add mod">
          <ac:chgData name="モリ　ナツキ" userId="S::7416934@school.city.osaka.jp::e7a30ee6-5b63-43d5-91c1-7eaf668a1533" providerId="AD" clId="Web-{BB6234D4-E711-4DC8-A2DC-30CC5895A962}" dt="2024-03-04T05:56:54.579" v="126" actId="1076"/>
          <ac:spMkLst>
            <pc:docMk/>
            <pc:sldMk cId="3864856378" sldId="272"/>
            <ac:spMk id="12" creationId="{AA9F85A4-8FEB-B906-D2BF-4BB142007EE2}"/>
          </ac:spMkLst>
        </pc:spChg>
      </pc:sldChg>
      <pc:sldChg chg="modSp">
        <pc:chgData name="モリ　ナツキ" userId="S::7416934@school.city.osaka.jp::e7a30ee6-5b63-43d5-91c1-7eaf668a1533" providerId="AD" clId="Web-{BB6234D4-E711-4DC8-A2DC-30CC5895A962}" dt="2024-03-04T06:08:13.313" v="146" actId="1076"/>
        <pc:sldMkLst>
          <pc:docMk/>
          <pc:sldMk cId="1886481135" sldId="274"/>
        </pc:sldMkLst>
        <pc:picChg chg="mod">
          <ac:chgData name="モリ　ナツキ" userId="S::7416934@school.city.osaka.jp::e7a30ee6-5b63-43d5-91c1-7eaf668a1533" providerId="AD" clId="Web-{BB6234D4-E711-4DC8-A2DC-30CC5895A962}" dt="2024-03-04T06:08:13.313" v="146" actId="1076"/>
          <ac:picMkLst>
            <pc:docMk/>
            <pc:sldMk cId="1886481135" sldId="274"/>
            <ac:picMk id="9" creationId="{E26E50DD-CFD3-EBD4-5FEC-BE0175B40D67}"/>
          </ac:picMkLst>
        </pc:picChg>
      </pc:sldChg>
      <pc:sldChg chg="modSp new">
        <pc:chgData name="モリ　ナツキ" userId="S::7416934@school.city.osaka.jp::e7a30ee6-5b63-43d5-91c1-7eaf668a1533" providerId="AD" clId="Web-{BB6234D4-E711-4DC8-A2DC-30CC5895A962}" dt="2024-03-05T02:20:50.890" v="240" actId="20577"/>
        <pc:sldMkLst>
          <pc:docMk/>
          <pc:sldMk cId="2182571008" sldId="275"/>
        </pc:sldMkLst>
        <pc:spChg chg="mod">
          <ac:chgData name="モリ　ナツキ" userId="S::7416934@school.city.osaka.jp::e7a30ee6-5b63-43d5-91c1-7eaf668a1533" providerId="AD" clId="Web-{BB6234D4-E711-4DC8-A2DC-30CC5895A962}" dt="2024-03-05T02:20:50.890" v="240" actId="20577"/>
          <ac:spMkLst>
            <pc:docMk/>
            <pc:sldMk cId="2182571008" sldId="275"/>
            <ac:spMk id="2" creationId="{A4520FE5-A991-133F-69C2-376F66A22A15}"/>
          </ac:spMkLst>
        </pc:spChg>
      </pc:sldChg>
      <pc:sldChg chg="addSp delSp modSp new">
        <pc:chgData name="モリ　ナツキ" userId="S::7416934@school.city.osaka.jp::e7a30ee6-5b63-43d5-91c1-7eaf668a1533" providerId="AD" clId="Web-{BB6234D4-E711-4DC8-A2DC-30CC5895A962}" dt="2024-03-05T05:50:54.811" v="385"/>
        <pc:sldMkLst>
          <pc:docMk/>
          <pc:sldMk cId="2123359532" sldId="276"/>
        </pc:sldMkLst>
        <pc:spChg chg="mod">
          <ac:chgData name="モリ　ナツキ" userId="S::7416934@school.city.osaka.jp::e7a30ee6-5b63-43d5-91c1-7eaf668a1533" providerId="AD" clId="Web-{BB6234D4-E711-4DC8-A2DC-30CC5895A962}" dt="2024-03-05T02:37:26.012" v="374" actId="1076"/>
          <ac:spMkLst>
            <pc:docMk/>
            <pc:sldMk cId="2123359532" sldId="276"/>
            <ac:spMk id="2" creationId="{3636B492-5F0D-DC06-62B3-2B4AD3CFDF32}"/>
          </ac:spMkLst>
        </pc:spChg>
        <pc:spChg chg="mod">
          <ac:chgData name="モリ　ナツキ" userId="S::7416934@school.city.osaka.jp::e7a30ee6-5b63-43d5-91c1-7eaf668a1533" providerId="AD" clId="Web-{BB6234D4-E711-4DC8-A2DC-30CC5895A962}" dt="2024-03-05T02:37:09.527" v="372" actId="1076"/>
          <ac:spMkLst>
            <pc:docMk/>
            <pc:sldMk cId="2123359532" sldId="276"/>
            <ac:spMk id="3" creationId="{8A7007EE-02F8-C410-D2E6-B383CBACEA7F}"/>
          </ac:spMkLst>
        </pc:spChg>
        <pc:spChg chg="mod">
          <ac:chgData name="モリ　ナツキ" userId="S::7416934@school.city.osaka.jp::e7a30ee6-5b63-43d5-91c1-7eaf668a1533" providerId="AD" clId="Web-{BB6234D4-E711-4DC8-A2DC-30CC5895A962}" dt="2024-03-05T05:50:20.653" v="378" actId="1076"/>
          <ac:spMkLst>
            <pc:docMk/>
            <pc:sldMk cId="2123359532" sldId="276"/>
            <ac:spMk id="6" creationId="{05728401-630C-3D94-82BE-EB1BD2CB66BF}"/>
          </ac:spMkLst>
        </pc:spChg>
        <pc:spChg chg="add mod">
          <ac:chgData name="モリ　ナツキ" userId="S::7416934@school.city.osaka.jp::e7a30ee6-5b63-43d5-91c1-7eaf668a1533" providerId="AD" clId="Web-{BB6234D4-E711-4DC8-A2DC-30CC5895A962}" dt="2024-03-05T05:50:54.811" v="385"/>
          <ac:spMkLst>
            <pc:docMk/>
            <pc:sldMk cId="2123359532" sldId="276"/>
            <ac:spMk id="10" creationId="{4D30086B-12F1-E267-283D-759DF3C22C33}"/>
          </ac:spMkLst>
        </pc:spChg>
        <pc:picChg chg="del mod">
          <ac:chgData name="モリ　ナツキ" userId="S::7416934@school.city.osaka.jp::e7a30ee6-5b63-43d5-91c1-7eaf668a1533" providerId="AD" clId="Web-{BB6234D4-E711-4DC8-A2DC-30CC5895A962}" dt="2024-03-05T05:50:54.811" v="385"/>
          <ac:picMkLst>
            <pc:docMk/>
            <pc:sldMk cId="2123359532" sldId="276"/>
            <ac:picMk id="7" creationId="{032FBAD2-C62C-B7E2-3260-8297393AA9ED}"/>
          </ac:picMkLst>
        </pc:picChg>
      </pc:sldChg>
      <pc:sldChg chg="new">
        <pc:chgData name="モリ　ナツキ" userId="S::7416934@school.city.osaka.jp::e7a30ee6-5b63-43d5-91c1-7eaf668a1533" providerId="AD" clId="Web-{BB6234D4-E711-4DC8-A2DC-30CC5895A962}" dt="2024-03-05T05:33:32.230" v="375"/>
        <pc:sldMkLst>
          <pc:docMk/>
          <pc:sldMk cId="4215424092" sldId="279"/>
        </pc:sldMkLst>
      </pc:sldChg>
      <pc:sldChg chg="new">
        <pc:chgData name="モリ　ナツキ" userId="S::7416934@school.city.osaka.jp::e7a30ee6-5b63-43d5-91c1-7eaf668a1533" providerId="AD" clId="Web-{BB6234D4-E711-4DC8-A2DC-30CC5895A962}" dt="2024-03-05T05:33:32.262" v="376"/>
        <pc:sldMkLst>
          <pc:docMk/>
          <pc:sldMk cId="3177152658" sldId="280"/>
        </pc:sldMkLst>
      </pc:sldChg>
    </pc:docChg>
  </pc:docChgLst>
  <pc:docChgLst>
    <pc:chgData name="モリ　ナツキ" userId="S::7416934@school.city.osaka.jp::e7a30ee6-5b63-43d5-91c1-7eaf668a1533" providerId="AD" clId="Web-{2211CA75-5EC2-48D7-9DEC-CB1A6962A7BD}"/>
    <pc:docChg chg="modSld">
      <pc:chgData name="モリ　ナツキ" userId="S::7416934@school.city.osaka.jp::e7a30ee6-5b63-43d5-91c1-7eaf668a1533" providerId="AD" clId="Web-{2211CA75-5EC2-48D7-9DEC-CB1A6962A7BD}" dt="2024-02-20T06:17:02.365" v="21"/>
      <pc:docMkLst>
        <pc:docMk/>
      </pc:docMkLst>
      <pc:sldChg chg="addSp delSp modSp">
        <pc:chgData name="モリ　ナツキ" userId="S::7416934@school.city.osaka.jp::e7a30ee6-5b63-43d5-91c1-7eaf668a1533" providerId="AD" clId="Web-{2211CA75-5EC2-48D7-9DEC-CB1A6962A7BD}" dt="2024-02-20T06:17:02.365" v="21"/>
        <pc:sldMkLst>
          <pc:docMk/>
          <pc:sldMk cId="2148355473" sldId="261"/>
        </pc:sldMkLst>
        <pc:spChg chg="add del mod">
          <ac:chgData name="モリ　ナツキ" userId="S::7416934@school.city.osaka.jp::e7a30ee6-5b63-43d5-91c1-7eaf668a1533" providerId="AD" clId="Web-{2211CA75-5EC2-48D7-9DEC-CB1A6962A7BD}" dt="2024-02-20T06:14:02.444" v="3"/>
          <ac:spMkLst>
            <pc:docMk/>
            <pc:sldMk cId="2148355473" sldId="261"/>
            <ac:spMk id="5" creationId="{4744F0A8-1DD2-AD97-1420-7549A1F72303}"/>
          </ac:spMkLst>
        </pc:spChg>
        <pc:picChg chg="add mod">
          <ac:chgData name="モリ　ナツキ" userId="S::7416934@school.city.osaka.jp::e7a30ee6-5b63-43d5-91c1-7eaf668a1533" providerId="AD" clId="Web-{2211CA75-5EC2-48D7-9DEC-CB1A6962A7BD}" dt="2024-02-20T06:13:25.959" v="0"/>
          <ac:picMkLst>
            <pc:docMk/>
            <pc:sldMk cId="2148355473" sldId="261"/>
            <ac:picMk id="4" creationId="{D8912FE9-92BE-FE11-9ABC-5B3B5D8F8F4F}"/>
          </ac:picMkLst>
        </pc:picChg>
        <pc:inkChg chg="add">
          <ac:chgData name="モリ　ナツキ" userId="S::7416934@school.city.osaka.jp::e7a30ee6-5b63-43d5-91c1-7eaf668a1533" providerId="AD" clId="Web-{2211CA75-5EC2-48D7-9DEC-CB1A6962A7BD}" dt="2024-02-20T06:16:13.350" v="13"/>
          <ac:inkMkLst>
            <pc:docMk/>
            <pc:sldMk cId="2148355473" sldId="261"/>
            <ac:inkMk id="9" creationId="{176C5914-7D8F-F128-A15F-34D6776ABE94}"/>
          </ac:inkMkLst>
        </pc:inkChg>
        <pc:inkChg chg="add">
          <ac:chgData name="モリ　ナツキ" userId="S::7416934@school.city.osaka.jp::e7a30ee6-5b63-43d5-91c1-7eaf668a1533" providerId="AD" clId="Web-{2211CA75-5EC2-48D7-9DEC-CB1A6962A7BD}" dt="2024-02-20T06:16:19.787" v="14"/>
          <ac:inkMkLst>
            <pc:docMk/>
            <pc:sldMk cId="2148355473" sldId="261"/>
            <ac:inkMk id="10" creationId="{D21412BC-5E54-A3CF-9F37-6DFCE7325057}"/>
          </ac:inkMkLst>
        </pc:inkChg>
        <pc:inkChg chg="add">
          <ac:chgData name="モリ　ナツキ" userId="S::7416934@school.city.osaka.jp::e7a30ee6-5b63-43d5-91c1-7eaf668a1533" providerId="AD" clId="Web-{2211CA75-5EC2-48D7-9DEC-CB1A6962A7BD}" dt="2024-02-20T06:16:42.490" v="15"/>
          <ac:inkMkLst>
            <pc:docMk/>
            <pc:sldMk cId="2148355473" sldId="261"/>
            <ac:inkMk id="11" creationId="{D6F98E3B-415A-6528-0D76-505613B65166}"/>
          </ac:inkMkLst>
        </pc:inkChg>
        <pc:inkChg chg="add">
          <ac:chgData name="モリ　ナツキ" userId="S::7416934@school.city.osaka.jp::e7a30ee6-5b63-43d5-91c1-7eaf668a1533" providerId="AD" clId="Web-{2211CA75-5EC2-48D7-9DEC-CB1A6962A7BD}" dt="2024-02-20T06:16:46.709" v="16"/>
          <ac:inkMkLst>
            <pc:docMk/>
            <pc:sldMk cId="2148355473" sldId="261"/>
            <ac:inkMk id="12" creationId="{F9799821-0E44-0467-EB29-78B41AE0866C}"/>
          </ac:inkMkLst>
        </pc:inkChg>
        <pc:inkChg chg="add">
          <ac:chgData name="モリ　ナツキ" userId="S::7416934@school.city.osaka.jp::e7a30ee6-5b63-43d5-91c1-7eaf668a1533" providerId="AD" clId="Web-{2211CA75-5EC2-48D7-9DEC-CB1A6962A7BD}" dt="2024-02-20T06:16:46.725" v="17"/>
          <ac:inkMkLst>
            <pc:docMk/>
            <pc:sldMk cId="2148355473" sldId="261"/>
            <ac:inkMk id="13" creationId="{E9ADEA7D-1B5B-50A1-4F79-F8141F43BF91}"/>
          </ac:inkMkLst>
        </pc:inkChg>
        <pc:inkChg chg="add">
          <ac:chgData name="モリ　ナツキ" userId="S::7416934@school.city.osaka.jp::e7a30ee6-5b63-43d5-91c1-7eaf668a1533" providerId="AD" clId="Web-{2211CA75-5EC2-48D7-9DEC-CB1A6962A7BD}" dt="2024-02-20T06:16:47.912" v="18"/>
          <ac:inkMkLst>
            <pc:docMk/>
            <pc:sldMk cId="2148355473" sldId="261"/>
            <ac:inkMk id="14" creationId="{ADD5A137-1FD1-2C4A-2F01-0AF2AC083079}"/>
          </ac:inkMkLst>
        </pc:inkChg>
        <pc:inkChg chg="add">
          <ac:chgData name="モリ　ナツキ" userId="S::7416934@school.city.osaka.jp::e7a30ee6-5b63-43d5-91c1-7eaf668a1533" providerId="AD" clId="Web-{2211CA75-5EC2-48D7-9DEC-CB1A6962A7BD}" dt="2024-02-20T06:16:47.928" v="19"/>
          <ac:inkMkLst>
            <pc:docMk/>
            <pc:sldMk cId="2148355473" sldId="261"/>
            <ac:inkMk id="16" creationId="{FE1EB2DF-C74B-C1AD-7D4A-1D98BA7C1D19}"/>
          </ac:inkMkLst>
        </pc:inkChg>
        <pc:inkChg chg="add del">
          <ac:chgData name="モリ　ナツキ" userId="S::7416934@school.city.osaka.jp::e7a30ee6-5b63-43d5-91c1-7eaf668a1533" providerId="AD" clId="Web-{2211CA75-5EC2-48D7-9DEC-CB1A6962A7BD}" dt="2024-02-20T06:17:02.365" v="21"/>
          <ac:inkMkLst>
            <pc:docMk/>
            <pc:sldMk cId="2148355473" sldId="261"/>
            <ac:inkMk id="22" creationId="{69267612-644E-FF14-EC45-82BFFE4F24C5}"/>
          </ac:inkMkLst>
        </pc:inkChg>
        <pc:cxnChg chg="add del mod">
          <ac:chgData name="モリ　ナツキ" userId="S::7416934@school.city.osaka.jp::e7a30ee6-5b63-43d5-91c1-7eaf668a1533" providerId="AD" clId="Web-{2211CA75-5EC2-48D7-9DEC-CB1A6962A7BD}" dt="2024-02-20T06:14:55.741" v="6"/>
          <ac:cxnSpMkLst>
            <pc:docMk/>
            <pc:sldMk cId="2148355473" sldId="261"/>
            <ac:cxnSpMk id="6" creationId="{D6CAD0CD-2973-4D6C-B4A0-E5696D0B39D9}"/>
          </ac:cxnSpMkLst>
        </pc:cxnChg>
        <pc:cxnChg chg="add del mod">
          <ac:chgData name="モリ　ナツキ" userId="S::7416934@school.city.osaka.jp::e7a30ee6-5b63-43d5-91c1-7eaf668a1533" providerId="AD" clId="Web-{2211CA75-5EC2-48D7-9DEC-CB1A6962A7BD}" dt="2024-02-20T06:15:28.662" v="9"/>
          <ac:cxnSpMkLst>
            <pc:docMk/>
            <pc:sldMk cId="2148355473" sldId="261"/>
            <ac:cxnSpMk id="7" creationId="{AAA4B920-3E05-2904-4CDF-76314D4B369C}"/>
          </ac:cxnSpMkLst>
        </pc:cxnChg>
        <pc:cxnChg chg="add del mod">
          <ac:chgData name="モリ　ナツキ" userId="S::7416934@school.city.osaka.jp::e7a30ee6-5b63-43d5-91c1-7eaf668a1533" providerId="AD" clId="Web-{2211CA75-5EC2-48D7-9DEC-CB1A6962A7BD}" dt="2024-02-20T06:15:49.834" v="12"/>
          <ac:cxnSpMkLst>
            <pc:docMk/>
            <pc:sldMk cId="2148355473" sldId="261"/>
            <ac:cxnSpMk id="8" creationId="{1E5A7814-4C18-086E-3342-05F6F1BADB0F}"/>
          </ac:cxnSpMkLst>
        </pc:cxnChg>
      </pc:sldChg>
    </pc:docChg>
  </pc:docChgLst>
  <pc:docChgLst>
    <pc:chgData name="ハラ　ユラ" userId="S::9957220@school.city.osaka.jp::d95b88aa-bc74-4d82-963e-3c37fe860024" providerId="AD" clId="Web-{A7332C5A-0742-4362-A357-3AD3ACD823E8}"/>
    <pc:docChg chg="modSld">
      <pc:chgData name="ハラ　ユラ" userId="S::9957220@school.city.osaka.jp::d95b88aa-bc74-4d82-963e-3c37fe860024" providerId="AD" clId="Web-{A7332C5A-0742-4362-A357-3AD3ACD823E8}" dt="2024-03-07T05:53:07.194" v="20" actId="20577"/>
      <pc:docMkLst>
        <pc:docMk/>
      </pc:docMkLst>
      <pc:sldChg chg="addSp delSp">
        <pc:chgData name="ハラ　ユラ" userId="S::9957220@school.city.osaka.jp::d95b88aa-bc74-4d82-963e-3c37fe860024" providerId="AD" clId="Web-{A7332C5A-0742-4362-A357-3AD3ACD823E8}" dt="2024-03-07T05:43:42.536" v="3"/>
        <pc:sldMkLst>
          <pc:docMk/>
          <pc:sldMk cId="2384114907" sldId="264"/>
        </pc:sldMkLst>
        <pc:inkChg chg="add del">
          <ac:chgData name="ハラ　ユラ" userId="S::9957220@school.city.osaka.jp::d95b88aa-bc74-4d82-963e-3c37fe860024" providerId="AD" clId="Web-{A7332C5A-0742-4362-A357-3AD3ACD823E8}" dt="2024-03-07T05:42:48.112" v="1"/>
          <ac:inkMkLst>
            <pc:docMk/>
            <pc:sldMk cId="2384114907" sldId="264"/>
            <ac:inkMk id="8" creationId="{1C3869AF-EBB8-F0A2-2962-6935C0696DCE}"/>
          </ac:inkMkLst>
        </pc:inkChg>
        <pc:inkChg chg="add del">
          <ac:chgData name="ハラ　ユラ" userId="S::9957220@school.city.osaka.jp::d95b88aa-bc74-4d82-963e-3c37fe860024" providerId="AD" clId="Web-{A7332C5A-0742-4362-A357-3AD3ACD823E8}" dt="2024-03-07T05:43:42.536" v="3"/>
          <ac:inkMkLst>
            <pc:docMk/>
            <pc:sldMk cId="2384114907" sldId="264"/>
            <ac:inkMk id="10" creationId="{05521695-AB53-C46A-6275-2CAAAE335CDE}"/>
          </ac:inkMkLst>
        </pc:inkChg>
      </pc:sldChg>
      <pc:sldChg chg="modSp">
        <pc:chgData name="ハラ　ユラ" userId="S::9957220@school.city.osaka.jp::d95b88aa-bc74-4d82-963e-3c37fe860024" providerId="AD" clId="Web-{A7332C5A-0742-4362-A357-3AD3ACD823E8}" dt="2024-03-07T05:46:01.681" v="12" actId="1076"/>
        <pc:sldMkLst>
          <pc:docMk/>
          <pc:sldMk cId="1162911496" sldId="270"/>
        </pc:sldMkLst>
        <pc:spChg chg="mod">
          <ac:chgData name="ハラ　ユラ" userId="S::9957220@school.city.osaka.jp::d95b88aa-bc74-4d82-963e-3c37fe860024" providerId="AD" clId="Web-{A7332C5A-0742-4362-A357-3AD3ACD823E8}" dt="2024-03-07T05:45:40.993" v="11" actId="14100"/>
          <ac:spMkLst>
            <pc:docMk/>
            <pc:sldMk cId="1162911496" sldId="270"/>
            <ac:spMk id="4" creationId="{48D1ACF5-2AD2-B801-FA51-2D8EE4D51626}"/>
          </ac:spMkLst>
        </pc:spChg>
        <pc:picChg chg="mod">
          <ac:chgData name="ハラ　ユラ" userId="S::9957220@school.city.osaka.jp::d95b88aa-bc74-4d82-963e-3c37fe860024" providerId="AD" clId="Web-{A7332C5A-0742-4362-A357-3AD3ACD823E8}" dt="2024-03-07T05:46:01.681" v="12" actId="1076"/>
          <ac:picMkLst>
            <pc:docMk/>
            <pc:sldMk cId="1162911496" sldId="270"/>
            <ac:picMk id="10" creationId="{D20A7D01-1028-E41A-B5CC-45D98BB4A6B7}"/>
          </ac:picMkLst>
        </pc:picChg>
      </pc:sldChg>
      <pc:sldChg chg="modSp">
        <pc:chgData name="ハラ　ユラ" userId="S::9957220@school.city.osaka.jp::d95b88aa-bc74-4d82-963e-3c37fe860024" providerId="AD" clId="Web-{A7332C5A-0742-4362-A357-3AD3ACD823E8}" dt="2024-03-07T05:53:07.194" v="20" actId="20577"/>
        <pc:sldMkLst>
          <pc:docMk/>
          <pc:sldMk cId="1166720914" sldId="277"/>
        </pc:sldMkLst>
        <pc:spChg chg="mod">
          <ac:chgData name="ハラ　ユラ" userId="S::9957220@school.city.osaka.jp::d95b88aa-bc74-4d82-963e-3c37fe860024" providerId="AD" clId="Web-{A7332C5A-0742-4362-A357-3AD3ACD823E8}" dt="2024-03-07T05:53:07.194" v="20" actId="20577"/>
          <ac:spMkLst>
            <pc:docMk/>
            <pc:sldMk cId="1166720914" sldId="277"/>
            <ac:spMk id="13" creationId="{62AB6DE6-5AA4-1954-8A84-690BA7929BD2}"/>
          </ac:spMkLst>
        </pc:spChg>
      </pc:sldChg>
    </pc:docChg>
  </pc:docChgLst>
  <pc:docChgLst>
    <pc:chgData name="ハラ　ユラ" userId="S::9957220@school.city.osaka.jp::d95b88aa-bc74-4d82-963e-3c37fe860024" providerId="AD" clId="Web-{7925FCAA-C7A9-45B9-9060-EF6CBA483759}"/>
    <pc:docChg chg="modSld">
      <pc:chgData name="ハラ　ユラ" userId="S::9957220@school.city.osaka.jp::d95b88aa-bc74-4d82-963e-3c37fe860024" providerId="AD" clId="Web-{7925FCAA-C7A9-45B9-9060-EF6CBA483759}" dt="2024-02-21T06:18:33.427" v="128"/>
      <pc:docMkLst>
        <pc:docMk/>
      </pc:docMkLst>
      <pc:sldChg chg="modSp">
        <pc:chgData name="ハラ　ユラ" userId="S::9957220@school.city.osaka.jp::d95b88aa-bc74-4d82-963e-3c37fe860024" providerId="AD" clId="Web-{7925FCAA-C7A9-45B9-9060-EF6CBA483759}" dt="2024-02-21T06:09:43.257" v="32" actId="20577"/>
        <pc:sldMkLst>
          <pc:docMk/>
          <pc:sldMk cId="334072004" sldId="256"/>
        </pc:sldMkLst>
        <pc:spChg chg="mod">
          <ac:chgData name="ハラ　ユラ" userId="S::9957220@school.city.osaka.jp::d95b88aa-bc74-4d82-963e-3c37fe860024" providerId="AD" clId="Web-{7925FCAA-C7A9-45B9-9060-EF6CBA483759}" dt="2024-02-21T06:09:43.257" v="32" actId="20577"/>
          <ac:spMkLst>
            <pc:docMk/>
            <pc:sldMk cId="334072004" sldId="256"/>
            <ac:spMk id="2" creationId="{1B39324C-E07C-4511-A274-54F66BCC2100}"/>
          </ac:spMkLst>
        </pc:spChg>
      </pc:sldChg>
      <pc:sldChg chg="delSp modSp">
        <pc:chgData name="ハラ　ユラ" userId="S::9957220@school.city.osaka.jp::d95b88aa-bc74-4d82-963e-3c37fe860024" providerId="AD" clId="Web-{7925FCAA-C7A9-45B9-9060-EF6CBA483759}" dt="2024-02-21T06:15:07.218" v="60" actId="1076"/>
        <pc:sldMkLst>
          <pc:docMk/>
          <pc:sldMk cId="1651459479" sldId="262"/>
        </pc:sldMkLst>
        <pc:picChg chg="mod">
          <ac:chgData name="ハラ　ユラ" userId="S::9957220@school.city.osaka.jp::d95b88aa-bc74-4d82-963e-3c37fe860024" providerId="AD" clId="Web-{7925FCAA-C7A9-45B9-9060-EF6CBA483759}" dt="2024-02-21T06:15:07.218" v="60" actId="1076"/>
          <ac:picMkLst>
            <pc:docMk/>
            <pc:sldMk cId="1651459479" sldId="262"/>
            <ac:picMk id="82" creationId="{8CEDC5F1-0A96-25DF-175D-A0F90B69C462}"/>
          </ac:picMkLst>
        </pc:picChg>
        <pc:inkChg chg="del mod">
          <ac:chgData name="ハラ　ユラ" userId="S::9957220@school.city.osaka.jp::d95b88aa-bc74-4d82-963e-3c37fe860024" providerId="AD" clId="Web-{7925FCAA-C7A9-45B9-9060-EF6CBA483759}" dt="2024-02-21T06:14:04.232" v="58"/>
          <ac:inkMkLst>
            <pc:docMk/>
            <pc:sldMk cId="1651459479" sldId="262"/>
            <ac:inkMk id="15" creationId="{DCC8D472-899D-B936-CFF3-086464BE4725}"/>
          </ac:inkMkLst>
        </pc:inkChg>
        <pc:inkChg chg="del">
          <ac:chgData name="ハラ　ユラ" userId="S::9957220@school.city.osaka.jp::d95b88aa-bc74-4d82-963e-3c37fe860024" providerId="AD" clId="Web-{7925FCAA-C7A9-45B9-9060-EF6CBA483759}" dt="2024-02-21T06:14:07.357" v="59"/>
          <ac:inkMkLst>
            <pc:docMk/>
            <pc:sldMk cId="1651459479" sldId="262"/>
            <ac:inkMk id="146" creationId="{2B98E3EE-9D6B-0135-447F-9C642303D924}"/>
          </ac:inkMkLst>
        </pc:inkChg>
      </pc:sldChg>
      <pc:sldChg chg="modSp">
        <pc:chgData name="ハラ　ユラ" userId="S::9957220@school.city.osaka.jp::d95b88aa-bc74-4d82-963e-3c37fe860024" providerId="AD" clId="Web-{7925FCAA-C7A9-45B9-9060-EF6CBA483759}" dt="2024-02-21T06:10:20.180" v="36" actId="20577"/>
        <pc:sldMkLst>
          <pc:docMk/>
          <pc:sldMk cId="2384114907" sldId="264"/>
        </pc:sldMkLst>
        <pc:spChg chg="mod">
          <ac:chgData name="ハラ　ユラ" userId="S::9957220@school.city.osaka.jp::d95b88aa-bc74-4d82-963e-3c37fe860024" providerId="AD" clId="Web-{7925FCAA-C7A9-45B9-9060-EF6CBA483759}" dt="2024-02-21T06:10:20.180" v="36" actId="20577"/>
          <ac:spMkLst>
            <pc:docMk/>
            <pc:sldMk cId="2384114907" sldId="264"/>
            <ac:spMk id="3" creationId="{1676B041-94F2-3CDE-0675-001FB39C9F95}"/>
          </ac:spMkLst>
        </pc:spChg>
      </pc:sldChg>
      <pc:sldChg chg="modSp">
        <pc:chgData name="ハラ　ユラ" userId="S::9957220@school.city.osaka.jp::d95b88aa-bc74-4d82-963e-3c37fe860024" providerId="AD" clId="Web-{7925FCAA-C7A9-45B9-9060-EF6CBA483759}" dt="2024-02-21T06:11:32.197" v="55" actId="20577"/>
        <pc:sldMkLst>
          <pc:docMk/>
          <pc:sldMk cId="2379769212" sldId="271"/>
        </pc:sldMkLst>
        <pc:spChg chg="mod">
          <ac:chgData name="ハラ　ユラ" userId="S::9957220@school.city.osaka.jp::d95b88aa-bc74-4d82-963e-3c37fe860024" providerId="AD" clId="Web-{7925FCAA-C7A9-45B9-9060-EF6CBA483759}" dt="2024-02-21T06:11:32.197" v="55" actId="20577"/>
          <ac:spMkLst>
            <pc:docMk/>
            <pc:sldMk cId="2379769212" sldId="271"/>
            <ac:spMk id="2" creationId="{E5056E95-B192-9822-A363-F8C7F670017D}"/>
          </ac:spMkLst>
        </pc:spChg>
      </pc:sldChg>
      <pc:sldChg chg="addSp delSp">
        <pc:chgData name="ハラ　ユラ" userId="S::9957220@school.city.osaka.jp::d95b88aa-bc74-4d82-963e-3c37fe860024" providerId="AD" clId="Web-{7925FCAA-C7A9-45B9-9060-EF6CBA483759}" dt="2024-02-21T06:18:33.427" v="128"/>
        <pc:sldMkLst>
          <pc:docMk/>
          <pc:sldMk cId="3864856378" sldId="272"/>
        </pc:sldMkLst>
        <pc:inkChg chg="add del">
          <ac:chgData name="ハラ　ユラ" userId="S::9957220@school.city.osaka.jp::d95b88aa-bc74-4d82-963e-3c37fe860024" providerId="AD" clId="Web-{7925FCAA-C7A9-45B9-9060-EF6CBA483759}" dt="2024-02-21T06:18:25.911" v="116"/>
          <ac:inkMkLst>
            <pc:docMk/>
            <pc:sldMk cId="3864856378" sldId="272"/>
            <ac:inkMk id="69" creationId="{10B216CF-804D-FB05-94F6-1EDF00D10EFB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33.427" v="128"/>
          <ac:inkMkLst>
            <pc:docMk/>
            <pc:sldMk cId="3864856378" sldId="272"/>
            <ac:inkMk id="70" creationId="{4BA49946-64B1-6A2A-52DC-E21B5EFBBF57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25.911" v="115"/>
          <ac:inkMkLst>
            <pc:docMk/>
            <pc:sldMk cId="3864856378" sldId="272"/>
            <ac:inkMk id="71" creationId="{38BB0C50-994C-0D0A-D6D1-C129700C6D78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28.505" v="123"/>
          <ac:inkMkLst>
            <pc:docMk/>
            <pc:sldMk cId="3864856378" sldId="272"/>
            <ac:inkMk id="72" creationId="{89AC9D88-BC92-C00C-DBAA-9CFA9AC41212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30.114" v="127"/>
          <ac:inkMkLst>
            <pc:docMk/>
            <pc:sldMk cId="3864856378" sldId="272"/>
            <ac:inkMk id="73" creationId="{C6EC3294-0ECB-46BB-78CE-50D8E740A36C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28.505" v="122"/>
          <ac:inkMkLst>
            <pc:docMk/>
            <pc:sldMk cId="3864856378" sldId="272"/>
            <ac:inkMk id="74" creationId="{FCC977FA-23C9-9272-FCEB-87E28F34853E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28.505" v="121"/>
          <ac:inkMkLst>
            <pc:docMk/>
            <pc:sldMk cId="3864856378" sldId="272"/>
            <ac:inkMk id="75" creationId="{96CB4D1D-EE08-D583-C16D-61E45406D4B7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28.505" v="120"/>
          <ac:inkMkLst>
            <pc:docMk/>
            <pc:sldMk cId="3864856378" sldId="272"/>
            <ac:inkMk id="76" creationId="{515F2256-BA05-50CF-0A1D-2879915BA708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30.114" v="126"/>
          <ac:inkMkLst>
            <pc:docMk/>
            <pc:sldMk cId="3864856378" sldId="272"/>
            <ac:inkMk id="77" creationId="{22427473-634F-55E0-9603-24AB80E2DF2F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28.505" v="119"/>
          <ac:inkMkLst>
            <pc:docMk/>
            <pc:sldMk cId="3864856378" sldId="272"/>
            <ac:inkMk id="78" creationId="{63B3664C-EF8F-9424-2040-2E7C811B5B1A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30.114" v="125"/>
          <ac:inkMkLst>
            <pc:docMk/>
            <pc:sldMk cId="3864856378" sldId="272"/>
            <ac:inkMk id="79" creationId="{11B69693-A9EF-11F2-0C92-9D9E74325713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30.114" v="124"/>
          <ac:inkMkLst>
            <pc:docMk/>
            <pc:sldMk cId="3864856378" sldId="272"/>
            <ac:inkMk id="80" creationId="{A8187461-D3CC-ED2E-47CE-ACB053F571CF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28.505" v="118"/>
          <ac:inkMkLst>
            <pc:docMk/>
            <pc:sldMk cId="3864856378" sldId="272"/>
            <ac:inkMk id="81" creationId="{6D4A2610-F0A4-DD63-5F88-B01BADFF6367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28.505" v="117"/>
          <ac:inkMkLst>
            <pc:docMk/>
            <pc:sldMk cId="3864856378" sldId="272"/>
            <ac:inkMk id="82" creationId="{35912737-004A-8F7A-9D41-094104B33C98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19.456" v="93"/>
          <ac:inkMkLst>
            <pc:docMk/>
            <pc:sldMk cId="3864856378" sldId="272"/>
            <ac:inkMk id="83" creationId="{4CF035D0-B90B-6318-6300-869253E3F70E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16.940" v="92"/>
          <ac:inkMkLst>
            <pc:docMk/>
            <pc:sldMk cId="3864856378" sldId="272"/>
            <ac:inkMk id="84" creationId="{451C0D61-68D3-C07A-CF66-DF5FE2DA4EFC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107"/>
          <ac:inkMkLst>
            <pc:docMk/>
            <pc:sldMk cId="3864856378" sldId="272"/>
            <ac:inkMk id="85" creationId="{3837A62C-E1BA-AD47-0492-3AE2D0A1192B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106"/>
          <ac:inkMkLst>
            <pc:docMk/>
            <pc:sldMk cId="3864856378" sldId="272"/>
            <ac:inkMk id="86" creationId="{9C0DB232-D97B-F5AB-AC41-2D20E789C67B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105"/>
          <ac:inkMkLst>
            <pc:docMk/>
            <pc:sldMk cId="3864856378" sldId="272"/>
            <ac:inkMk id="87" creationId="{BDDC166C-D689-D626-8D07-94AC17A5C360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104"/>
          <ac:inkMkLst>
            <pc:docMk/>
            <pc:sldMk cId="3864856378" sldId="272"/>
            <ac:inkMk id="88" creationId="{F26BE1FD-B40D-A3F0-15F0-8FB7032F7A85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103"/>
          <ac:inkMkLst>
            <pc:docMk/>
            <pc:sldMk cId="3864856378" sldId="272"/>
            <ac:inkMk id="89" creationId="{5EC7EC69-1104-609E-9A28-7543221BBB64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102"/>
          <ac:inkMkLst>
            <pc:docMk/>
            <pc:sldMk cId="3864856378" sldId="272"/>
            <ac:inkMk id="90" creationId="{163C1D28-CF29-6DA0-F33B-7074D4BCCB2C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101"/>
          <ac:inkMkLst>
            <pc:docMk/>
            <pc:sldMk cId="3864856378" sldId="272"/>
            <ac:inkMk id="91" creationId="{7B512966-745F-FCEB-85DF-0ACFC6A820AE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100"/>
          <ac:inkMkLst>
            <pc:docMk/>
            <pc:sldMk cId="3864856378" sldId="272"/>
            <ac:inkMk id="92" creationId="{A62B5212-5755-B3AC-8F99-5456E2710EC2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99"/>
          <ac:inkMkLst>
            <pc:docMk/>
            <pc:sldMk cId="3864856378" sldId="272"/>
            <ac:inkMk id="93" creationId="{78ED09D2-EC68-D806-CD7B-E63ED33D7CF6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98"/>
          <ac:inkMkLst>
            <pc:docMk/>
            <pc:sldMk cId="3864856378" sldId="272"/>
            <ac:inkMk id="94" creationId="{F5801B4D-8EC9-B7A5-69B6-59CDA1A3E0B4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97"/>
          <ac:inkMkLst>
            <pc:docMk/>
            <pc:sldMk cId="3864856378" sldId="272"/>
            <ac:inkMk id="95" creationId="{18E30FF8-C1EC-95CB-823B-1DCD64E5F239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4.987" v="108"/>
          <ac:inkMkLst>
            <pc:docMk/>
            <pc:sldMk cId="3864856378" sldId="272"/>
            <ac:inkMk id="96" creationId="{797FDD06-7F9C-7432-A4D6-021515713AD1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96"/>
          <ac:inkMkLst>
            <pc:docMk/>
            <pc:sldMk cId="3864856378" sldId="272"/>
            <ac:inkMk id="97" creationId="{015C1290-4721-8529-CF05-D078411B51A8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56" v="95"/>
          <ac:inkMkLst>
            <pc:docMk/>
            <pc:sldMk cId="3864856378" sldId="272"/>
            <ac:inkMk id="98" creationId="{AF39E070-855C-DDE3-08E3-1BF1FC2DAF56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22.941" v="94"/>
          <ac:inkMkLst>
            <pc:docMk/>
            <pc:sldMk cId="3864856378" sldId="272"/>
            <ac:inkMk id="99" creationId="{C28BE9AA-963E-B03B-87BA-D35319191292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7:45.035" v="110"/>
          <ac:inkMkLst>
            <pc:docMk/>
            <pc:sldMk cId="3864856378" sldId="272"/>
            <ac:inkMk id="100" creationId="{A7BFFF41-DE88-155D-E067-1FDE268C6EC2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25.911" v="114"/>
          <ac:inkMkLst>
            <pc:docMk/>
            <pc:sldMk cId="3864856378" sldId="272"/>
            <ac:inkMk id="101" creationId="{082EC1B6-9726-2127-9F37-9B4CC747F6C0}"/>
          </ac:inkMkLst>
        </pc:inkChg>
        <pc:inkChg chg="add del">
          <ac:chgData name="ハラ　ユラ" userId="S::9957220@school.city.osaka.jp::d95b88aa-bc74-4d82-963e-3c37fe860024" providerId="AD" clId="Web-{7925FCAA-C7A9-45B9-9060-EF6CBA483759}" dt="2024-02-21T06:18:25.911" v="113"/>
          <ac:inkMkLst>
            <pc:docMk/>
            <pc:sldMk cId="3864856378" sldId="272"/>
            <ac:inkMk id="102" creationId="{08B6A0B5-CD6F-2965-6D32-FE03147C0E82}"/>
          </ac:inkMkLst>
        </pc:inkChg>
      </pc:sldChg>
    </pc:docChg>
  </pc:docChgLst>
  <pc:docChgLst>
    <pc:chgData name="マツシタ　リコ" userId="S::4074724@school.city.osaka.jp::d3a6bf7b-bf0d-417e-a00a-442b545f5394" providerId="AD" clId="Web-{E2807D87-536D-4940-B200-75DE2E45EB72}"/>
    <pc:docChg chg="addSld delSld modSld">
      <pc:chgData name="マツシタ　リコ" userId="S::4074724@school.city.osaka.jp::d3a6bf7b-bf0d-417e-a00a-442b545f5394" providerId="AD" clId="Web-{E2807D87-536D-4940-B200-75DE2E45EB72}" dt="2024-03-07T05:40:47.271" v="11"/>
      <pc:docMkLst>
        <pc:docMk/>
      </pc:docMkLst>
      <pc:sldChg chg="modSp">
        <pc:chgData name="マツシタ　リコ" userId="S::4074724@school.city.osaka.jp::d3a6bf7b-bf0d-417e-a00a-442b545f5394" providerId="AD" clId="Web-{E2807D87-536D-4940-B200-75DE2E45EB72}" dt="2024-03-07T05:38:17.519" v="9" actId="14100"/>
        <pc:sldMkLst>
          <pc:docMk/>
          <pc:sldMk cId="1166720914" sldId="277"/>
        </pc:sldMkLst>
        <pc:spChg chg="mod">
          <ac:chgData name="マツシタ　リコ" userId="S::4074724@school.city.osaka.jp::d3a6bf7b-bf0d-417e-a00a-442b545f5394" providerId="AD" clId="Web-{E2807D87-536D-4940-B200-75DE2E45EB72}" dt="2024-03-07T05:38:17.519" v="9" actId="14100"/>
          <ac:spMkLst>
            <pc:docMk/>
            <pc:sldMk cId="1166720914" sldId="277"/>
            <ac:spMk id="16" creationId="{198974EC-D9A8-F628-8252-382E1098AADE}"/>
          </ac:spMkLst>
        </pc:spChg>
      </pc:sldChg>
      <pc:sldChg chg="modSp">
        <pc:chgData name="マツシタ　リコ" userId="S::4074724@school.city.osaka.jp::d3a6bf7b-bf0d-417e-a00a-442b545f5394" providerId="AD" clId="Web-{E2807D87-536D-4940-B200-75DE2E45EB72}" dt="2024-03-07T05:38:44.957" v="10" actId="1076"/>
        <pc:sldMkLst>
          <pc:docMk/>
          <pc:sldMk cId="1781622617" sldId="280"/>
        </pc:sldMkLst>
        <pc:picChg chg="mod">
          <ac:chgData name="マツシタ　リコ" userId="S::4074724@school.city.osaka.jp::d3a6bf7b-bf0d-417e-a00a-442b545f5394" providerId="AD" clId="Web-{E2807D87-536D-4940-B200-75DE2E45EB72}" dt="2024-03-07T05:38:44.957" v="10" actId="1076"/>
          <ac:picMkLst>
            <pc:docMk/>
            <pc:sldMk cId="1781622617" sldId="280"/>
            <ac:picMk id="2" creationId="{1B711C79-0FE2-243F-BE8D-9D6329FBE130}"/>
          </ac:picMkLst>
        </pc:picChg>
      </pc:sldChg>
      <pc:sldChg chg="new del">
        <pc:chgData name="マツシタ　リコ" userId="S::4074724@school.city.osaka.jp::d3a6bf7b-bf0d-417e-a00a-442b545f5394" providerId="AD" clId="Web-{E2807D87-536D-4940-B200-75DE2E45EB72}" dt="2024-03-07T05:37:33.050" v="5"/>
        <pc:sldMkLst>
          <pc:docMk/>
          <pc:sldMk cId="777300455" sldId="281"/>
        </pc:sldMkLst>
      </pc:sldChg>
      <pc:sldChg chg="new del">
        <pc:chgData name="マツシタ　リコ" userId="S::4074724@school.city.osaka.jp::d3a6bf7b-bf0d-417e-a00a-442b545f5394" providerId="AD" clId="Web-{E2807D87-536D-4940-B200-75DE2E45EB72}" dt="2024-03-07T05:37:29.737" v="3"/>
        <pc:sldMkLst>
          <pc:docMk/>
          <pc:sldMk cId="786068250" sldId="281"/>
        </pc:sldMkLst>
      </pc:sldChg>
      <pc:sldChg chg="new del">
        <pc:chgData name="マツシタ　リコ" userId="S::4074724@school.city.osaka.jp::d3a6bf7b-bf0d-417e-a00a-442b545f5394" providerId="AD" clId="Web-{E2807D87-536D-4940-B200-75DE2E45EB72}" dt="2024-03-07T05:37:36.878" v="7"/>
        <pc:sldMkLst>
          <pc:docMk/>
          <pc:sldMk cId="1807971999" sldId="281"/>
        </pc:sldMkLst>
      </pc:sldChg>
      <pc:sldChg chg="del">
        <pc:chgData name="マツシタ　リコ" userId="S::4074724@school.city.osaka.jp::d3a6bf7b-bf0d-417e-a00a-442b545f5394" providerId="AD" clId="Web-{E2807D87-536D-4940-B200-75DE2E45EB72}" dt="2024-03-07T05:40:47.271" v="11"/>
        <pc:sldMkLst>
          <pc:docMk/>
          <pc:sldMk cId="2413904867" sldId="281"/>
        </pc:sldMkLst>
      </pc:sldChg>
      <pc:sldChg chg="new del">
        <pc:chgData name="マツシタ　リコ" userId="S::4074724@school.city.osaka.jp::d3a6bf7b-bf0d-417e-a00a-442b545f5394" providerId="AD" clId="Web-{E2807D87-536D-4940-B200-75DE2E45EB72}" dt="2024-03-07T05:37:17.878" v="1"/>
        <pc:sldMkLst>
          <pc:docMk/>
          <pc:sldMk cId="3514232623" sldId="281"/>
        </pc:sldMkLst>
      </pc:sldChg>
    </pc:docChg>
  </pc:docChgLst>
  <pc:docChgLst>
    <pc:chgData name="マツシタ　リコ" userId="S::4074724@school.city.osaka.jp::d3a6bf7b-bf0d-417e-a00a-442b545f5394" providerId="AD" clId="Web-{DB4C46C4-1F3C-4C1A-B802-8569E98EC850}"/>
    <pc:docChg chg="modSld">
      <pc:chgData name="マツシタ　リコ" userId="S::4074724@school.city.osaka.jp::d3a6bf7b-bf0d-417e-a00a-442b545f5394" providerId="AD" clId="Web-{DB4C46C4-1F3C-4C1A-B802-8569E98EC850}" dt="2024-03-08T03:35:54.094" v="12" actId="1076"/>
      <pc:docMkLst>
        <pc:docMk/>
      </pc:docMkLst>
      <pc:sldChg chg="modSp">
        <pc:chgData name="マツシタ　リコ" userId="S::4074724@school.city.osaka.jp::d3a6bf7b-bf0d-417e-a00a-442b545f5394" providerId="AD" clId="Web-{DB4C46C4-1F3C-4C1A-B802-8569E98EC850}" dt="2024-03-08T03:35:54.094" v="12" actId="1076"/>
        <pc:sldMkLst>
          <pc:docMk/>
          <pc:sldMk cId="2384114907" sldId="264"/>
        </pc:sldMkLst>
        <pc:spChg chg="mod">
          <ac:chgData name="マツシタ　リコ" userId="S::4074724@school.city.osaka.jp::d3a6bf7b-bf0d-417e-a00a-442b545f5394" providerId="AD" clId="Web-{DB4C46C4-1F3C-4C1A-B802-8569E98EC850}" dt="2024-03-08T03:35:19.875" v="6" actId="14100"/>
          <ac:spMkLst>
            <pc:docMk/>
            <pc:sldMk cId="2384114907" sldId="264"/>
            <ac:spMk id="2" creationId="{97EA09F4-7617-B06F-85A2-6EB877D2D39F}"/>
          </ac:spMkLst>
        </pc:spChg>
        <pc:spChg chg="mod">
          <ac:chgData name="マツシタ　リコ" userId="S::4074724@school.city.osaka.jp::d3a6bf7b-bf0d-417e-a00a-442b545f5394" providerId="AD" clId="Web-{DB4C46C4-1F3C-4C1A-B802-8569E98EC850}" dt="2024-03-08T03:35:42.781" v="9" actId="14100"/>
          <ac:spMkLst>
            <pc:docMk/>
            <pc:sldMk cId="2384114907" sldId="264"/>
            <ac:spMk id="3" creationId="{6D5855A8-600E-A91F-31A9-04EF8ECB53D5}"/>
          </ac:spMkLst>
        </pc:spChg>
        <pc:spChg chg="mod">
          <ac:chgData name="マツシタ　リコ" userId="S::4074724@school.city.osaka.jp::d3a6bf7b-bf0d-417e-a00a-442b545f5394" providerId="AD" clId="Web-{DB4C46C4-1F3C-4C1A-B802-8569E98EC850}" dt="2024-03-08T03:35:25.969" v="7" actId="14100"/>
          <ac:spMkLst>
            <pc:docMk/>
            <pc:sldMk cId="2384114907" sldId="264"/>
            <ac:spMk id="9" creationId="{2AC136CF-EF63-D579-AA43-E72EA03887FA}"/>
          </ac:spMkLst>
        </pc:spChg>
        <pc:picChg chg="mod">
          <ac:chgData name="マツシタ　リコ" userId="S::4074724@school.city.osaka.jp::d3a6bf7b-bf0d-417e-a00a-442b545f5394" providerId="AD" clId="Web-{DB4C46C4-1F3C-4C1A-B802-8569E98EC850}" dt="2024-03-08T03:35:54.094" v="12" actId="1076"/>
          <ac:picMkLst>
            <pc:docMk/>
            <pc:sldMk cId="2384114907" sldId="264"/>
            <ac:picMk id="6" creationId="{1E060836-5ECF-1984-C069-329A757C174E}"/>
          </ac:picMkLst>
        </pc:picChg>
      </pc:sldChg>
      <pc:sldChg chg="modSp">
        <pc:chgData name="マツシタ　リコ" userId="S::4074724@school.city.osaka.jp::d3a6bf7b-bf0d-417e-a00a-442b545f5394" providerId="AD" clId="Web-{DB4C46C4-1F3C-4C1A-B802-8569E98EC850}" dt="2024-03-08T03:28:31.348" v="1" actId="14100"/>
        <pc:sldMkLst>
          <pc:docMk/>
          <pc:sldMk cId="1162911496" sldId="270"/>
        </pc:sldMkLst>
        <pc:spChg chg="mod">
          <ac:chgData name="マツシタ　リコ" userId="S::4074724@school.city.osaka.jp::d3a6bf7b-bf0d-417e-a00a-442b545f5394" providerId="AD" clId="Web-{DB4C46C4-1F3C-4C1A-B802-8569E98EC850}" dt="2024-03-08T03:28:31.348" v="1" actId="14100"/>
          <ac:spMkLst>
            <pc:docMk/>
            <pc:sldMk cId="1162911496" sldId="270"/>
            <ac:spMk id="4" creationId="{48D1ACF5-2AD2-B801-FA51-2D8EE4D51626}"/>
          </ac:spMkLst>
        </pc:spChg>
      </pc:sldChg>
    </pc:docChg>
  </pc:docChgLst>
  <pc:docChgLst>
    <pc:chgData name="フクイ　リョウマ" userId="S::4575153@school.city.osaka.jp::caa41864-6ee0-4a07-9bec-0d81a3d87a2a" providerId="AD" clId="Web-{9689B1E7-A594-4F96-80CB-B7E890C3AF63}"/>
    <pc:docChg chg="addSld modSld">
      <pc:chgData name="フクイ　リョウマ" userId="S::4575153@school.city.osaka.jp::caa41864-6ee0-4a07-9bec-0d81a3d87a2a" providerId="AD" clId="Web-{9689B1E7-A594-4F96-80CB-B7E890C3AF63}" dt="2024-03-06T06:08:35.109" v="297"/>
      <pc:docMkLst>
        <pc:docMk/>
      </pc:docMkLst>
      <pc:sldChg chg="modSp">
        <pc:chgData name="フクイ　リョウマ" userId="S::4575153@school.city.osaka.jp::caa41864-6ee0-4a07-9bec-0d81a3d87a2a" providerId="AD" clId="Web-{9689B1E7-A594-4F96-80CB-B7E890C3AF63}" dt="2024-03-06T05:51:11.475" v="172" actId="1076"/>
        <pc:sldMkLst>
          <pc:docMk/>
          <pc:sldMk cId="2384114907" sldId="264"/>
        </pc:sldMkLst>
        <pc:spChg chg="mod">
          <ac:chgData name="フクイ　リョウマ" userId="S::4575153@school.city.osaka.jp::caa41864-6ee0-4a07-9bec-0d81a3d87a2a" providerId="AD" clId="Web-{9689B1E7-A594-4F96-80CB-B7E890C3AF63}" dt="2024-03-06T05:51:11.475" v="172" actId="1076"/>
          <ac:spMkLst>
            <pc:docMk/>
            <pc:sldMk cId="2384114907" sldId="264"/>
            <ac:spMk id="9" creationId="{2AC136CF-EF63-D579-AA43-E72EA03887FA}"/>
          </ac:spMkLst>
        </pc:spChg>
      </pc:sldChg>
      <pc:sldChg chg="modSp">
        <pc:chgData name="フクイ　リョウマ" userId="S::4575153@school.city.osaka.jp::caa41864-6ee0-4a07-9bec-0d81a3d87a2a" providerId="AD" clId="Web-{9689B1E7-A594-4F96-80CB-B7E890C3AF63}" dt="2024-03-06T04:44:26.925" v="15" actId="20577"/>
        <pc:sldMkLst>
          <pc:docMk/>
          <pc:sldMk cId="1162911496" sldId="270"/>
        </pc:sldMkLst>
        <pc:spChg chg="mod">
          <ac:chgData name="フクイ　リョウマ" userId="S::4575153@school.city.osaka.jp::caa41864-6ee0-4a07-9bec-0d81a3d87a2a" providerId="AD" clId="Web-{9689B1E7-A594-4F96-80CB-B7E890C3AF63}" dt="2024-03-06T04:44:26.925" v="15" actId="20577"/>
          <ac:spMkLst>
            <pc:docMk/>
            <pc:sldMk cId="1162911496" sldId="270"/>
            <ac:spMk id="27" creationId="{0D3F0301-A1A6-FE8C-A18E-983279FB0D43}"/>
          </ac:spMkLst>
        </pc:spChg>
      </pc:sldChg>
      <pc:sldChg chg="modSp">
        <pc:chgData name="フクイ　リョウマ" userId="S::4575153@school.city.osaka.jp::caa41864-6ee0-4a07-9bec-0d81a3d87a2a" providerId="AD" clId="Web-{9689B1E7-A594-4F96-80CB-B7E890C3AF63}" dt="2024-03-06T04:54:26.846" v="57" actId="20577"/>
        <pc:sldMkLst>
          <pc:docMk/>
          <pc:sldMk cId="3864856378" sldId="272"/>
        </pc:sldMkLst>
        <pc:spChg chg="mod">
          <ac:chgData name="フクイ　リョウマ" userId="S::4575153@school.city.osaka.jp::caa41864-6ee0-4a07-9bec-0d81a3d87a2a" providerId="AD" clId="Web-{9689B1E7-A594-4F96-80CB-B7E890C3AF63}" dt="2024-03-06T04:54:26.846" v="57" actId="20577"/>
          <ac:spMkLst>
            <pc:docMk/>
            <pc:sldMk cId="3864856378" sldId="272"/>
            <ac:spMk id="8" creationId="{D35E7A8F-25B6-9402-1932-A9D40A3E81A0}"/>
          </ac:spMkLst>
        </pc:spChg>
      </pc:sldChg>
      <pc:sldChg chg="modTransition">
        <pc:chgData name="フクイ　リョウマ" userId="S::4575153@school.city.osaka.jp::caa41864-6ee0-4a07-9bec-0d81a3d87a2a" providerId="AD" clId="Web-{9689B1E7-A594-4F96-80CB-B7E890C3AF63}" dt="2024-03-06T05:02:23.951" v="60"/>
        <pc:sldMkLst>
          <pc:docMk/>
          <pc:sldMk cId="2182571008" sldId="275"/>
        </pc:sldMkLst>
      </pc:sldChg>
      <pc:sldChg chg="addSp modSp modTransition">
        <pc:chgData name="フクイ　リョウマ" userId="S::4575153@school.city.osaka.jp::caa41864-6ee0-4a07-9bec-0d81a3d87a2a" providerId="AD" clId="Web-{9689B1E7-A594-4F96-80CB-B7E890C3AF63}" dt="2024-03-06T05:57:47.484" v="181" actId="1076"/>
        <pc:sldMkLst>
          <pc:docMk/>
          <pc:sldMk cId="2123359532" sldId="276"/>
        </pc:sldMkLst>
        <pc:spChg chg="mod">
          <ac:chgData name="フクイ　リョウマ" userId="S::4575153@school.city.osaka.jp::caa41864-6ee0-4a07-9bec-0d81a3d87a2a" providerId="AD" clId="Web-{9689B1E7-A594-4F96-80CB-B7E890C3AF63}" dt="2024-03-06T05:57:12.265" v="175" actId="1076"/>
          <ac:spMkLst>
            <pc:docMk/>
            <pc:sldMk cId="2123359532" sldId="276"/>
            <ac:spMk id="2" creationId="{3636B492-5F0D-DC06-62B3-2B4AD3CFDF32}"/>
          </ac:spMkLst>
        </pc:spChg>
        <pc:spChg chg="add mod">
          <ac:chgData name="フクイ　リョウマ" userId="S::4575153@school.city.osaka.jp::caa41864-6ee0-4a07-9bec-0d81a3d87a2a" providerId="AD" clId="Web-{9689B1E7-A594-4F96-80CB-B7E890C3AF63}" dt="2024-03-06T05:57:47.484" v="181" actId="1076"/>
          <ac:spMkLst>
            <pc:docMk/>
            <pc:sldMk cId="2123359532" sldId="276"/>
            <ac:spMk id="3" creationId="{F9E64DC0-D392-3F57-17D9-E84AD3668266}"/>
          </ac:spMkLst>
        </pc:spChg>
        <pc:spChg chg="mod">
          <ac:chgData name="フクイ　リョウマ" userId="S::4575153@school.city.osaka.jp::caa41864-6ee0-4a07-9bec-0d81a3d87a2a" providerId="AD" clId="Web-{9689B1E7-A594-4F96-80CB-B7E890C3AF63}" dt="2024-03-06T05:57:03.265" v="174" actId="1076"/>
          <ac:spMkLst>
            <pc:docMk/>
            <pc:sldMk cId="2123359532" sldId="276"/>
            <ac:spMk id="6" creationId="{05728401-630C-3D94-82BE-EB1BD2CB66BF}"/>
          </ac:spMkLst>
        </pc:spChg>
      </pc:sldChg>
      <pc:sldChg chg="addSp delSp modSp mod modTransition setBg">
        <pc:chgData name="フクイ　リョウマ" userId="S::4575153@school.city.osaka.jp::caa41864-6ee0-4a07-9bec-0d81a3d87a2a" providerId="AD" clId="Web-{9689B1E7-A594-4F96-80CB-B7E890C3AF63}" dt="2024-03-06T05:17:06.894" v="141"/>
        <pc:sldMkLst>
          <pc:docMk/>
          <pc:sldMk cId="2622963165" sldId="277"/>
        </pc:sldMkLst>
        <pc:spChg chg="del mod">
          <ac:chgData name="フクイ　リョウマ" userId="S::4575153@school.city.osaka.jp::caa41864-6ee0-4a07-9bec-0d81a3d87a2a" providerId="AD" clId="Web-{9689B1E7-A594-4F96-80CB-B7E890C3AF63}" dt="2024-03-06T05:14:32.281" v="122"/>
          <ac:spMkLst>
            <pc:docMk/>
            <pc:sldMk cId="2622963165" sldId="277"/>
            <ac:spMk id="2" creationId="{A2806ECF-FD0D-4440-D2B3-A3A9E18C7B63}"/>
          </ac:spMkLst>
        </pc:spChg>
        <pc:spChg chg="del mod">
          <ac:chgData name="フクイ　リョウマ" userId="S::4575153@school.city.osaka.jp::caa41864-6ee0-4a07-9bec-0d81a3d87a2a" providerId="AD" clId="Web-{9689B1E7-A594-4F96-80CB-B7E890C3AF63}" dt="2024-03-06T05:05:51.362" v="78"/>
          <ac:spMkLst>
            <pc:docMk/>
            <pc:sldMk cId="2622963165" sldId="277"/>
            <ac:spMk id="3" creationId="{2F158189-6353-A725-665B-271B398DD1F5}"/>
          </ac:spMkLst>
        </pc:spChg>
        <pc:spChg chg="del mod">
          <ac:chgData name="フクイ　リョウマ" userId="S::4575153@school.city.osaka.jp::caa41864-6ee0-4a07-9bec-0d81a3d87a2a" providerId="AD" clId="Web-{9689B1E7-A594-4F96-80CB-B7E890C3AF63}" dt="2024-03-06T05:13:37.342" v="111"/>
          <ac:spMkLst>
            <pc:docMk/>
            <pc:sldMk cId="2622963165" sldId="277"/>
            <ac:spMk id="4" creationId="{A676F7F0-8537-7EF6-AE6E-30861A6464F4}"/>
          </ac:spMkLst>
        </pc:spChg>
        <pc:spChg chg="add mod">
          <ac:chgData name="フクイ　リョウマ" userId="S::4575153@school.city.osaka.jp::caa41864-6ee0-4a07-9bec-0d81a3d87a2a" providerId="AD" clId="Web-{9689B1E7-A594-4F96-80CB-B7E890C3AF63}" dt="2024-03-06T05:15:40.752" v="136" actId="1076"/>
          <ac:spMkLst>
            <pc:docMk/>
            <pc:sldMk cId="2622963165" sldId="277"/>
            <ac:spMk id="10" creationId="{10CAE908-4D70-20A6-0F24-20272C611DD9}"/>
          </ac:spMkLst>
        </pc:spChg>
        <pc:picChg chg="add mod">
          <ac:chgData name="フクイ　リョウマ" userId="S::4575153@school.city.osaka.jp::caa41864-6ee0-4a07-9bec-0d81a3d87a2a" providerId="AD" clId="Web-{9689B1E7-A594-4F96-80CB-B7E890C3AF63}" dt="2024-03-06T05:08:44.116" v="96" actId="1076"/>
          <ac:picMkLst>
            <pc:docMk/>
            <pc:sldMk cId="2622963165" sldId="277"/>
            <ac:picMk id="3" creationId="{C2D9CAD3-9E19-868C-633A-8E1C975E7C2E}"/>
          </ac:picMkLst>
        </pc:picChg>
        <pc:picChg chg="add mod">
          <ac:chgData name="フクイ　リョウマ" userId="S::4575153@school.city.osaka.jp::caa41864-6ee0-4a07-9bec-0d81a3d87a2a" providerId="AD" clId="Web-{9689B1E7-A594-4F96-80CB-B7E890C3AF63}" dt="2024-03-06T05:09:42.384" v="103" actId="14100"/>
          <ac:picMkLst>
            <pc:docMk/>
            <pc:sldMk cId="2622963165" sldId="277"/>
            <ac:picMk id="5" creationId="{94C52BA5-1FB6-E7F6-8B14-C6EC5119B568}"/>
          </ac:picMkLst>
        </pc:picChg>
        <pc:picChg chg="add del mod ord">
          <ac:chgData name="フクイ　リョウマ" userId="S::4575153@school.city.osaka.jp::caa41864-6ee0-4a07-9bec-0d81a3d87a2a" providerId="AD" clId="Web-{9689B1E7-A594-4F96-80CB-B7E890C3AF63}" dt="2024-03-06T05:06:05.003" v="80"/>
          <ac:picMkLst>
            <pc:docMk/>
            <pc:sldMk cId="2622963165" sldId="277"/>
            <ac:picMk id="6" creationId="{26A9C204-04E5-9130-AE77-44D801587A50}"/>
          </ac:picMkLst>
        </pc:picChg>
        <pc:picChg chg="add mod">
          <ac:chgData name="フクイ　リョウマ" userId="S::4575153@school.city.osaka.jp::caa41864-6ee0-4a07-9bec-0d81a3d87a2a" providerId="AD" clId="Web-{9689B1E7-A594-4F96-80CB-B7E890C3AF63}" dt="2024-03-06T05:09:35.805" v="101" actId="14100"/>
          <ac:picMkLst>
            <pc:docMk/>
            <pc:sldMk cId="2622963165" sldId="277"/>
            <ac:picMk id="6" creationId="{C9A931E9-AF4B-9826-1447-FEB7C980E738}"/>
          </ac:picMkLst>
        </pc:picChg>
        <pc:picChg chg="add mod">
          <ac:chgData name="フクイ　リョウマ" userId="S::4575153@school.city.osaka.jp::caa41864-6ee0-4a07-9bec-0d81a3d87a2a" providerId="AD" clId="Web-{9689B1E7-A594-4F96-80CB-B7E890C3AF63}" dt="2024-03-06T05:08:35.569" v="94" actId="1076"/>
          <ac:picMkLst>
            <pc:docMk/>
            <pc:sldMk cId="2622963165" sldId="277"/>
            <ac:picMk id="7" creationId="{4422D1C3-366A-D0E1-F847-73AA6A313E42}"/>
          </ac:picMkLst>
        </pc:picChg>
        <pc:picChg chg="add del mod">
          <ac:chgData name="フクイ　リョウマ" userId="S::4575153@school.city.osaka.jp::caa41864-6ee0-4a07-9bec-0d81a3d87a2a" providerId="AD" clId="Web-{9689B1E7-A594-4F96-80CB-B7E890C3AF63}" dt="2024-03-06T05:13:25.342" v="110"/>
          <ac:picMkLst>
            <pc:docMk/>
            <pc:sldMk cId="2622963165" sldId="277"/>
            <ac:picMk id="8" creationId="{94947ED3-2258-F6FE-D339-53A3BD7594B5}"/>
          </ac:picMkLst>
        </pc:picChg>
      </pc:sldChg>
      <pc:sldChg chg="addSp delSp modSp new modTransition addAnim">
        <pc:chgData name="フクイ　リョウマ" userId="S::4575153@school.city.osaka.jp::caa41864-6ee0-4a07-9bec-0d81a3d87a2a" providerId="AD" clId="Web-{9689B1E7-A594-4F96-80CB-B7E890C3AF63}" dt="2024-03-06T06:08:35.109" v="297"/>
        <pc:sldMkLst>
          <pc:docMk/>
          <pc:sldMk cId="1640547406" sldId="278"/>
        </pc:sldMkLst>
        <pc:spChg chg="add mod">
          <ac:chgData name="フクイ　リョウマ" userId="S::4575153@school.city.osaka.jp::caa41864-6ee0-4a07-9bec-0d81a3d87a2a" providerId="AD" clId="Web-{9689B1E7-A594-4F96-80CB-B7E890C3AF63}" dt="2024-03-06T06:07:00.279" v="293" actId="1076"/>
          <ac:spMkLst>
            <pc:docMk/>
            <pc:sldMk cId="1640547406" sldId="278"/>
            <ac:spMk id="2" creationId="{F8CFAEB2-BE84-587A-8550-97382C2A970D}"/>
          </ac:spMkLst>
        </pc:spChg>
        <pc:spChg chg="del">
          <ac:chgData name="フクイ　リョウマ" userId="S::4575153@school.city.osaka.jp::caa41864-6ee0-4a07-9bec-0d81a3d87a2a" providerId="AD" clId="Web-{9689B1E7-A594-4F96-80CB-B7E890C3AF63}" dt="2024-03-06T05:58:04.938" v="183"/>
          <ac:spMkLst>
            <pc:docMk/>
            <pc:sldMk cId="1640547406" sldId="278"/>
            <ac:spMk id="2" creationId="{FD0B78CC-92B0-53CD-82E4-EBE6F2CAA3E4}"/>
          </ac:spMkLst>
        </pc:spChg>
        <pc:spChg chg="del">
          <ac:chgData name="フクイ　リョウマ" userId="S::4575153@school.city.osaka.jp::caa41864-6ee0-4a07-9bec-0d81a3d87a2a" providerId="AD" clId="Web-{9689B1E7-A594-4F96-80CB-B7E890C3AF63}" dt="2024-03-06T05:58:08.907" v="184"/>
          <ac:spMkLst>
            <pc:docMk/>
            <pc:sldMk cId="1640547406" sldId="278"/>
            <ac:spMk id="3" creationId="{D2A19756-4730-6F24-D03C-C09C3F3024DE}"/>
          </ac:spMkLst>
        </pc:spChg>
        <pc:spChg chg="add mod">
          <ac:chgData name="フクイ　リョウマ" userId="S::4575153@school.city.osaka.jp::caa41864-6ee0-4a07-9bec-0d81a3d87a2a" providerId="AD" clId="Web-{9689B1E7-A594-4F96-80CB-B7E890C3AF63}" dt="2024-03-06T05:58:49.205" v="190" actId="1076"/>
          <ac:spMkLst>
            <pc:docMk/>
            <pc:sldMk cId="1640547406" sldId="278"/>
            <ac:spMk id="4" creationId="{55D76791-5E3B-8993-66B8-6FC288228F40}"/>
          </ac:spMkLst>
        </pc:spChg>
        <pc:spChg chg="add mod">
          <ac:chgData name="フクイ　リョウマ" userId="S::4575153@school.city.osaka.jp::caa41864-6ee0-4a07-9bec-0d81a3d87a2a" providerId="AD" clId="Web-{9689B1E7-A594-4F96-80CB-B7E890C3AF63}" dt="2024-03-06T06:01:36.552" v="238" actId="20577"/>
          <ac:spMkLst>
            <pc:docMk/>
            <pc:sldMk cId="1640547406" sldId="278"/>
            <ac:spMk id="5" creationId="{CF3F36A7-9656-2FBF-7F08-2C2C9526005D}"/>
          </ac:spMkLst>
        </pc:spChg>
        <pc:spChg chg="mod">
          <ac:chgData name="フクイ　リョウマ" userId="S::4575153@school.city.osaka.jp::caa41864-6ee0-4a07-9bec-0d81a3d87a2a" providerId="AD" clId="Web-{9689B1E7-A594-4F96-80CB-B7E890C3AF63}" dt="2024-03-06T06:05:05.979" v="251" actId="1076"/>
          <ac:spMkLst>
            <pc:docMk/>
            <pc:sldMk cId="1640547406" sldId="278"/>
            <ac:spMk id="8" creationId="{C068F4C9-FB5D-6902-5E71-BD582B7F6EC4}"/>
          </ac:spMkLst>
        </pc:spChg>
        <pc:spChg chg="del">
          <ac:chgData name="フクイ　リョウマ" userId="S::4575153@school.city.osaka.jp::caa41864-6ee0-4a07-9bec-0d81a3d87a2a" providerId="AD" clId="Web-{9689B1E7-A594-4F96-80CB-B7E890C3AF63}" dt="2024-03-06T06:01:08.880" v="232"/>
          <ac:spMkLst>
            <pc:docMk/>
            <pc:sldMk cId="1640547406" sldId="278"/>
            <ac:spMk id="9" creationId="{CABEFD27-2157-C1A4-2911-9D3AC8502575}"/>
          </ac:spMkLst>
        </pc:spChg>
        <pc:spChg chg="mod">
          <ac:chgData name="フクイ　リョウマ" userId="S::4575153@school.city.osaka.jp::caa41864-6ee0-4a07-9bec-0d81a3d87a2a" providerId="AD" clId="Web-{9689B1E7-A594-4F96-80CB-B7E890C3AF63}" dt="2024-03-06T06:04:29.275" v="246" actId="14100"/>
          <ac:spMkLst>
            <pc:docMk/>
            <pc:sldMk cId="1640547406" sldId="278"/>
            <ac:spMk id="11" creationId="{5EAB0FDB-2EBD-A2C7-F484-B3B81329568B}"/>
          </ac:spMkLst>
        </pc:spChg>
        <pc:spChg chg="mod">
          <ac:chgData name="フクイ　リョウマ" userId="S::4575153@school.city.osaka.jp::caa41864-6ee0-4a07-9bec-0d81a3d87a2a" providerId="AD" clId="Web-{9689B1E7-A594-4F96-80CB-B7E890C3AF63}" dt="2024-03-06T06:05:08.886" v="252" actId="1076"/>
          <ac:spMkLst>
            <pc:docMk/>
            <pc:sldMk cId="1640547406" sldId="278"/>
            <ac:spMk id="12" creationId="{BAB0A9A0-D261-67E8-42F7-28E0A7BFCCB8}"/>
          </ac:spMkLst>
        </pc:spChg>
      </pc:sldChg>
    </pc:docChg>
  </pc:docChgLst>
  <pc:docChgLst>
    <pc:chgData name="フクイ　リョウマ" userId="S::4575153@school.city.osaka.jp::caa41864-6ee0-4a07-9bec-0d81a3d87a2a" providerId="AD" clId="Web-{34BA4F3F-7AA1-4E02-AE30-4A495564A98D}"/>
    <pc:docChg chg="addSld delSld modSld sldOrd">
      <pc:chgData name="フクイ　リョウマ" userId="S::4575153@school.city.osaka.jp::caa41864-6ee0-4a07-9bec-0d81a3d87a2a" providerId="AD" clId="Web-{34BA4F3F-7AA1-4E02-AE30-4A495564A98D}" dt="2024-03-11T05:54:49.836" v="346" actId="1076"/>
      <pc:docMkLst>
        <pc:docMk/>
      </pc:docMkLst>
      <pc:sldChg chg="addSp delSp modSp">
        <pc:chgData name="フクイ　リョウマ" userId="S::4575153@school.city.osaka.jp::caa41864-6ee0-4a07-9bec-0d81a3d87a2a" providerId="AD" clId="Web-{34BA4F3F-7AA1-4E02-AE30-4A495564A98D}" dt="2024-03-11T05:54:49.836" v="346" actId="1076"/>
        <pc:sldMkLst>
          <pc:docMk/>
          <pc:sldMk cId="334072004" sldId="256"/>
        </pc:sldMkLst>
        <pc:spChg chg="mod">
          <ac:chgData name="フクイ　リョウマ" userId="S::4575153@school.city.osaka.jp::caa41864-6ee0-4a07-9bec-0d81a3d87a2a" providerId="AD" clId="Web-{34BA4F3F-7AA1-4E02-AE30-4A495564A98D}" dt="2024-03-11T05:54:44.774" v="345" actId="20577"/>
          <ac:spMkLst>
            <pc:docMk/>
            <pc:sldMk cId="334072004" sldId="256"/>
            <ac:spMk id="2" creationId="{1B39324C-E07C-4511-A274-54F66BCC2100}"/>
          </ac:spMkLst>
        </pc:spChg>
        <pc:spChg chg="mod">
          <ac:chgData name="フクイ　リョウマ" userId="S::4575153@school.city.osaka.jp::caa41864-6ee0-4a07-9bec-0d81a3d87a2a" providerId="AD" clId="Web-{34BA4F3F-7AA1-4E02-AE30-4A495564A98D}" dt="2024-03-11T05:54:49.836" v="346" actId="1076"/>
          <ac:spMkLst>
            <pc:docMk/>
            <pc:sldMk cId="334072004" sldId="256"/>
            <ac:spMk id="3" creationId="{6ABC9A12-0CA3-4442-9D0B-37536473675D}"/>
          </ac:spMkLst>
        </pc:spChg>
        <pc:spChg chg="add del">
          <ac:chgData name="フクイ　リョウマ" userId="S::4575153@school.city.osaka.jp::caa41864-6ee0-4a07-9bec-0d81a3d87a2a" providerId="AD" clId="Web-{34BA4F3F-7AA1-4E02-AE30-4A495564A98D}" dt="2024-03-11T05:53:59.602" v="336"/>
          <ac:spMkLst>
            <pc:docMk/>
            <pc:sldMk cId="334072004" sldId="256"/>
            <ac:spMk id="8" creationId="{EFEB31A4-C287-A5B2-312C-EF69C9D2F771}"/>
          </ac:spMkLst>
        </pc:spChg>
      </pc:sldChg>
      <pc:sldChg chg="addSp modSp">
        <pc:chgData name="フクイ　リョウマ" userId="S::4575153@school.city.osaka.jp::caa41864-6ee0-4a07-9bec-0d81a3d87a2a" providerId="AD" clId="Web-{34BA4F3F-7AA1-4E02-AE30-4A495564A98D}" dt="2024-03-11T05:52:25.712" v="325" actId="1076"/>
        <pc:sldMkLst>
          <pc:docMk/>
          <pc:sldMk cId="3864856378" sldId="272"/>
        </pc:sldMkLst>
        <pc:spChg chg="add mod">
          <ac:chgData name="フクイ　リョウマ" userId="S::4575153@school.city.osaka.jp::caa41864-6ee0-4a07-9bec-0d81a3d87a2a" providerId="AD" clId="Web-{34BA4F3F-7AA1-4E02-AE30-4A495564A98D}" dt="2024-03-11T05:52:25.712" v="325" actId="1076"/>
          <ac:spMkLst>
            <pc:docMk/>
            <pc:sldMk cId="3864856378" sldId="272"/>
            <ac:spMk id="3" creationId="{A62761D2-21A4-80BC-FA85-4910D3275E02}"/>
          </ac:spMkLst>
        </pc:spChg>
      </pc:sldChg>
      <pc:sldChg chg="modSp">
        <pc:chgData name="フクイ　リョウマ" userId="S::4575153@school.city.osaka.jp::caa41864-6ee0-4a07-9bec-0d81a3d87a2a" providerId="AD" clId="Web-{34BA4F3F-7AA1-4E02-AE30-4A495564A98D}" dt="2024-03-11T05:30:32.765" v="0" actId="1076"/>
        <pc:sldMkLst>
          <pc:docMk/>
          <pc:sldMk cId="1886481135" sldId="274"/>
        </pc:sldMkLst>
        <pc:picChg chg="mod">
          <ac:chgData name="フクイ　リョウマ" userId="S::4575153@school.city.osaka.jp::caa41864-6ee0-4a07-9bec-0d81a3d87a2a" providerId="AD" clId="Web-{34BA4F3F-7AA1-4E02-AE30-4A495564A98D}" dt="2024-03-11T05:30:32.765" v="0" actId="1076"/>
          <ac:picMkLst>
            <pc:docMk/>
            <pc:sldMk cId="1886481135" sldId="274"/>
            <ac:picMk id="17" creationId="{D12F7DE4-A88A-50F5-43D2-600389AEFBE2}"/>
          </ac:picMkLst>
        </pc:picChg>
      </pc:sldChg>
      <pc:sldChg chg="new del">
        <pc:chgData name="フクイ　リョウマ" userId="S::4575153@school.city.osaka.jp::caa41864-6ee0-4a07-9bec-0d81a3d87a2a" providerId="AD" clId="Web-{34BA4F3F-7AA1-4E02-AE30-4A495564A98D}" dt="2024-03-11T05:36:25.467" v="2"/>
        <pc:sldMkLst>
          <pc:docMk/>
          <pc:sldMk cId="654775435" sldId="281"/>
        </pc:sldMkLst>
      </pc:sldChg>
      <pc:sldChg chg="ord">
        <pc:chgData name="フクイ　リョウマ" userId="S::4575153@school.city.osaka.jp::caa41864-6ee0-4a07-9bec-0d81a3d87a2a" providerId="AD" clId="Web-{34BA4F3F-7AA1-4E02-AE30-4A495564A98D}" dt="2024-03-11T05:53:10.259" v="327"/>
        <pc:sldMkLst>
          <pc:docMk/>
          <pc:sldMk cId="4043061698" sldId="281"/>
        </pc:sldMkLst>
      </pc:sldChg>
    </pc:docChg>
  </pc:docChgLst>
  <pc:docChgLst>
    <pc:chgData name="アラキ　ミユ" userId="S::7572623@school.city.osaka.jp::4b90fac8-d6fc-4edc-a2c5-c7ffca9d7915" providerId="AD" clId="Web-{46D5FF63-DA0C-471A-A747-635A54035FBC}"/>
    <pc:docChg chg="modSld">
      <pc:chgData name="アラキ　ミユ" userId="S::7572623@school.city.osaka.jp::4b90fac8-d6fc-4edc-a2c5-c7ffca9d7915" providerId="AD" clId="Web-{46D5FF63-DA0C-471A-A747-635A54035FBC}" dt="2024-03-12T04:03:35.474" v="27"/>
      <pc:docMkLst>
        <pc:docMk/>
      </pc:docMkLst>
      <pc:sldChg chg="addSp delSp modSp">
        <pc:chgData name="アラキ　ミユ" userId="S::7572623@school.city.osaka.jp::4b90fac8-d6fc-4edc-a2c5-c7ffca9d7915" providerId="AD" clId="Web-{46D5FF63-DA0C-471A-A747-635A54035FBC}" dt="2024-03-12T04:03:35.474" v="27"/>
        <pc:sldMkLst>
          <pc:docMk/>
          <pc:sldMk cId="2182571008" sldId="275"/>
        </pc:sldMkLst>
        <pc:spChg chg="add del mod">
          <ac:chgData name="アラキ　ミユ" userId="S::7572623@school.city.osaka.jp::4b90fac8-d6fc-4edc-a2c5-c7ffca9d7915" providerId="AD" clId="Web-{46D5FF63-DA0C-471A-A747-635A54035FBC}" dt="2024-03-12T03:59:49.829" v="9"/>
          <ac:spMkLst>
            <pc:docMk/>
            <pc:sldMk cId="2182571008" sldId="275"/>
            <ac:spMk id="3" creationId="{B28C2765-B382-D501-65D8-9AB91B823646}"/>
          </ac:spMkLst>
        </pc:spChg>
        <pc:spChg chg="add mod">
          <ac:chgData name="アラキ　ミユ" userId="S::7572623@school.city.osaka.jp::4b90fac8-d6fc-4edc-a2c5-c7ffca9d7915" providerId="AD" clId="Web-{46D5FF63-DA0C-471A-A747-635A54035FBC}" dt="2024-03-12T04:02:16.566" v="21" actId="1076"/>
          <ac:spMkLst>
            <pc:docMk/>
            <pc:sldMk cId="2182571008" sldId="275"/>
            <ac:spMk id="6" creationId="{264B3BEF-EA6D-6BF2-9330-1897568A4C5D}"/>
          </ac:spMkLst>
        </pc:spChg>
        <pc:picChg chg="add del mod">
          <ac:chgData name="アラキ　ミユ" userId="S::7572623@school.city.osaka.jp::4b90fac8-d6fc-4edc-a2c5-c7ffca9d7915" providerId="AD" clId="Web-{46D5FF63-DA0C-471A-A747-635A54035FBC}" dt="2024-03-12T04:03:35.474" v="27"/>
          <ac:picMkLst>
            <pc:docMk/>
            <pc:sldMk cId="2182571008" sldId="275"/>
            <ac:picMk id="11" creationId="{7FB46AC9-76C4-8C2B-BA0B-D45CC82E3852}"/>
          </ac:picMkLst>
        </pc:picChg>
        <pc:picChg chg="del">
          <ac:chgData name="アラキ　ミユ" userId="S::7572623@school.city.osaka.jp::4b90fac8-d6fc-4edc-a2c5-c7ffca9d7915" providerId="AD" clId="Web-{46D5FF63-DA0C-471A-A747-635A54035FBC}" dt="2024-03-12T04:01:16.003" v="10"/>
          <ac:picMkLst>
            <pc:docMk/>
            <pc:sldMk cId="2182571008" sldId="275"/>
            <ac:picMk id="14" creationId="{A9995DBD-809D-4C9F-932B-9ABBC9DAD3AE}"/>
          </ac:picMkLst>
        </pc:picChg>
      </pc:sldChg>
    </pc:docChg>
  </pc:docChgLst>
  <pc:docChgLst>
    <pc:chgData name="アラキ　ミユ" userId="S::7572623@school.city.osaka.jp::4b90fac8-d6fc-4edc-a2c5-c7ffca9d7915" providerId="AD" clId="Web-{5CE9FD5C-C69B-4749-A760-947317ADBF36}"/>
    <pc:docChg chg="modSld">
      <pc:chgData name="アラキ　ミユ" userId="S::7572623@school.city.osaka.jp::4b90fac8-d6fc-4edc-a2c5-c7ffca9d7915" providerId="AD" clId="Web-{5CE9FD5C-C69B-4749-A760-947317ADBF36}" dt="2024-02-20T05:38:08.528" v="1" actId="1076"/>
      <pc:docMkLst>
        <pc:docMk/>
      </pc:docMkLst>
      <pc:sldChg chg="modSp">
        <pc:chgData name="アラキ　ミユ" userId="S::7572623@school.city.osaka.jp::4b90fac8-d6fc-4edc-a2c5-c7ffca9d7915" providerId="AD" clId="Web-{5CE9FD5C-C69B-4749-A760-947317ADBF36}" dt="2024-02-20T05:38:08.528" v="1" actId="1076"/>
        <pc:sldMkLst>
          <pc:docMk/>
          <pc:sldMk cId="1651459479" sldId="262"/>
        </pc:sldMkLst>
        <pc:picChg chg="mod">
          <ac:chgData name="アラキ　ミユ" userId="S::7572623@school.city.osaka.jp::4b90fac8-d6fc-4edc-a2c5-c7ffca9d7915" providerId="AD" clId="Web-{5CE9FD5C-C69B-4749-A760-947317ADBF36}" dt="2024-02-20T05:38:08.528" v="1" actId="1076"/>
          <ac:picMkLst>
            <pc:docMk/>
            <pc:sldMk cId="1651459479" sldId="262"/>
            <ac:picMk id="8" creationId="{F03533F6-A0E3-8914-5F1C-644F3ED5F0DD}"/>
          </ac:picMkLst>
        </pc:picChg>
      </pc:sldChg>
    </pc:docChg>
  </pc:docChgLst>
  <pc:docChgLst>
    <pc:chgData name="フクイ　リョウマ" userId="S::4575153@school.city.osaka.jp::caa41864-6ee0-4a07-9bec-0d81a3d87a2a" providerId="AD" clId="Web-{840866E5-3214-4CB6-BA4C-4E4C0DD27531}"/>
    <pc:docChg chg="modSld addMainMaster delMainMaster">
      <pc:chgData name="フクイ　リョウマ" userId="S::4575153@school.city.osaka.jp::caa41864-6ee0-4a07-9bec-0d81a3d87a2a" providerId="AD" clId="Web-{840866E5-3214-4CB6-BA4C-4E4C0DD27531}" dt="2024-03-04T06:18:42.063" v="267" actId="14100"/>
      <pc:docMkLst>
        <pc:docMk/>
      </pc:docMkLst>
      <pc:sldChg chg="modSp mod modClrScheme chgLayout">
        <pc:chgData name="フクイ　リョウマ" userId="S::4575153@school.city.osaka.jp::caa41864-6ee0-4a07-9bec-0d81a3d87a2a" providerId="AD" clId="Web-{840866E5-3214-4CB6-BA4C-4E4C0DD27531}" dt="2024-03-04T05:47:14.533" v="57"/>
        <pc:sldMkLst>
          <pc:docMk/>
          <pc:sldMk cId="334072004" sldId="256"/>
        </pc:sldMkLst>
        <pc:spChg chg="mod ord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334072004" sldId="256"/>
            <ac:spMk id="2" creationId="{1B39324C-E07C-4511-A274-54F66BCC2100}"/>
          </ac:spMkLst>
        </pc:spChg>
        <pc:spChg chg="mod ord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334072004" sldId="256"/>
            <ac:spMk id="3" creationId="{6ABC9A12-0CA3-4442-9D0B-37536473675D}"/>
          </ac:spMkLst>
        </pc:spChg>
      </pc:sldChg>
      <pc:sldChg chg="delSp modSp mod modClrScheme delDesignElem chgLayout">
        <pc:chgData name="フクイ　リョウマ" userId="S::4575153@school.city.osaka.jp::caa41864-6ee0-4a07-9bec-0d81a3d87a2a" providerId="AD" clId="Web-{840866E5-3214-4CB6-BA4C-4E4C0DD27531}" dt="2024-03-04T05:47:14.533" v="57"/>
        <pc:sldMkLst>
          <pc:docMk/>
          <pc:sldMk cId="2148355473" sldId="261"/>
        </pc:sldMkLst>
        <pc:spChg chg="mod ord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2148355473" sldId="261"/>
            <ac:spMk id="2" creationId="{FAE167B4-52F2-2719-49DF-2A7DC18A46A7}"/>
          </ac:spMkLst>
        </pc:spChg>
        <pc:spChg chg="del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2148355473" sldId="261"/>
            <ac:spMk id="44" creationId="{5A292AEA-2528-46C0-B426-95822B6141FB}"/>
          </ac:spMkLst>
        </pc:spChg>
        <pc:spChg chg="del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2148355473" sldId="261"/>
            <ac:spMk id="46" creationId="{2BE67753-EA0E-4819-8D22-0B6600CF7231}"/>
          </ac:spMkLst>
        </pc:spChg>
        <pc:grpChg chg="del">
          <ac:chgData name="フクイ　リョウマ" userId="S::4575153@school.city.osaka.jp::caa41864-6ee0-4a07-9bec-0d81a3d87a2a" providerId="AD" clId="Web-{840866E5-3214-4CB6-BA4C-4E4C0DD27531}" dt="2024-03-04T05:47:14.533" v="57"/>
          <ac:grpSpMkLst>
            <pc:docMk/>
            <pc:sldMk cId="2148355473" sldId="261"/>
            <ac:grpSpMk id="47" creationId="{D76D63AC-0421-45EC-B383-E79A61A78C6B}"/>
          </ac:grpSpMkLst>
        </pc:grpChg>
        <pc:grpChg chg="del">
          <ac:chgData name="フクイ　リョウマ" userId="S::4575153@school.city.osaka.jp::caa41864-6ee0-4a07-9bec-0d81a3d87a2a" providerId="AD" clId="Web-{840866E5-3214-4CB6-BA4C-4E4C0DD27531}" dt="2024-03-04T05:47:14.533" v="57"/>
          <ac:grpSpMkLst>
            <pc:docMk/>
            <pc:sldMk cId="2148355473" sldId="261"/>
            <ac:grpSpMk id="49" creationId="{87F87F1B-42BA-4AC7-A4E2-41544DDB2CE3}"/>
          </ac:grpSpMkLst>
        </pc:grpChg>
        <pc:grpChg chg="del">
          <ac:chgData name="フクイ　リョウマ" userId="S::4575153@school.city.osaka.jp::caa41864-6ee0-4a07-9bec-0d81a3d87a2a" providerId="AD" clId="Web-{840866E5-3214-4CB6-BA4C-4E4C0DD27531}" dt="2024-03-04T05:47:14.533" v="57"/>
          <ac:grpSpMkLst>
            <pc:docMk/>
            <pc:sldMk cId="2148355473" sldId="261"/>
            <ac:grpSpMk id="50" creationId="{967346A5-7569-4F15-AB5D-BE3DADF192C0}"/>
          </ac:grpSpMkLst>
        </pc:grpChg>
      </pc:sldChg>
      <pc:sldChg chg="mod modClrScheme chgLayout">
        <pc:chgData name="フクイ　リョウマ" userId="S::4575153@school.city.osaka.jp::caa41864-6ee0-4a07-9bec-0d81a3d87a2a" providerId="AD" clId="Web-{840866E5-3214-4CB6-BA4C-4E4C0DD27531}" dt="2024-03-04T05:47:14.533" v="57"/>
        <pc:sldMkLst>
          <pc:docMk/>
          <pc:sldMk cId="1651459479" sldId="262"/>
        </pc:sldMkLst>
      </pc:sldChg>
      <pc:sldChg chg="delSp modSp mod modClrScheme delDesignElem chgLayout">
        <pc:chgData name="フクイ　リョウマ" userId="S::4575153@school.city.osaka.jp::caa41864-6ee0-4a07-9bec-0d81a3d87a2a" providerId="AD" clId="Web-{840866E5-3214-4CB6-BA4C-4E4C0DD27531}" dt="2024-03-04T05:47:14.533" v="57"/>
        <pc:sldMkLst>
          <pc:docMk/>
          <pc:sldMk cId="2384114907" sldId="264"/>
        </pc:sldMkLst>
        <pc:spChg chg="mod ord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2384114907" sldId="264"/>
            <ac:spMk id="2" creationId="{8A669349-062D-D5D0-964D-F0AAD66A71DF}"/>
          </ac:spMkLst>
        </pc:spChg>
        <pc:spChg chg="mod ord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2384114907" sldId="264"/>
            <ac:spMk id="7" creationId="{4397FE6C-EC8A-1CAF-2D36-9D7834E8C00F}"/>
          </ac:spMkLst>
        </pc:spChg>
        <pc:spChg chg="del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2384114907" sldId="264"/>
            <ac:spMk id="29" creationId="{F9D96E3F-159B-4733-BE61-1AAB43A59AB8}"/>
          </ac:spMkLst>
        </pc:spChg>
        <pc:spChg chg="del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2384114907" sldId="264"/>
            <ac:spMk id="30" creationId="{A5202B2A-E3B3-4965-8D55-B58E54059356}"/>
          </ac:spMkLst>
        </pc:spChg>
        <pc:grpChg chg="del">
          <ac:chgData name="フクイ　リョウマ" userId="S::4575153@school.city.osaka.jp::caa41864-6ee0-4a07-9bec-0d81a3d87a2a" providerId="AD" clId="Web-{840866E5-3214-4CB6-BA4C-4E4C0DD27531}" dt="2024-03-04T05:47:14.533" v="57"/>
          <ac:grpSpMkLst>
            <pc:docMk/>
            <pc:sldMk cId="2384114907" sldId="264"/>
            <ac:grpSpMk id="18" creationId="{6C0A542E-DBAB-412E-9F06-247CFE5FB942}"/>
          </ac:grpSpMkLst>
        </pc:grpChg>
        <pc:grpChg chg="del">
          <ac:chgData name="フクイ　リョウマ" userId="S::4575153@school.city.osaka.jp::caa41864-6ee0-4a07-9bec-0d81a3d87a2a" providerId="AD" clId="Web-{840866E5-3214-4CB6-BA4C-4E4C0DD27531}" dt="2024-03-04T05:47:14.533" v="57"/>
          <ac:grpSpMkLst>
            <pc:docMk/>
            <pc:sldMk cId="2384114907" sldId="264"/>
            <ac:grpSpMk id="31" creationId="{EC505F6D-25F2-479B-AEEE-66F34B3FB13D}"/>
          </ac:grpSpMkLst>
        </pc:grpChg>
      </pc:sldChg>
      <pc:sldChg chg="addSp delSp modSp mod modClrScheme delDesignElem chgLayout">
        <pc:chgData name="フクイ　リョウマ" userId="S::4575153@school.city.osaka.jp::caa41864-6ee0-4a07-9bec-0d81a3d87a2a" providerId="AD" clId="Web-{840866E5-3214-4CB6-BA4C-4E4C0DD27531}" dt="2024-03-04T06:16:15.810" v="252" actId="20577"/>
        <pc:sldMkLst>
          <pc:docMk/>
          <pc:sldMk cId="1162911496" sldId="270"/>
        </pc:sldMkLst>
        <pc:spChg chg="del mod ord">
          <ac:chgData name="フクイ　リョウマ" userId="S::4575153@school.city.osaka.jp::caa41864-6ee0-4a07-9bec-0d81a3d87a2a" providerId="AD" clId="Web-{840866E5-3214-4CB6-BA4C-4E4C0DD27531}" dt="2024-03-04T06:06:44.874" v="112"/>
          <ac:spMkLst>
            <pc:docMk/>
            <pc:sldMk cId="1162911496" sldId="270"/>
            <ac:spMk id="2" creationId="{18B0F107-AA09-3DD0-D9DF-BA4948C20D93}"/>
          </ac:spMkLst>
        </pc:spChg>
        <pc:spChg chg="del mod ord">
          <ac:chgData name="フクイ　リョウマ" userId="S::4575153@school.city.osaka.jp::caa41864-6ee0-4a07-9bec-0d81a3d87a2a" providerId="AD" clId="Web-{840866E5-3214-4CB6-BA4C-4E4C0DD27531}" dt="2024-03-04T06:06:57.156" v="114"/>
          <ac:spMkLst>
            <pc:docMk/>
            <pc:sldMk cId="1162911496" sldId="270"/>
            <ac:spMk id="3" creationId="{DD8C5E0A-CBD7-D454-E688-C938C4F11C86}"/>
          </ac:spMkLst>
        </pc:spChg>
        <pc:spChg chg="mod">
          <ac:chgData name="フクイ　リョウマ" userId="S::4575153@school.city.osaka.jp::caa41864-6ee0-4a07-9bec-0d81a3d87a2a" providerId="AD" clId="Web-{840866E5-3214-4CB6-BA4C-4E4C0DD27531}" dt="2024-03-04T06:16:15.810" v="252" actId="20577"/>
          <ac:spMkLst>
            <pc:docMk/>
            <pc:sldMk cId="1162911496" sldId="270"/>
            <ac:spMk id="4" creationId="{48D1ACF5-2AD2-B801-FA51-2D8EE4D51626}"/>
          </ac:spMkLst>
        </pc:spChg>
        <pc:spChg chg="del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1162911496" sldId="270"/>
            <ac:spMk id="5" creationId="{54A6836E-C603-43CB-9DA7-89D8E3FA3838}"/>
          </ac:spMkLst>
        </pc:spChg>
        <pc:spChg chg="del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1162911496" sldId="270"/>
            <ac:spMk id="6" creationId="{296007DD-F9BF-4F0F-B8C6-C514B2841971}"/>
          </ac:spMkLst>
        </pc:spChg>
        <pc:spChg chg="mod">
          <ac:chgData name="フクイ　リョウマ" userId="S::4575153@school.city.osaka.jp::caa41864-6ee0-4a07-9bec-0d81a3d87a2a" providerId="AD" clId="Web-{840866E5-3214-4CB6-BA4C-4E4C0DD27531}" dt="2024-03-04T06:15:51.106" v="240" actId="20577"/>
          <ac:spMkLst>
            <pc:docMk/>
            <pc:sldMk cId="1162911496" sldId="270"/>
            <ac:spMk id="27" creationId="{0D3F0301-A1A6-FE8C-A18E-983279FB0D43}"/>
          </ac:spMkLst>
        </pc:spChg>
        <pc:grpChg chg="del">
          <ac:chgData name="フクイ　リョウマ" userId="S::4575153@school.city.osaka.jp::caa41864-6ee0-4a07-9bec-0d81a3d87a2a" providerId="AD" clId="Web-{840866E5-3214-4CB6-BA4C-4E4C0DD27531}" dt="2024-03-04T05:47:14.533" v="57"/>
          <ac:grpSpMkLst>
            <pc:docMk/>
            <pc:sldMk cId="1162911496" sldId="270"/>
            <ac:grpSpMk id="7" creationId="{8A0FAFCA-5C96-453B-83B7-A9AEF7F18960}"/>
          </ac:grpSpMkLst>
        </pc:grpChg>
        <pc:grpChg chg="del">
          <ac:chgData name="フクイ　リョウマ" userId="S::4575153@school.city.osaka.jp::caa41864-6ee0-4a07-9bec-0d81a3d87a2a" providerId="AD" clId="Web-{840866E5-3214-4CB6-BA4C-4E4C0DD27531}" dt="2024-03-04T05:47:14.533" v="57"/>
          <ac:grpSpMkLst>
            <pc:docMk/>
            <pc:sldMk cId="1162911496" sldId="270"/>
            <ac:grpSpMk id="9" creationId="{CD0398DD-AD75-4E2B-A3C6-35073082A8B4}"/>
          </ac:grpSpMkLst>
        </pc:grpChg>
        <pc:picChg chg="add mod">
          <ac:chgData name="フクイ　リョウマ" userId="S::4575153@school.city.osaka.jp::caa41864-6ee0-4a07-9bec-0d81a3d87a2a" providerId="AD" clId="Web-{840866E5-3214-4CB6-BA4C-4E4C0DD27531}" dt="2024-03-04T06:06:00.435" v="111" actId="1076"/>
          <ac:picMkLst>
            <pc:docMk/>
            <pc:sldMk cId="1162911496" sldId="270"/>
            <ac:picMk id="10" creationId="{D20A7D01-1028-E41A-B5CC-45D98BB4A6B7}"/>
          </ac:picMkLst>
        </pc:picChg>
      </pc:sldChg>
      <pc:sldChg chg="delSp modSp mod modClrScheme delDesignElem chgLayout">
        <pc:chgData name="フクイ　リョウマ" userId="S::4575153@school.city.osaka.jp::caa41864-6ee0-4a07-9bec-0d81a3d87a2a" providerId="AD" clId="Web-{840866E5-3214-4CB6-BA4C-4E4C0DD27531}" dt="2024-03-04T05:47:14.533" v="57"/>
        <pc:sldMkLst>
          <pc:docMk/>
          <pc:sldMk cId="2379769212" sldId="271"/>
        </pc:sldMkLst>
        <pc:spChg chg="mod ord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2379769212" sldId="271"/>
            <ac:spMk id="2" creationId="{E5056E95-B192-9822-A363-F8C7F670017D}"/>
          </ac:spMkLst>
        </pc:spChg>
        <pc:spChg chg="mod ord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2379769212" sldId="271"/>
            <ac:spMk id="3" creationId="{36056ABF-4C6B-2827-02B5-F02712B27577}"/>
          </ac:spMkLst>
        </pc:spChg>
        <pc:spChg chg="del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2379769212" sldId="271"/>
            <ac:spMk id="9" creationId="{A3363022-C969-41E9-8EB2-E4C94908C1FA}"/>
          </ac:spMkLst>
        </pc:spChg>
        <pc:spChg chg="del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2379769212" sldId="271"/>
            <ac:spMk id="11" creationId="{8D1AD6B3-BE88-4CEB-BA17-790657CC4729}"/>
          </ac:spMkLst>
        </pc:spChg>
        <pc:grpChg chg="del">
          <ac:chgData name="フクイ　リョウマ" userId="S::4575153@school.city.osaka.jp::caa41864-6ee0-4a07-9bec-0d81a3d87a2a" providerId="AD" clId="Web-{840866E5-3214-4CB6-BA4C-4E4C0DD27531}" dt="2024-03-04T05:47:14.533" v="57"/>
          <ac:grpSpMkLst>
            <pc:docMk/>
            <pc:sldMk cId="2379769212" sldId="271"/>
            <ac:grpSpMk id="13" creationId="{89D1390B-7E13-4B4F-9CB2-391063412E54}"/>
          </ac:grpSpMkLst>
        </pc:grpChg>
      </pc:sldChg>
      <pc:sldChg chg="delSp modSp mod modClrScheme delDesignElem chgLayout">
        <pc:chgData name="フクイ　リョウマ" userId="S::4575153@school.city.osaka.jp::caa41864-6ee0-4a07-9bec-0d81a3d87a2a" providerId="AD" clId="Web-{840866E5-3214-4CB6-BA4C-4E4C0DD27531}" dt="2024-03-04T06:18:42.063" v="267" actId="14100"/>
        <pc:sldMkLst>
          <pc:docMk/>
          <pc:sldMk cId="3864856378" sldId="272"/>
        </pc:sldMkLst>
        <pc:spChg chg="mod ord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3864856378" sldId="272"/>
            <ac:spMk id="2" creationId="{23687912-C8AC-AB96-5216-E22FFF0722CA}"/>
          </ac:spMkLst>
        </pc:spChg>
        <pc:spChg chg="mod ord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3864856378" sldId="272"/>
            <ac:spMk id="3" creationId="{B77E5BE6-1750-0C83-419E-F57826F52E69}"/>
          </ac:spMkLst>
        </pc:spChg>
        <pc:spChg chg="del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3864856378" sldId="272"/>
            <ac:spMk id="5" creationId="{18873D23-2DCF-4B31-A009-95721C06E8E1}"/>
          </ac:spMkLst>
        </pc:spChg>
        <pc:spChg chg="del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3864856378" sldId="272"/>
            <ac:spMk id="6" creationId="{C13EF075-D4EF-4929-ADBC-91B27DA19955}"/>
          </ac:spMkLst>
        </pc:spChg>
        <pc:spChg chg="mod">
          <ac:chgData name="フクイ　リョウマ" userId="S::4575153@school.city.osaka.jp::caa41864-6ee0-4a07-9bec-0d81a3d87a2a" providerId="AD" clId="Web-{840866E5-3214-4CB6-BA4C-4E4C0DD27531}" dt="2024-03-04T06:18:06.781" v="262"/>
          <ac:spMkLst>
            <pc:docMk/>
            <pc:sldMk cId="3864856378" sldId="272"/>
            <ac:spMk id="8" creationId="{D35E7A8F-25B6-9402-1932-A9D40A3E81A0}"/>
          </ac:spMkLst>
        </pc:spChg>
        <pc:spChg chg="mod">
          <ac:chgData name="フクイ　リョウマ" userId="S::4575153@school.city.osaka.jp::caa41864-6ee0-4a07-9bec-0d81a3d87a2a" providerId="AD" clId="Web-{840866E5-3214-4CB6-BA4C-4E4C0DD27531}" dt="2024-03-04T06:18:10.203" v="263"/>
          <ac:spMkLst>
            <pc:docMk/>
            <pc:sldMk cId="3864856378" sldId="272"/>
            <ac:spMk id="9" creationId="{FA9D25CB-17C0-F077-0E37-D68AC343FAA1}"/>
          </ac:spMkLst>
        </pc:spChg>
        <pc:spChg chg="mod">
          <ac:chgData name="フクイ　リョウマ" userId="S::4575153@school.city.osaka.jp::caa41864-6ee0-4a07-9bec-0d81a3d87a2a" providerId="AD" clId="Web-{840866E5-3214-4CB6-BA4C-4E4C0DD27531}" dt="2024-03-04T06:18:42.063" v="267" actId="14100"/>
          <ac:spMkLst>
            <pc:docMk/>
            <pc:sldMk cId="3864856378" sldId="272"/>
            <ac:spMk id="10" creationId="{A85D5AC1-069D-A39F-9F9A-0CDF58424799}"/>
          </ac:spMkLst>
        </pc:spChg>
        <pc:spChg chg="mod">
          <ac:chgData name="フクイ　リョウマ" userId="S::4575153@school.city.osaka.jp::caa41864-6ee0-4a07-9bec-0d81a3d87a2a" providerId="AD" clId="Web-{840866E5-3214-4CB6-BA4C-4E4C0DD27531}" dt="2024-03-04T06:17:55.718" v="261"/>
          <ac:spMkLst>
            <pc:docMk/>
            <pc:sldMk cId="3864856378" sldId="272"/>
            <ac:spMk id="11" creationId="{830150CE-CB31-678A-512E-6B5EA3286E15}"/>
          </ac:spMkLst>
        </pc:spChg>
        <pc:spChg chg="mod">
          <ac:chgData name="フクイ　リョウマ" userId="S::4575153@school.city.osaka.jp::caa41864-6ee0-4a07-9bec-0d81a3d87a2a" providerId="AD" clId="Web-{840866E5-3214-4CB6-BA4C-4E4C0DD27531}" dt="2024-03-04T06:18:18.516" v="264"/>
          <ac:spMkLst>
            <pc:docMk/>
            <pc:sldMk cId="3864856378" sldId="272"/>
            <ac:spMk id="12" creationId="{AA9F85A4-8FEB-B906-D2BF-4BB142007EE2}"/>
          </ac:spMkLst>
        </pc:spChg>
        <pc:grpChg chg="del">
          <ac:chgData name="フクイ　リョウマ" userId="S::4575153@school.city.osaka.jp::caa41864-6ee0-4a07-9bec-0d81a3d87a2a" providerId="AD" clId="Web-{840866E5-3214-4CB6-BA4C-4E4C0DD27531}" dt="2024-03-04T05:47:14.533" v="57"/>
          <ac:grpSpMkLst>
            <pc:docMk/>
            <pc:sldMk cId="3864856378" sldId="272"/>
            <ac:grpSpMk id="7" creationId="{DAA26DFA-AAB2-4973-9C17-16D587C7B198}"/>
          </ac:grpSpMkLst>
        </pc:grpChg>
      </pc:sldChg>
      <pc:sldChg chg="addSp delSp modSp mod modTransition modClrScheme delDesignElem chgLayout">
        <pc:chgData name="フクイ　リョウマ" userId="S::4575153@school.city.osaka.jp::caa41864-6ee0-4a07-9bec-0d81a3d87a2a" providerId="AD" clId="Web-{840866E5-3214-4CB6-BA4C-4E4C0DD27531}" dt="2024-03-04T06:14:58.636" v="209" actId="1076"/>
        <pc:sldMkLst>
          <pc:docMk/>
          <pc:sldMk cId="1886481135" sldId="274"/>
        </pc:sldMkLst>
        <pc:spChg chg="del mod">
          <ac:chgData name="フクイ　リョウマ" userId="S::4575153@school.city.osaka.jp::caa41864-6ee0-4a07-9bec-0d81a3d87a2a" providerId="AD" clId="Web-{840866E5-3214-4CB6-BA4C-4E4C0DD27531}" dt="2024-03-04T05:36:30.346" v="1"/>
          <ac:spMkLst>
            <pc:docMk/>
            <pc:sldMk cId="1886481135" sldId="274"/>
            <ac:spMk id="2" creationId="{8385CAD0-7BBE-D19D-8AEB-9851973D8C5A}"/>
          </ac:spMkLst>
        </pc:spChg>
        <pc:spChg chg="add del mod ord">
          <ac:chgData name="フクイ　リョウマ" userId="S::4575153@school.city.osaka.jp::caa41864-6ee0-4a07-9bec-0d81a3d87a2a" providerId="AD" clId="Web-{840866E5-3214-4CB6-BA4C-4E4C0DD27531}" dt="2024-03-04T06:12:38.351" v="155"/>
          <ac:spMkLst>
            <pc:docMk/>
            <pc:sldMk cId="1886481135" sldId="274"/>
            <ac:spMk id="5" creationId="{42FE31F2-EC52-B937-9616-8E0A7CEE158D}"/>
          </ac:spMkLst>
        </pc:spChg>
        <pc:spChg chg="add del">
          <ac:chgData name="フクイ　リョウマ" userId="S::4575153@school.city.osaka.jp::caa41864-6ee0-4a07-9bec-0d81a3d87a2a" providerId="AD" clId="Web-{840866E5-3214-4CB6-BA4C-4E4C0DD27531}" dt="2024-03-04T05:36:43.799" v="3"/>
          <ac:spMkLst>
            <pc:docMk/>
            <pc:sldMk cId="1886481135" sldId="274"/>
            <ac:spMk id="6" creationId="{D73FE216-4AF6-9FE8-1B1D-214DC498FDCE}"/>
          </ac:spMkLst>
        </pc:spChg>
        <pc:spChg chg="del ord">
          <ac:chgData name="フクイ　リョウマ" userId="S::4575153@school.city.osaka.jp::caa41864-6ee0-4a07-9bec-0d81a3d87a2a" providerId="AD" clId="Web-{840866E5-3214-4CB6-BA4C-4E4C0DD27531}" dt="2024-03-04T05:47:14.533" v="57"/>
          <ac:spMkLst>
            <pc:docMk/>
            <pc:sldMk cId="1886481135" sldId="274"/>
            <ac:spMk id="8" creationId="{54A6836E-C603-43CB-9DA7-89D8E3FA3838}"/>
          </ac:spMkLst>
        </pc:spChg>
        <pc:spChg chg="del">
          <ac:chgData name="フクイ　リョウマ" userId="S::4575153@school.city.osaka.jp::caa41864-6ee0-4a07-9bec-0d81a3d87a2a" providerId="AD" clId="Web-{840866E5-3214-4CB6-BA4C-4E4C0DD27531}" dt="2024-03-04T05:38:24.536" v="21"/>
          <ac:spMkLst>
            <pc:docMk/>
            <pc:sldMk cId="1886481135" sldId="274"/>
            <ac:spMk id="10" creationId="{296007DD-F9BF-4F0F-B8C6-C514B2841971}"/>
          </ac:spMkLst>
        </pc:spChg>
        <pc:spChg chg="add mod">
          <ac:chgData name="フクイ　リョウマ" userId="S::4575153@school.city.osaka.jp::caa41864-6ee0-4a07-9bec-0d81a3d87a2a" providerId="AD" clId="Web-{840866E5-3214-4CB6-BA4C-4E4C0DD27531}" dt="2024-03-04T06:14:50.339" v="206" actId="1076"/>
          <ac:spMkLst>
            <pc:docMk/>
            <pc:sldMk cId="1886481135" sldId="274"/>
            <ac:spMk id="24" creationId="{DB847830-BBD4-5AA7-005C-B5ED34FC96E3}"/>
          </ac:spMkLst>
        </pc:spChg>
        <pc:spChg chg="add del mod">
          <ac:chgData name="フクイ　リョウマ" userId="S::4575153@school.city.osaka.jp::caa41864-6ee0-4a07-9bec-0d81a3d87a2a" providerId="AD" clId="Web-{840866E5-3214-4CB6-BA4C-4E4C0DD27531}" dt="2024-03-04T06:12:44.992" v="156"/>
          <ac:spMkLst>
            <pc:docMk/>
            <pc:sldMk cId="1886481135" sldId="274"/>
            <ac:spMk id="26" creationId="{08960B3E-1BDD-E955-2BF4-8C63921A5059}"/>
          </ac:spMkLst>
        </pc:spChg>
        <pc:spChg chg="add mod">
          <ac:chgData name="フクイ　リョウマ" userId="S::4575153@school.city.osaka.jp::caa41864-6ee0-4a07-9bec-0d81a3d87a2a" providerId="AD" clId="Web-{840866E5-3214-4CB6-BA4C-4E4C0DD27531}" dt="2024-03-04T06:14:53.964" v="207" actId="1076"/>
          <ac:spMkLst>
            <pc:docMk/>
            <pc:sldMk cId="1886481135" sldId="274"/>
            <ac:spMk id="27" creationId="{3F33635B-C2D8-12DF-8FB1-499E2555C27E}"/>
          </ac:spMkLst>
        </pc:spChg>
        <pc:grpChg chg="del">
          <ac:chgData name="フクイ　リョウマ" userId="S::4575153@school.city.osaka.jp::caa41864-6ee0-4a07-9bec-0d81a3d87a2a" providerId="AD" clId="Web-{840866E5-3214-4CB6-BA4C-4E4C0DD27531}" dt="2024-03-04T05:47:14.533" v="57"/>
          <ac:grpSpMkLst>
            <pc:docMk/>
            <pc:sldMk cId="1886481135" sldId="274"/>
            <ac:grpSpMk id="12" creationId="{8A0FAFCA-5C96-453B-83B7-A9AEF7F18960}"/>
          </ac:grpSpMkLst>
        </pc:grpChg>
        <pc:grpChg chg="del">
          <ac:chgData name="フクイ　リョウマ" userId="S::4575153@school.city.osaka.jp::caa41864-6ee0-4a07-9bec-0d81a3d87a2a" providerId="AD" clId="Web-{840866E5-3214-4CB6-BA4C-4E4C0DD27531}" dt="2024-03-04T05:47:14.533" v="57"/>
          <ac:grpSpMkLst>
            <pc:docMk/>
            <pc:sldMk cId="1886481135" sldId="274"/>
            <ac:grpSpMk id="18" creationId="{CD0398DD-AD75-4E2B-A3C6-35073082A8B4}"/>
          </ac:grpSpMkLst>
        </pc:grpChg>
        <pc:picChg chg="del mod">
          <ac:chgData name="フクイ　リョウマ" userId="S::4575153@school.city.osaka.jp::caa41864-6ee0-4a07-9bec-0d81a3d87a2a" providerId="AD" clId="Web-{840866E5-3214-4CB6-BA4C-4E4C0DD27531}" dt="2024-03-04T05:47:23.127" v="58"/>
          <ac:picMkLst>
            <pc:docMk/>
            <pc:sldMk cId="1886481135" sldId="274"/>
            <ac:picMk id="3" creationId="{A14499DD-D61F-6088-0A20-B10C9677FBAC}"/>
          </ac:picMkLst>
        </pc:picChg>
        <pc:picChg chg="add mod ord modCrop">
          <ac:chgData name="フクイ　リョウマ" userId="S::4575153@school.city.osaka.jp::caa41864-6ee0-4a07-9bec-0d81a3d87a2a" providerId="AD" clId="Web-{840866E5-3214-4CB6-BA4C-4E4C0DD27531}" dt="2024-03-04T05:53:08.495" v="87" actId="1076"/>
          <ac:picMkLst>
            <pc:docMk/>
            <pc:sldMk cId="1886481135" sldId="274"/>
            <ac:picMk id="7" creationId="{2D64F0D9-B863-A682-5137-D711BFE920B1}"/>
          </ac:picMkLst>
        </pc:picChg>
        <pc:picChg chg="add mod">
          <ac:chgData name="フクイ　リョウマ" userId="S::4575153@school.city.osaka.jp::caa41864-6ee0-4a07-9bec-0d81a3d87a2a" providerId="AD" clId="Web-{840866E5-3214-4CB6-BA4C-4E4C0DD27531}" dt="2024-03-04T06:14:58.636" v="209" actId="1076"/>
          <ac:picMkLst>
            <pc:docMk/>
            <pc:sldMk cId="1886481135" sldId="274"/>
            <ac:picMk id="9" creationId="{E26E50DD-CFD3-EBD4-5FEC-BE0175B40D67}"/>
          </ac:picMkLst>
        </pc:picChg>
        <pc:picChg chg="add mod">
          <ac:chgData name="フクイ　リョウマ" userId="S::4575153@school.city.osaka.jp::caa41864-6ee0-4a07-9bec-0d81a3d87a2a" providerId="AD" clId="Web-{840866E5-3214-4CB6-BA4C-4E4C0DD27531}" dt="2024-03-04T05:52:46.979" v="83" actId="1076"/>
          <ac:picMkLst>
            <pc:docMk/>
            <pc:sldMk cId="1886481135" sldId="274"/>
            <ac:picMk id="11" creationId="{73436762-A0C2-922B-AE29-ED879A6A34DE}"/>
          </ac:picMkLst>
        </pc:picChg>
        <pc:picChg chg="add mod ord">
          <ac:chgData name="フクイ　リョウマ" userId="S::4575153@school.city.osaka.jp::caa41864-6ee0-4a07-9bec-0d81a3d87a2a" providerId="AD" clId="Web-{840866E5-3214-4CB6-BA4C-4E4C0DD27531}" dt="2024-03-04T05:52:39.947" v="82" actId="1076"/>
          <ac:picMkLst>
            <pc:docMk/>
            <pc:sldMk cId="1886481135" sldId="274"/>
            <ac:picMk id="17" creationId="{D12F7DE4-A88A-50F5-43D2-600389AEFBE2}"/>
          </ac:picMkLst>
        </pc:picChg>
        <pc:picChg chg="add mod">
          <ac:chgData name="フクイ　リョウマ" userId="S::4575153@school.city.osaka.jp::caa41864-6ee0-4a07-9bec-0d81a3d87a2a" providerId="AD" clId="Web-{840866E5-3214-4CB6-BA4C-4E4C0DD27531}" dt="2024-03-04T05:55:38.249" v="109" actId="1076"/>
          <ac:picMkLst>
            <pc:docMk/>
            <pc:sldMk cId="1886481135" sldId="274"/>
            <ac:picMk id="23" creationId="{3C21C2D8-B60C-2CA8-F8CF-5144AEEF85A3}"/>
          </ac:picMkLst>
        </pc:picChg>
      </pc:sldChg>
      <pc:sldMasterChg chg="del delSldLayout">
        <pc:chgData name="フクイ　リョウマ" userId="S::4575153@school.city.osaka.jp::caa41864-6ee0-4a07-9bec-0d81a3d87a2a" providerId="AD" clId="Web-{840866E5-3214-4CB6-BA4C-4E4C0DD27531}" dt="2024-03-04T05:47:14.533" v="57"/>
        <pc:sldMasterMkLst>
          <pc:docMk/>
          <pc:sldMasterMk cId="779598500" sldId="2147483912"/>
        </pc:sldMasterMkLst>
        <pc:sldLayoutChg chg="del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779598500" sldId="2147483912"/>
            <pc:sldLayoutMk cId="1510932964" sldId="2147483913"/>
          </pc:sldLayoutMkLst>
        </pc:sldLayoutChg>
        <pc:sldLayoutChg chg="del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779598500" sldId="2147483912"/>
            <pc:sldLayoutMk cId="3182804372" sldId="2147483914"/>
          </pc:sldLayoutMkLst>
        </pc:sldLayoutChg>
        <pc:sldLayoutChg chg="del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779598500" sldId="2147483912"/>
            <pc:sldLayoutMk cId="959209419" sldId="2147483915"/>
          </pc:sldLayoutMkLst>
        </pc:sldLayoutChg>
        <pc:sldLayoutChg chg="del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779598500" sldId="2147483912"/>
            <pc:sldLayoutMk cId="891477128" sldId="2147483916"/>
          </pc:sldLayoutMkLst>
        </pc:sldLayoutChg>
        <pc:sldLayoutChg chg="del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779598500" sldId="2147483912"/>
            <pc:sldLayoutMk cId="1354591010" sldId="2147483917"/>
          </pc:sldLayoutMkLst>
        </pc:sldLayoutChg>
        <pc:sldLayoutChg chg="del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779598500" sldId="2147483912"/>
            <pc:sldLayoutMk cId="4166982608" sldId="2147483918"/>
          </pc:sldLayoutMkLst>
        </pc:sldLayoutChg>
        <pc:sldLayoutChg chg="del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779598500" sldId="2147483912"/>
            <pc:sldLayoutMk cId="1534044853" sldId="2147483919"/>
          </pc:sldLayoutMkLst>
        </pc:sldLayoutChg>
        <pc:sldLayoutChg chg="del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779598500" sldId="2147483912"/>
            <pc:sldLayoutMk cId="2722413365" sldId="2147483920"/>
          </pc:sldLayoutMkLst>
        </pc:sldLayoutChg>
        <pc:sldLayoutChg chg="del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779598500" sldId="2147483912"/>
            <pc:sldLayoutMk cId="2280530847" sldId="2147483921"/>
          </pc:sldLayoutMkLst>
        </pc:sldLayoutChg>
        <pc:sldLayoutChg chg="del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779598500" sldId="2147483912"/>
            <pc:sldLayoutMk cId="3531209447" sldId="2147483922"/>
          </pc:sldLayoutMkLst>
        </pc:sldLayoutChg>
        <pc:sldLayoutChg chg="del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779598500" sldId="2147483912"/>
            <pc:sldLayoutMk cId="2858660625" sldId="2147483923"/>
          </pc:sldLayoutMkLst>
        </pc:sldLayoutChg>
      </pc:sldMasterChg>
      <pc:sldMasterChg chg="add addSldLayout modSldLayout">
        <pc:chgData name="フクイ　リョウマ" userId="S::4575153@school.city.osaka.jp::caa41864-6ee0-4a07-9bec-0d81a3d87a2a" providerId="AD" clId="Web-{840866E5-3214-4CB6-BA4C-4E4C0DD27531}" dt="2024-03-04T05:47:14.533" v="57"/>
        <pc:sldMasterMkLst>
          <pc:docMk/>
          <pc:sldMasterMk cId="1637347357" sldId="2147483924"/>
        </pc:sldMasterMkLst>
        <pc:sldLayoutChg chg="add mod replId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1637347357" sldId="2147483924"/>
            <pc:sldLayoutMk cId="1950574385" sldId="2147483925"/>
          </pc:sldLayoutMkLst>
        </pc:sldLayoutChg>
        <pc:sldLayoutChg chg="add mod replId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1637347357" sldId="2147483924"/>
            <pc:sldLayoutMk cId="758593733" sldId="2147483926"/>
          </pc:sldLayoutMkLst>
        </pc:sldLayoutChg>
        <pc:sldLayoutChg chg="add mod replId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1637347357" sldId="2147483924"/>
            <pc:sldLayoutMk cId="1216096348" sldId="2147483927"/>
          </pc:sldLayoutMkLst>
        </pc:sldLayoutChg>
        <pc:sldLayoutChg chg="add mod replId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1637347357" sldId="2147483924"/>
            <pc:sldLayoutMk cId="2234446060" sldId="2147483928"/>
          </pc:sldLayoutMkLst>
        </pc:sldLayoutChg>
        <pc:sldLayoutChg chg="add mod replId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1637347357" sldId="2147483924"/>
            <pc:sldLayoutMk cId="163588766" sldId="2147483929"/>
          </pc:sldLayoutMkLst>
        </pc:sldLayoutChg>
        <pc:sldLayoutChg chg="add mod replId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1637347357" sldId="2147483924"/>
            <pc:sldLayoutMk cId="25587001" sldId="2147483930"/>
          </pc:sldLayoutMkLst>
        </pc:sldLayoutChg>
        <pc:sldLayoutChg chg="add mod replId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1637347357" sldId="2147483924"/>
            <pc:sldLayoutMk cId="1860501922" sldId="2147483931"/>
          </pc:sldLayoutMkLst>
        </pc:sldLayoutChg>
        <pc:sldLayoutChg chg="add mod replId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1637347357" sldId="2147483924"/>
            <pc:sldLayoutMk cId="621342545" sldId="2147483932"/>
          </pc:sldLayoutMkLst>
        </pc:sldLayoutChg>
        <pc:sldLayoutChg chg="add mod replId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1637347357" sldId="2147483924"/>
            <pc:sldLayoutMk cId="4195318561" sldId="2147483933"/>
          </pc:sldLayoutMkLst>
        </pc:sldLayoutChg>
        <pc:sldLayoutChg chg="add mod replId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1637347357" sldId="2147483924"/>
            <pc:sldLayoutMk cId="4154504566" sldId="2147483934"/>
          </pc:sldLayoutMkLst>
        </pc:sldLayoutChg>
        <pc:sldLayoutChg chg="add mod replId">
          <pc:chgData name="フクイ　リョウマ" userId="S::4575153@school.city.osaka.jp::caa41864-6ee0-4a07-9bec-0d81a3d87a2a" providerId="AD" clId="Web-{840866E5-3214-4CB6-BA4C-4E4C0DD27531}" dt="2024-03-04T05:47:14.533" v="57"/>
          <pc:sldLayoutMkLst>
            <pc:docMk/>
            <pc:sldMasterMk cId="1637347357" sldId="2147483924"/>
            <pc:sldLayoutMk cId="3778521283" sldId="2147483935"/>
          </pc:sldLayoutMkLst>
        </pc:sldLayoutChg>
      </pc:sldMasterChg>
    </pc:docChg>
  </pc:docChgLst>
  <pc:docChgLst>
    <pc:chgData name="モリ　ナツキ" userId="S::7416934@school.city.osaka.jp::e7a30ee6-5b63-43d5-91c1-7eaf668a1533" providerId="AD" clId="Web-{2FB8E8C4-AB43-44CB-BFE3-024742C3864C}"/>
    <pc:docChg chg="modSld">
      <pc:chgData name="モリ　ナツキ" userId="S::7416934@school.city.osaka.jp::e7a30ee6-5b63-43d5-91c1-7eaf668a1533" providerId="AD" clId="Web-{2FB8E8C4-AB43-44CB-BFE3-024742C3864C}" dt="2024-02-21T06:14:10.875" v="82"/>
      <pc:docMkLst>
        <pc:docMk/>
      </pc:docMkLst>
      <pc:sldChg chg="addSp delSp modSp">
        <pc:chgData name="モリ　ナツキ" userId="S::7416934@school.city.osaka.jp::e7a30ee6-5b63-43d5-91c1-7eaf668a1533" providerId="AD" clId="Web-{2FB8E8C4-AB43-44CB-BFE3-024742C3864C}" dt="2024-02-21T06:14:10.875" v="82"/>
        <pc:sldMkLst>
          <pc:docMk/>
          <pc:sldMk cId="1651459479" sldId="262"/>
        </pc:sldMkLst>
        <pc:spChg chg="del">
          <ac:chgData name="モリ　ナツキ" userId="S::7416934@school.city.osaka.jp::e7a30ee6-5b63-43d5-91c1-7eaf668a1533" providerId="AD" clId="Web-{2FB8E8C4-AB43-44CB-BFE3-024742C3864C}" dt="2024-02-21T06:08:28.540" v="13"/>
          <ac:spMkLst>
            <pc:docMk/>
            <pc:sldMk cId="1651459479" sldId="262"/>
            <ac:spMk id="2" creationId="{D5C867EC-B365-46D0-5C8B-86448A77363E}"/>
          </ac:spMkLst>
        </pc:spChg>
        <pc:spChg chg="del">
          <ac:chgData name="モリ　ナツキ" userId="S::7416934@school.city.osaka.jp::e7a30ee6-5b63-43d5-91c1-7eaf668a1533" providerId="AD" clId="Web-{2FB8E8C4-AB43-44CB-BFE3-024742C3864C}" dt="2024-02-21T06:11:04.606" v="47"/>
          <ac:spMkLst>
            <pc:docMk/>
            <pc:sldMk cId="1651459479" sldId="262"/>
            <ac:spMk id="3" creationId="{037C8C1F-0CB1-0E55-F383-C1B4AF72947E}"/>
          </ac:spMkLst>
        </pc:spChg>
        <pc:spChg chg="del">
          <ac:chgData name="モリ　ナツキ" userId="S::7416934@school.city.osaka.jp::e7a30ee6-5b63-43d5-91c1-7eaf668a1533" providerId="AD" clId="Web-{2FB8E8C4-AB43-44CB-BFE3-024742C3864C}" dt="2024-02-21T06:07:48.196" v="2"/>
          <ac:spMkLst>
            <pc:docMk/>
            <pc:sldMk cId="1651459479" sldId="262"/>
            <ac:spMk id="7" creationId="{54A6836E-C603-43CB-9DA7-89D8E3FA3838}"/>
          </ac:spMkLst>
        </pc:spChg>
        <pc:spChg chg="del">
          <ac:chgData name="モリ　ナツキ" userId="S::7416934@school.city.osaka.jp::e7a30ee6-5b63-43d5-91c1-7eaf668a1533" providerId="AD" clId="Web-{2FB8E8C4-AB43-44CB-BFE3-024742C3864C}" dt="2024-02-21T06:08:28.384" v="11"/>
          <ac:spMkLst>
            <pc:docMk/>
            <pc:sldMk cId="1651459479" sldId="262"/>
            <ac:spMk id="12" creationId="{775E2792-3E3B-E1AD-A35E-9F97C7B7FB8F}"/>
          </ac:spMkLst>
        </pc:spChg>
        <pc:spChg chg="add del mod">
          <ac:chgData name="モリ　ナツキ" userId="S::7416934@school.city.osaka.jp::e7a30ee6-5b63-43d5-91c1-7eaf668a1533" providerId="AD" clId="Web-{2FB8E8C4-AB43-44CB-BFE3-024742C3864C}" dt="2024-02-21T06:12:26.920" v="52"/>
          <ac:spMkLst>
            <pc:docMk/>
            <pc:sldMk cId="1651459479" sldId="262"/>
            <ac:spMk id="26" creationId="{ACA3D2E9-854F-4C08-471E-9765C644EA9B}"/>
          </ac:spMkLst>
        </pc:spChg>
        <pc:spChg chg="add del mod">
          <ac:chgData name="モリ　ナツキ" userId="S::7416934@school.city.osaka.jp::e7a30ee6-5b63-43d5-91c1-7eaf668a1533" providerId="AD" clId="Web-{2FB8E8C4-AB43-44CB-BFE3-024742C3864C}" dt="2024-02-21T06:12:46.436" v="54"/>
          <ac:spMkLst>
            <pc:docMk/>
            <pc:sldMk cId="1651459479" sldId="262"/>
            <ac:spMk id="84" creationId="{9F0DEC85-7A84-C1A8-4D8C-D54A0C9DFA42}"/>
          </ac:spMkLst>
        </pc:spChg>
        <pc:grpChg chg="del">
          <ac:chgData name="モリ　ナツキ" userId="S::7416934@school.city.osaka.jp::e7a30ee6-5b63-43d5-91c1-7eaf668a1533" providerId="AD" clId="Web-{2FB8E8C4-AB43-44CB-BFE3-024742C3864C}" dt="2024-02-21T06:08:28.384" v="12"/>
          <ac:grpSpMkLst>
            <pc:docMk/>
            <pc:sldMk cId="1651459479" sldId="262"/>
            <ac:grpSpMk id="9" creationId="{8A0FAFCA-5C96-453B-83B7-A9AEF7F18960}"/>
          </ac:grpSpMkLst>
        </pc:grpChg>
        <pc:grpChg chg="del">
          <ac:chgData name="モリ　ナツキ" userId="S::7416934@school.city.osaka.jp::e7a30ee6-5b63-43d5-91c1-7eaf668a1533" providerId="AD" clId="Web-{2FB8E8C4-AB43-44CB-BFE3-024742C3864C}" dt="2024-02-21T06:07:48.196" v="1"/>
          <ac:grpSpMkLst>
            <pc:docMk/>
            <pc:sldMk cId="1651459479" sldId="262"/>
            <ac:grpSpMk id="18" creationId="{CD0398DD-AD75-4E2B-A3C6-35073082A8B4}"/>
          </ac:grpSpMkLst>
        </pc:grpChg>
        <pc:picChg chg="mod">
          <ac:chgData name="モリ　ナツキ" userId="S::7416934@school.city.osaka.jp::e7a30ee6-5b63-43d5-91c1-7eaf668a1533" providerId="AD" clId="Web-{2FB8E8C4-AB43-44CB-BFE3-024742C3864C}" dt="2024-02-21T06:09:11.885" v="25" actId="1076"/>
          <ac:picMkLst>
            <pc:docMk/>
            <pc:sldMk cId="1651459479" sldId="262"/>
            <ac:picMk id="4" creationId="{BEFD2390-88C4-6CB8-460B-EDA1EE9673D9}"/>
          </ac:picMkLst>
        </pc:picChg>
        <pc:picChg chg="add mod">
          <ac:chgData name="モリ　ナツキ" userId="S::7416934@school.city.osaka.jp::e7a30ee6-5b63-43d5-91c1-7eaf668a1533" providerId="AD" clId="Web-{2FB8E8C4-AB43-44CB-BFE3-024742C3864C}" dt="2024-02-21T06:10:55.559" v="44" actId="1076"/>
          <ac:picMkLst>
            <pc:docMk/>
            <pc:sldMk cId="1651459479" sldId="262"/>
            <ac:picMk id="82" creationId="{8CEDC5F1-0A96-25DF-175D-A0F90B69C462}"/>
          </ac:picMkLst>
        </pc:picChg>
        <pc:inkChg chg="del">
          <ac:chgData name="モリ　ナツキ" userId="S::7416934@school.city.osaka.jp::e7a30ee6-5b63-43d5-91c1-7eaf668a1533" providerId="AD" clId="Web-{2FB8E8C4-AB43-44CB-BFE3-024742C3864C}" dt="2024-02-21T06:08:17.040" v="6"/>
          <ac:inkMkLst>
            <pc:docMk/>
            <pc:sldMk cId="1651459479" sldId="262"/>
            <ac:inkMk id="5" creationId="{50AD7E0D-C0DB-B62A-3ECD-BCA0F659BE71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8:32.884" v="15"/>
          <ac:inkMkLst>
            <pc:docMk/>
            <pc:sldMk cId="1651459479" sldId="262"/>
            <ac:inkMk id="5" creationId="{5CC12B80-02A6-43B4-9FCC-3565BB55F442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8:31.400" v="14"/>
          <ac:inkMkLst>
            <pc:docMk/>
            <pc:sldMk cId="1651459479" sldId="262"/>
            <ac:inkMk id="6" creationId="{1CC470CC-923A-3478-D417-E4B2F84400FE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2:55.108" v="57"/>
          <ac:inkMkLst>
            <pc:docMk/>
            <pc:sldMk cId="1651459479" sldId="262"/>
            <ac:inkMk id="6" creationId="{945F078D-6B42-BF18-DC0C-238BF854ABF1}"/>
          </ac:inkMkLst>
        </pc:inkChg>
        <pc:inkChg chg="del mod">
          <ac:chgData name="モリ　ナツキ" userId="S::7416934@school.city.osaka.jp::e7a30ee6-5b63-43d5-91c1-7eaf668a1533" providerId="AD" clId="Web-{2FB8E8C4-AB43-44CB-BFE3-024742C3864C}" dt="2024-02-21T06:08:12.977" v="5"/>
          <ac:inkMkLst>
            <pc:docMk/>
            <pc:sldMk cId="1651459479" sldId="262"/>
            <ac:inkMk id="6" creationId="{E1C3A5D3-8B8E-4F60-CC66-C184F74A827F}"/>
          </ac:inkMkLst>
        </pc:inkChg>
        <pc:inkChg chg="del mod">
          <ac:chgData name="モリ　ナツキ" userId="S::7416934@school.city.osaka.jp::e7a30ee6-5b63-43d5-91c1-7eaf668a1533" providerId="AD" clId="Web-{2FB8E8C4-AB43-44CB-BFE3-024742C3864C}" dt="2024-02-21T06:10:55.262" v="42"/>
          <ac:inkMkLst>
            <pc:docMk/>
            <pc:sldMk cId="1651459479" sldId="262"/>
            <ac:inkMk id="8" creationId="{8D803604-9567-57F3-EEE5-60AF0A79270E}"/>
          </ac:inkMkLst>
        </pc:inkChg>
        <pc:inkChg chg="del mod">
          <ac:chgData name="モリ　ナツキ" userId="S::7416934@school.city.osaka.jp::e7a30ee6-5b63-43d5-91c1-7eaf668a1533" providerId="AD" clId="Web-{2FB8E8C4-AB43-44CB-BFE3-024742C3864C}" dt="2024-02-21T06:10:57.606" v="46"/>
          <ac:inkMkLst>
            <pc:docMk/>
            <pc:sldMk cId="1651459479" sldId="262"/>
            <ac:inkMk id="10" creationId="{51FADD4C-1649-CAA7-76A6-273A845C98DA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2:51.889" v="56"/>
          <ac:inkMkLst>
            <pc:docMk/>
            <pc:sldMk cId="1651459479" sldId="262"/>
            <ac:inkMk id="11" creationId="{3B82BDC2-8422-7848-8E97-DE86C8AE215E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2:49.952" v="55"/>
          <ac:inkMkLst>
            <pc:docMk/>
            <pc:sldMk cId="1651459479" sldId="262"/>
            <ac:inkMk id="13" creationId="{A8581A3C-6112-303D-5E15-62E6E1EB7238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65" v="81"/>
          <ac:inkMkLst>
            <pc:docMk/>
            <pc:sldMk cId="1651459479" sldId="262"/>
            <ac:inkMk id="15" creationId="{DCC8D472-899D-B936-CFF3-086464BE4725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8:43.853" v="16"/>
          <ac:inkMkLst>
            <pc:docMk/>
            <pc:sldMk cId="1651459479" sldId="262"/>
            <ac:inkMk id="19" creationId="{55719227-73D6-D12B-A5F4-E73C1797EB44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2:56.733" v="58"/>
          <ac:inkMkLst>
            <pc:docMk/>
            <pc:sldMk cId="1651459479" sldId="262"/>
            <ac:inkMk id="21" creationId="{71ED782C-97D7-C340-0477-05CE3F4E94A0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3:16.077" v="62"/>
          <ac:inkMkLst>
            <pc:docMk/>
            <pc:sldMk cId="1651459479" sldId="262"/>
            <ac:inkMk id="22" creationId="{13EB40AD-EB46-498F-9224-39B48EE7CEE6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7:54.508" v="3"/>
          <ac:inkMkLst>
            <pc:docMk/>
            <pc:sldMk cId="1651459479" sldId="262"/>
            <ac:inkMk id="23" creationId="{20AEE442-170B-EB5A-33F6-67F0EF43DFF9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2:58.608" v="59"/>
          <ac:inkMkLst>
            <pc:docMk/>
            <pc:sldMk cId="1651459479" sldId="262"/>
            <ac:inkMk id="24" creationId="{97882DDC-9E83-530F-6D63-388E2F69B468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3:17.780" v="63"/>
          <ac:inkMkLst>
            <pc:docMk/>
            <pc:sldMk cId="1651459479" sldId="262"/>
            <ac:inkMk id="28" creationId="{1F924AF4-1DD9-607D-76B5-D9F5F9FF78FE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9:41.948" v="28"/>
          <ac:inkMkLst>
            <pc:docMk/>
            <pc:sldMk cId="1651459479" sldId="262"/>
            <ac:inkMk id="30" creationId="{2096BC3B-8A42-5321-58DC-558E028C86A9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9:43.995" v="29"/>
          <ac:inkMkLst>
            <pc:docMk/>
            <pc:sldMk cId="1651459479" sldId="262"/>
            <ac:inkMk id="31" creationId="{6490A60B-2B64-9F63-64E1-C5696495DDB4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7:33.992" v="0"/>
          <ac:inkMkLst>
            <pc:docMk/>
            <pc:sldMk cId="1651459479" sldId="262"/>
            <ac:inkMk id="31" creationId="{85DB8B74-E201-526A-2C35-4763D50A2F9C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8:59.478" v="21"/>
          <ac:inkMkLst>
            <pc:docMk/>
            <pc:sldMk cId="1651459479" sldId="262"/>
            <ac:inkMk id="32" creationId="{85717269-9A88-2588-B822-47674476F448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8:59.478" v="20"/>
          <ac:inkMkLst>
            <pc:docMk/>
            <pc:sldMk cId="1651459479" sldId="262"/>
            <ac:inkMk id="33" creationId="{B97D1E9B-FA40-2867-73BD-AB0B9DFD33C6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8:59.478" v="19"/>
          <ac:inkMkLst>
            <pc:docMk/>
            <pc:sldMk cId="1651459479" sldId="262"/>
            <ac:inkMk id="34" creationId="{FC7AC9E9-0859-749F-0A3F-38093A005A9A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8:59.478" v="18"/>
          <ac:inkMkLst>
            <pc:docMk/>
            <pc:sldMk cId="1651459479" sldId="262"/>
            <ac:inkMk id="35" creationId="{EB289C72-9440-5059-3F22-E97AE8DE3A2A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9:33.370" v="27"/>
          <ac:inkMkLst>
            <pc:docMk/>
            <pc:sldMk cId="1651459479" sldId="262"/>
            <ac:inkMk id="36" creationId="{CCBB3B8A-8870-B394-95C6-B7589733C53C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9:20.322" v="26"/>
          <ac:inkMkLst>
            <pc:docMk/>
            <pc:sldMk cId="1651459479" sldId="262"/>
            <ac:inkMk id="37" creationId="{9A86D688-06A0-36AD-526A-155D9BF522D0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0:38.605" v="39"/>
          <ac:inkMkLst>
            <pc:docMk/>
            <pc:sldMk cId="1651459479" sldId="262"/>
            <ac:inkMk id="38" creationId="{2C05DF21-0EC4-38CD-444A-5147706B93BC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9:55.964" v="30"/>
          <ac:inkMkLst>
            <pc:docMk/>
            <pc:sldMk cId="1651459479" sldId="262"/>
            <ac:inkMk id="40" creationId="{9E01184A-3292-08DE-8A9D-AD0D5A53F246}"/>
          </ac:inkMkLst>
        </pc:inkChg>
        <pc:inkChg chg="del mod">
          <ac:chgData name="モリ　ナツキ" userId="S::7416934@school.city.osaka.jp::e7a30ee6-5b63-43d5-91c1-7eaf668a1533" providerId="AD" clId="Web-{2FB8E8C4-AB43-44CB-BFE3-024742C3864C}" dt="2024-02-21T06:13:02.827" v="61"/>
          <ac:inkMkLst>
            <pc:docMk/>
            <pc:sldMk cId="1651459479" sldId="262"/>
            <ac:inkMk id="41" creationId="{584E08E4-68EF-A4A3-233A-AF3EB662CED6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8:28.384" v="10"/>
          <ac:inkMkLst>
            <pc:docMk/>
            <pc:sldMk cId="1651459479" sldId="262"/>
            <ac:inkMk id="41" creationId="{62329630-54F4-1352-AEE7-B1A2844C0B91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08:46.384" v="17"/>
          <ac:inkMkLst>
            <pc:docMk/>
            <pc:sldMk cId="1651459479" sldId="262"/>
            <ac:inkMk id="43" creationId="{D1CE1C50-9D7D-350B-6598-1C5BEF5B1A87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65" v="80"/>
          <ac:inkMkLst>
            <pc:docMk/>
            <pc:sldMk cId="1651459479" sldId="262"/>
            <ac:inkMk id="114" creationId="{7F45B80D-D286-39E7-254A-9314E4F585C9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79"/>
          <ac:inkMkLst>
            <pc:docMk/>
            <pc:sldMk cId="1651459479" sldId="262"/>
            <ac:inkMk id="116" creationId="{7FCD19F6-52DB-CF85-76C5-8824CC3373F0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78"/>
          <ac:inkMkLst>
            <pc:docMk/>
            <pc:sldMk cId="1651459479" sldId="262"/>
            <ac:inkMk id="118" creationId="{160268B6-73DC-E8B4-49EE-87FB187ABB2E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77"/>
          <ac:inkMkLst>
            <pc:docMk/>
            <pc:sldMk cId="1651459479" sldId="262"/>
            <ac:inkMk id="119" creationId="{384BE404-3936-D473-C6F8-9823566254F4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76"/>
          <ac:inkMkLst>
            <pc:docMk/>
            <pc:sldMk cId="1651459479" sldId="262"/>
            <ac:inkMk id="123" creationId="{83C0512E-4570-83A3-4A9D-68AD59A9890A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75"/>
          <ac:inkMkLst>
            <pc:docMk/>
            <pc:sldMk cId="1651459479" sldId="262"/>
            <ac:inkMk id="124" creationId="{3E2119A1-8005-89CF-4F1A-54E4D8E38351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74"/>
          <ac:inkMkLst>
            <pc:docMk/>
            <pc:sldMk cId="1651459479" sldId="262"/>
            <ac:inkMk id="125" creationId="{9D73486C-0C04-6A18-3493-82D3BF19D694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73"/>
          <ac:inkMkLst>
            <pc:docMk/>
            <pc:sldMk cId="1651459479" sldId="262"/>
            <ac:inkMk id="126" creationId="{30237B51-2BA1-CFEE-1A0A-C5FF2E65194C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72"/>
          <ac:inkMkLst>
            <pc:docMk/>
            <pc:sldMk cId="1651459479" sldId="262"/>
            <ac:inkMk id="128" creationId="{CA307ADA-11CC-4409-E149-5388CFB05176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71"/>
          <ac:inkMkLst>
            <pc:docMk/>
            <pc:sldMk cId="1651459479" sldId="262"/>
            <ac:inkMk id="129" creationId="{32D20322-ACE1-77C7-FA8B-BC5F00FC86B8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70"/>
          <ac:inkMkLst>
            <pc:docMk/>
            <pc:sldMk cId="1651459479" sldId="262"/>
            <ac:inkMk id="133" creationId="{11EA2745-F3AA-4CA8-8550-B0946C9F6919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69"/>
          <ac:inkMkLst>
            <pc:docMk/>
            <pc:sldMk cId="1651459479" sldId="262"/>
            <ac:inkMk id="135" creationId="{97127990-9BE3-3C49-4191-CE1DB1BCC296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68"/>
          <ac:inkMkLst>
            <pc:docMk/>
            <pc:sldMk cId="1651459479" sldId="262"/>
            <ac:inkMk id="159" creationId="{DC11DABB-A6FD-F431-002B-AD943AE53013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67"/>
          <ac:inkMkLst>
            <pc:docMk/>
            <pc:sldMk cId="1651459479" sldId="262"/>
            <ac:inkMk id="161" creationId="{17B3770A-6F24-F8AC-44CF-C6C661786B16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66"/>
          <ac:inkMkLst>
            <pc:docMk/>
            <pc:sldMk cId="1651459479" sldId="262"/>
            <ac:inkMk id="164" creationId="{608740F9-1B1F-DC62-10F5-C3D41D4DE2D8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65"/>
          <ac:inkMkLst>
            <pc:docMk/>
            <pc:sldMk cId="1651459479" sldId="262"/>
            <ac:inkMk id="166" creationId="{D6E12ABA-468E-A23E-4437-A8CAC1200EA9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04.750" v="64"/>
          <ac:inkMkLst>
            <pc:docMk/>
            <pc:sldMk cId="1651459479" sldId="262"/>
            <ac:inkMk id="168" creationId="{F69EB18A-FA49-FE00-BE63-B87D10981E79}"/>
          </ac:inkMkLst>
        </pc:inkChg>
        <pc:inkChg chg="del">
          <ac:chgData name="モリ　ナツキ" userId="S::7416934@school.city.osaka.jp::e7a30ee6-5b63-43d5-91c1-7eaf668a1533" providerId="AD" clId="Web-{2FB8E8C4-AB43-44CB-BFE3-024742C3864C}" dt="2024-02-21T06:14:10.875" v="82"/>
          <ac:inkMkLst>
            <pc:docMk/>
            <pc:sldMk cId="1651459479" sldId="262"/>
            <ac:inkMk id="169" creationId="{643FB140-3B83-A0F3-8E3B-829CD058BFD2}"/>
          </ac:inkMkLst>
        </pc:inkChg>
      </pc:sldChg>
    </pc:docChg>
  </pc:docChgLst>
  <pc:docChgLst>
    <pc:chgData name="モリ　ナツキ" userId="S::7416934@school.city.osaka.jp::e7a30ee6-5b63-43d5-91c1-7eaf668a1533" providerId="AD" clId="Web-{4ADBA8F9-6D21-4898-BAEB-02E8B78D6592}"/>
    <pc:docChg chg="modSld">
      <pc:chgData name="モリ　ナツキ" userId="S::7416934@school.city.osaka.jp::e7a30ee6-5b63-43d5-91c1-7eaf668a1533" providerId="AD" clId="Web-{4ADBA8F9-6D21-4898-BAEB-02E8B78D6592}" dt="2024-02-21T06:15:50.799" v="3" actId="1076"/>
      <pc:docMkLst>
        <pc:docMk/>
      </pc:docMkLst>
      <pc:sldChg chg="modSp">
        <pc:chgData name="モリ　ナツキ" userId="S::7416934@school.city.osaka.jp::e7a30ee6-5b63-43d5-91c1-7eaf668a1533" providerId="AD" clId="Web-{4ADBA8F9-6D21-4898-BAEB-02E8B78D6592}" dt="2024-02-21T06:15:50.799" v="3" actId="1076"/>
        <pc:sldMkLst>
          <pc:docMk/>
          <pc:sldMk cId="1651459479" sldId="262"/>
        </pc:sldMkLst>
        <pc:spChg chg="mod">
          <ac:chgData name="モリ　ナツキ" userId="S::7416934@school.city.osaka.jp::e7a30ee6-5b63-43d5-91c1-7eaf668a1533" providerId="AD" clId="Web-{4ADBA8F9-6D21-4898-BAEB-02E8B78D6592}" dt="2024-02-21T06:15:25.579" v="1" actId="1076"/>
          <ac:spMkLst>
            <pc:docMk/>
            <pc:sldMk cId="1651459479" sldId="262"/>
            <ac:spMk id="14" creationId="{C9F51907-5B18-45EB-C82C-9512A2198815}"/>
          </ac:spMkLst>
        </pc:spChg>
        <pc:spChg chg="mod">
          <ac:chgData name="モリ　ナツキ" userId="S::7416934@school.city.osaka.jp::e7a30ee6-5b63-43d5-91c1-7eaf668a1533" providerId="AD" clId="Web-{4ADBA8F9-6D21-4898-BAEB-02E8B78D6592}" dt="2024-02-21T06:15:50.799" v="3" actId="1076"/>
          <ac:spMkLst>
            <pc:docMk/>
            <pc:sldMk cId="1651459479" sldId="262"/>
            <ac:spMk id="17" creationId="{BB8E2F4B-FA1B-F3AF-F656-0B41408FCCED}"/>
          </ac:spMkLst>
        </pc:spChg>
        <pc:picChg chg="mod">
          <ac:chgData name="モリ　ナツキ" userId="S::7416934@school.city.osaka.jp::e7a30ee6-5b63-43d5-91c1-7eaf668a1533" providerId="AD" clId="Web-{4ADBA8F9-6D21-4898-BAEB-02E8B78D6592}" dt="2024-02-21T06:15:11.923" v="0" actId="1076"/>
          <ac:picMkLst>
            <pc:docMk/>
            <pc:sldMk cId="1651459479" sldId="262"/>
            <ac:picMk id="82" creationId="{8CEDC5F1-0A96-25DF-175D-A0F90B69C462}"/>
          </ac:picMkLst>
        </pc:picChg>
      </pc:sldChg>
    </pc:docChg>
  </pc:docChgLst>
  <pc:docChgLst>
    <pc:chgData name="モリ　ナツキ" userId="S::7416934@school.city.osaka.jp::e7a30ee6-5b63-43d5-91c1-7eaf668a1533" providerId="AD" clId="Web-{4CE2788E-0B25-4CE0-9421-19D25D9E9750}"/>
    <pc:docChg chg="modSld sldOrd addMainMaster delMainMaster">
      <pc:chgData name="モリ　ナツキ" userId="S::7416934@school.city.osaka.jp::e7a30ee6-5b63-43d5-91c1-7eaf668a1533" providerId="AD" clId="Web-{4CE2788E-0B25-4CE0-9421-19D25D9E9750}" dt="2024-02-20T06:11:01.288" v="129"/>
      <pc:docMkLst>
        <pc:docMk/>
      </pc:docMkLst>
      <pc:sldChg chg="modSp mod modClrScheme chgLayout">
        <pc:chgData name="モリ　ナツキ" userId="S::7416934@school.city.osaka.jp::e7a30ee6-5b63-43d5-91c1-7eaf668a1533" providerId="AD" clId="Web-{4CE2788E-0B25-4CE0-9421-19D25D9E9750}" dt="2024-02-20T05:49:43.749" v="21"/>
        <pc:sldMkLst>
          <pc:docMk/>
          <pc:sldMk cId="334072004" sldId="256"/>
        </pc:sldMkLst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334072004" sldId="256"/>
            <ac:spMk id="2" creationId="{1B39324C-E07C-4511-A274-54F66BCC2100}"/>
          </ac:spMkLst>
        </pc:spChg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334072004" sldId="256"/>
            <ac:spMk id="3" creationId="{6ABC9A12-0CA3-4442-9D0B-37536473675D}"/>
          </ac:spMkLst>
        </pc:spChg>
      </pc:sldChg>
      <pc:sldChg chg="addSp delSp modSp mod setBg modClrScheme chgLayout">
        <pc:chgData name="モリ　ナツキ" userId="S::7416934@school.city.osaka.jp::e7a30ee6-5b63-43d5-91c1-7eaf668a1533" providerId="AD" clId="Web-{4CE2788E-0B25-4CE0-9421-19D25D9E9750}" dt="2024-02-20T06:11:01.288" v="129"/>
        <pc:sldMkLst>
          <pc:docMk/>
          <pc:sldMk cId="2148355473" sldId="261"/>
        </pc:sldMkLst>
        <pc:spChg chg="mod ord">
          <ac:chgData name="モリ　ナツキ" userId="S::7416934@school.city.osaka.jp::e7a30ee6-5b63-43d5-91c1-7eaf668a1533" providerId="AD" clId="Web-{4CE2788E-0B25-4CE0-9421-19D25D9E9750}" dt="2024-02-20T06:06:59.924" v="107" actId="1076"/>
          <ac:spMkLst>
            <pc:docMk/>
            <pc:sldMk cId="2148355473" sldId="261"/>
            <ac:spMk id="2" creationId="{FAE167B4-52F2-2719-49DF-2A7DC18A46A7}"/>
          </ac:spMkLst>
        </pc:spChg>
        <pc:spChg chg="mod ord">
          <ac:chgData name="モリ　ナツキ" userId="S::7416934@school.city.osaka.jp::e7a30ee6-5b63-43d5-91c1-7eaf668a1533" providerId="AD" clId="Web-{4CE2788E-0B25-4CE0-9421-19D25D9E9750}" dt="2024-02-20T05:51:23.329" v="28"/>
          <ac:spMkLst>
            <pc:docMk/>
            <pc:sldMk cId="2148355473" sldId="261"/>
            <ac:spMk id="3" creationId="{684E3BAD-9021-AB41-F013-BF9A5D37F849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6:09:45.459" v="122"/>
          <ac:spMkLst>
            <pc:docMk/>
            <pc:sldMk cId="2148355473" sldId="261"/>
            <ac:spMk id="5" creationId="{C9B05132-D57E-5091-A0B6-21D900D74AE2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6:09:45.099" v="121"/>
          <ac:spMkLst>
            <pc:docMk/>
            <pc:sldMk cId="2148355473" sldId="261"/>
            <ac:spMk id="6" creationId="{F45D3A74-1937-03C3-3D34-34F17AD66614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6:09:34.380" v="118"/>
          <ac:spMkLst>
            <pc:docMk/>
            <pc:sldMk cId="2148355473" sldId="261"/>
            <ac:spMk id="7" creationId="{6D82B91F-43C0-D24D-41F8-61C02889C423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5:51:11.142" v="23"/>
          <ac:spMkLst>
            <pc:docMk/>
            <pc:sldMk cId="2148355473" sldId="261"/>
            <ac:spMk id="8" creationId="{CE0E578B-C831-4567-ADC6-D039BD2D66EA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6:09:00.255" v="117"/>
          <ac:spMkLst>
            <pc:docMk/>
            <pc:sldMk cId="2148355473" sldId="261"/>
            <ac:spMk id="9" creationId="{F8ED7311-6C74-B374-411B-3FF4B7156320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5:51:11.142" v="23"/>
          <ac:spMkLst>
            <pc:docMk/>
            <pc:sldMk cId="2148355473" sldId="261"/>
            <ac:spMk id="10" creationId="{8BE5D8A6-4F15-4943-9BBB-CB85FBD9E0B7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6:08:44.989" v="116"/>
          <ac:spMkLst>
            <pc:docMk/>
            <pc:sldMk cId="2148355473" sldId="261"/>
            <ac:spMk id="11" creationId="{D5FD80C8-B308-5EAF-0B0B-8F5C15195F40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5:51:11.142" v="23"/>
          <ac:spMkLst>
            <pc:docMk/>
            <pc:sldMk cId="2148355473" sldId="261"/>
            <ac:spMk id="12" creationId="{7B365873-BBBD-4121-93B8-7C191F983FEB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6:08:19.691" v="114"/>
          <ac:spMkLst>
            <pc:docMk/>
            <pc:sldMk cId="2148355473" sldId="261"/>
            <ac:spMk id="13" creationId="{82EBA2A8-402D-B0DA-ABD0-B34547E7B810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5:51:17.001" v="25"/>
          <ac:spMkLst>
            <pc:docMk/>
            <pc:sldMk cId="2148355473" sldId="261"/>
            <ac:spMk id="22" creationId="{5A292AEA-2528-46C0-B426-95822B6141FB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5:51:17.001" v="25"/>
          <ac:spMkLst>
            <pc:docMk/>
            <pc:sldMk cId="2148355473" sldId="261"/>
            <ac:spMk id="28" creationId="{D8B7B198-E4DF-43CD-AD8C-199884323745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5:51:17.001" v="25"/>
          <ac:spMkLst>
            <pc:docMk/>
            <pc:sldMk cId="2148355473" sldId="261"/>
            <ac:spMk id="34" creationId="{2BE67753-EA0E-4819-8D22-0B6600CF7231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6:09:41.927" v="120"/>
          <ac:spMkLst>
            <pc:docMk/>
            <pc:sldMk cId="2148355473" sldId="261"/>
            <ac:spMk id="37" creationId="{985BF132-4432-8C3B-A467-4002FDC97EB6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5:51:23.282" v="27"/>
          <ac:spMkLst>
            <pc:docMk/>
            <pc:sldMk cId="2148355473" sldId="261"/>
            <ac:spMk id="38" creationId="{CE0E578B-C831-4567-ADC6-D039BD2D66EA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5:51:23.282" v="27"/>
          <ac:spMkLst>
            <pc:docMk/>
            <pc:sldMk cId="2148355473" sldId="261"/>
            <ac:spMk id="39" creationId="{8BE5D8A6-4F15-4943-9BBB-CB85FBD9E0B7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5:51:23.282" v="27"/>
          <ac:spMkLst>
            <pc:docMk/>
            <pc:sldMk cId="2148355473" sldId="261"/>
            <ac:spMk id="40" creationId="{7B365873-BBBD-4121-93B8-7C191F983FEB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6:09:59.974" v="125"/>
          <ac:spMkLst>
            <pc:docMk/>
            <pc:sldMk cId="2148355473" sldId="261"/>
            <ac:spMk id="43" creationId="{D8B7B198-E4DF-43CD-AD8C-199884323745}"/>
          </ac:spMkLst>
        </pc:spChg>
        <pc:spChg chg="add">
          <ac:chgData name="モリ　ナツキ" userId="S::7416934@school.city.osaka.jp::e7a30ee6-5b63-43d5-91c1-7eaf668a1533" providerId="AD" clId="Web-{4CE2788E-0B25-4CE0-9421-19D25D9E9750}" dt="2024-02-20T05:51:23.329" v="28"/>
          <ac:spMkLst>
            <pc:docMk/>
            <pc:sldMk cId="2148355473" sldId="261"/>
            <ac:spMk id="44" creationId="{5A292AEA-2528-46C0-B426-95822B6141FB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6:09:46.099" v="123"/>
          <ac:spMkLst>
            <pc:docMk/>
            <pc:sldMk cId="2148355473" sldId="261"/>
            <ac:spMk id="45" creationId="{D8B7B198-E4DF-43CD-AD8C-199884323745}"/>
          </ac:spMkLst>
        </pc:spChg>
        <pc:spChg chg="add">
          <ac:chgData name="モリ　ナツキ" userId="S::7416934@school.city.osaka.jp::e7a30ee6-5b63-43d5-91c1-7eaf668a1533" providerId="AD" clId="Web-{4CE2788E-0B25-4CE0-9421-19D25D9E9750}" dt="2024-02-20T05:51:23.329" v="28"/>
          <ac:spMkLst>
            <pc:docMk/>
            <pc:sldMk cId="2148355473" sldId="261"/>
            <ac:spMk id="46" creationId="{2BE67753-EA0E-4819-8D22-0B6600CF7231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6:10:13.037" v="127"/>
          <ac:spMkLst>
            <pc:docMk/>
            <pc:sldMk cId="2148355473" sldId="261"/>
            <ac:spMk id="51" creationId="{D8B7B198-E4DF-43CD-AD8C-199884323745}"/>
          </ac:spMkLst>
        </pc:spChg>
        <pc:spChg chg="add del">
          <ac:chgData name="モリ　ナツキ" userId="S::7416934@school.city.osaka.jp::e7a30ee6-5b63-43d5-91c1-7eaf668a1533" providerId="AD" clId="Web-{4CE2788E-0B25-4CE0-9421-19D25D9E9750}" dt="2024-02-20T06:11:01.288" v="129"/>
          <ac:spMkLst>
            <pc:docMk/>
            <pc:sldMk cId="2148355473" sldId="261"/>
            <ac:spMk id="52" creationId="{D8B7B198-E4DF-43CD-AD8C-199884323745}"/>
          </ac:spMkLst>
        </pc:spChg>
        <pc:grpChg chg="add del">
          <ac:chgData name="モリ　ナツキ" userId="S::7416934@school.city.osaka.jp::e7a30ee6-5b63-43d5-91c1-7eaf668a1533" providerId="AD" clId="Web-{4CE2788E-0B25-4CE0-9421-19D25D9E9750}" dt="2024-02-20T05:51:17.001" v="25"/>
          <ac:grpSpMkLst>
            <pc:docMk/>
            <pc:sldMk cId="2148355473" sldId="261"/>
            <ac:grpSpMk id="23" creationId="{87F87F1B-42BA-4AC7-A4E2-41544DDB2CE3}"/>
          </ac:grpSpMkLst>
        </pc:grpChg>
        <pc:grpChg chg="add del">
          <ac:chgData name="モリ　ナツキ" userId="S::7416934@school.city.osaka.jp::e7a30ee6-5b63-43d5-91c1-7eaf668a1533" providerId="AD" clId="Web-{4CE2788E-0B25-4CE0-9421-19D25D9E9750}" dt="2024-02-20T05:51:17.001" v="25"/>
          <ac:grpSpMkLst>
            <pc:docMk/>
            <pc:sldMk cId="2148355473" sldId="261"/>
            <ac:grpSpMk id="29" creationId="{967346A5-7569-4F15-AB5D-BE3DADF192C0}"/>
          </ac:grpSpMkLst>
        </pc:grpChg>
        <pc:grpChg chg="add del">
          <ac:chgData name="モリ　ナツキ" userId="S::7416934@school.city.osaka.jp::e7a30ee6-5b63-43d5-91c1-7eaf668a1533" providerId="AD" clId="Web-{4CE2788E-0B25-4CE0-9421-19D25D9E9750}" dt="2024-02-20T05:51:17.001" v="25"/>
          <ac:grpSpMkLst>
            <pc:docMk/>
            <pc:sldMk cId="2148355473" sldId="261"/>
            <ac:grpSpMk id="35" creationId="{D76D63AC-0421-45EC-B383-E79A61A78C6B}"/>
          </ac:grpSpMkLst>
        </pc:grpChg>
        <pc:grpChg chg="add">
          <ac:chgData name="モリ　ナツキ" userId="S::7416934@school.city.osaka.jp::e7a30ee6-5b63-43d5-91c1-7eaf668a1533" providerId="AD" clId="Web-{4CE2788E-0B25-4CE0-9421-19D25D9E9750}" dt="2024-02-20T05:51:23.329" v="28"/>
          <ac:grpSpMkLst>
            <pc:docMk/>
            <pc:sldMk cId="2148355473" sldId="261"/>
            <ac:grpSpMk id="47" creationId="{D76D63AC-0421-45EC-B383-E79A61A78C6B}"/>
          </ac:grpSpMkLst>
        </pc:grpChg>
        <pc:grpChg chg="add">
          <ac:chgData name="モリ　ナツキ" userId="S::7416934@school.city.osaka.jp::e7a30ee6-5b63-43d5-91c1-7eaf668a1533" providerId="AD" clId="Web-{4CE2788E-0B25-4CE0-9421-19D25D9E9750}" dt="2024-02-20T05:51:23.329" v="28"/>
          <ac:grpSpMkLst>
            <pc:docMk/>
            <pc:sldMk cId="2148355473" sldId="261"/>
            <ac:grpSpMk id="49" creationId="{87F87F1B-42BA-4AC7-A4E2-41544DDB2CE3}"/>
          </ac:grpSpMkLst>
        </pc:grpChg>
        <pc:grpChg chg="add">
          <ac:chgData name="モリ　ナツキ" userId="S::7416934@school.city.osaka.jp::e7a30ee6-5b63-43d5-91c1-7eaf668a1533" providerId="AD" clId="Web-{4CE2788E-0B25-4CE0-9421-19D25D9E9750}" dt="2024-02-20T05:51:23.329" v="28"/>
          <ac:grpSpMkLst>
            <pc:docMk/>
            <pc:sldMk cId="2148355473" sldId="261"/>
            <ac:grpSpMk id="50" creationId="{967346A5-7569-4F15-AB5D-BE3DADF192C0}"/>
          </ac:grpSpMkLst>
        </pc:grpChg>
        <pc:picChg chg="del">
          <ac:chgData name="モリ　ナツキ" userId="S::7416934@school.city.osaka.jp::e7a30ee6-5b63-43d5-91c1-7eaf668a1533" providerId="AD" clId="Web-{4CE2788E-0B25-4CE0-9421-19D25D9E9750}" dt="2024-02-20T06:06:22.408" v="104"/>
          <ac:picMkLst>
            <pc:docMk/>
            <pc:sldMk cId="2148355473" sldId="261"/>
            <ac:picMk id="4" creationId="{D5E9EB15-60C0-62CC-CCD7-0B32B8DB6E92}"/>
          </ac:picMkLst>
        </pc:picChg>
        <pc:cxnChg chg="add del">
          <ac:chgData name="モリ　ナツキ" userId="S::7416934@school.city.osaka.jp::e7a30ee6-5b63-43d5-91c1-7eaf668a1533" providerId="AD" clId="Web-{4CE2788E-0B25-4CE0-9421-19D25D9E9750}" dt="2024-02-20T05:51:11.142" v="23"/>
          <ac:cxnSpMkLst>
            <pc:docMk/>
            <pc:sldMk cId="2148355473" sldId="261"/>
            <ac:cxnSpMk id="14" creationId="{6597D30C-CE8C-42F3-8D87-B198E1B9280F}"/>
          </ac:cxnSpMkLst>
        </pc:cxnChg>
        <pc:cxnChg chg="add del">
          <ac:chgData name="モリ　ナツキ" userId="S::7416934@school.city.osaka.jp::e7a30ee6-5b63-43d5-91c1-7eaf668a1533" providerId="AD" clId="Web-{4CE2788E-0B25-4CE0-9421-19D25D9E9750}" dt="2024-02-20T05:51:11.142" v="23"/>
          <ac:cxnSpMkLst>
            <pc:docMk/>
            <pc:sldMk cId="2148355473" sldId="261"/>
            <ac:cxnSpMk id="16" creationId="{431B555C-D0C9-46D9-AFBB-248E8DE740B0}"/>
          </ac:cxnSpMkLst>
        </pc:cxnChg>
        <pc:cxnChg chg="add del">
          <ac:chgData name="モリ　ナツキ" userId="S::7416934@school.city.osaka.jp::e7a30ee6-5b63-43d5-91c1-7eaf668a1533" providerId="AD" clId="Web-{4CE2788E-0B25-4CE0-9421-19D25D9E9750}" dt="2024-02-20T05:51:23.282" v="27"/>
          <ac:cxnSpMkLst>
            <pc:docMk/>
            <pc:sldMk cId="2148355473" sldId="261"/>
            <ac:cxnSpMk id="41" creationId="{6597D30C-CE8C-42F3-8D87-B198E1B9280F}"/>
          </ac:cxnSpMkLst>
        </pc:cxnChg>
        <pc:cxnChg chg="add del">
          <ac:chgData name="モリ　ナツキ" userId="S::7416934@school.city.osaka.jp::e7a30ee6-5b63-43d5-91c1-7eaf668a1533" providerId="AD" clId="Web-{4CE2788E-0B25-4CE0-9421-19D25D9E9750}" dt="2024-02-20T05:51:23.282" v="27"/>
          <ac:cxnSpMkLst>
            <pc:docMk/>
            <pc:sldMk cId="2148355473" sldId="261"/>
            <ac:cxnSpMk id="42" creationId="{431B555C-D0C9-46D9-AFBB-248E8DE740B0}"/>
          </ac:cxnSpMkLst>
        </pc:cxnChg>
      </pc:sldChg>
      <pc:sldChg chg="delSp modSp mod ord modClrScheme chgLayout">
        <pc:chgData name="モリ　ナツキ" userId="S::7416934@school.city.osaka.jp::e7a30ee6-5b63-43d5-91c1-7eaf668a1533" providerId="AD" clId="Web-{4CE2788E-0B25-4CE0-9421-19D25D9E9750}" dt="2024-02-20T06:08:38.348" v="115"/>
        <pc:sldMkLst>
          <pc:docMk/>
          <pc:sldMk cId="1651459479" sldId="262"/>
        </pc:sldMkLst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1651459479" sldId="262"/>
            <ac:spMk id="2" creationId="{D5C867EC-B365-46D0-5C8B-86448A77363E}"/>
          </ac:spMkLst>
        </pc:spChg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1651459479" sldId="262"/>
            <ac:spMk id="3" creationId="{037C8C1F-0CB1-0E55-F383-C1B4AF72947E}"/>
          </ac:spMkLst>
        </pc:spChg>
        <pc:spChg chg="mod">
          <ac:chgData name="モリ　ナツキ" userId="S::7416934@school.city.osaka.jp::e7a30ee6-5b63-43d5-91c1-7eaf668a1533" providerId="AD" clId="Web-{4CE2788E-0B25-4CE0-9421-19D25D9E9750}" dt="2024-02-20T05:41:27.600" v="5" actId="20577"/>
          <ac:spMkLst>
            <pc:docMk/>
            <pc:sldMk cId="1651459479" sldId="262"/>
            <ac:spMk id="12" creationId="{4E1EF4E8-5513-4BF5-BC41-04645281C672}"/>
          </ac:spMkLst>
        </pc:spChg>
        <pc:picChg chg="del mod">
          <ac:chgData name="モリ　ナツキ" userId="S::7416934@school.city.osaka.jp::e7a30ee6-5b63-43d5-91c1-7eaf668a1533" providerId="AD" clId="Web-{4CE2788E-0B25-4CE0-9421-19D25D9E9750}" dt="2024-02-20T05:41:30.803" v="8"/>
          <ac:picMkLst>
            <pc:docMk/>
            <pc:sldMk cId="1651459479" sldId="262"/>
            <ac:picMk id="8" creationId="{F03533F6-A0E3-8914-5F1C-644F3ED5F0DD}"/>
          </ac:picMkLst>
        </pc:picChg>
      </pc:sldChg>
      <pc:sldChg chg="modSp mod modClrScheme chgLayout">
        <pc:chgData name="モリ　ナツキ" userId="S::7416934@school.city.osaka.jp::e7a30ee6-5b63-43d5-91c1-7eaf668a1533" providerId="AD" clId="Web-{4CE2788E-0B25-4CE0-9421-19D25D9E9750}" dt="2024-02-20T05:49:43.749" v="21"/>
        <pc:sldMkLst>
          <pc:docMk/>
          <pc:sldMk cId="2384114907" sldId="264"/>
        </pc:sldMkLst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2384114907" sldId="264"/>
            <ac:spMk id="2" creationId="{8A669349-062D-D5D0-964D-F0AAD66A71DF}"/>
          </ac:spMkLst>
        </pc:spChg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2384114907" sldId="264"/>
            <ac:spMk id="3" creationId="{1676B041-94F2-3CDE-0675-001FB39C9F95}"/>
          </ac:spMkLst>
        </pc:spChg>
      </pc:sldChg>
      <pc:sldChg chg="modSp mod modClrScheme chgLayout">
        <pc:chgData name="モリ　ナツキ" userId="S::7416934@school.city.osaka.jp::e7a30ee6-5b63-43d5-91c1-7eaf668a1533" providerId="AD" clId="Web-{4CE2788E-0B25-4CE0-9421-19D25D9E9750}" dt="2024-02-20T05:49:43.749" v="21"/>
        <pc:sldMkLst>
          <pc:docMk/>
          <pc:sldMk cId="3127589833" sldId="266"/>
        </pc:sldMkLst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3127589833" sldId="266"/>
            <ac:spMk id="2" creationId="{052824E3-B161-563D-DC53-734F74E06791}"/>
          </ac:spMkLst>
        </pc:spChg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3127589833" sldId="266"/>
            <ac:spMk id="3" creationId="{6B25E044-3960-D43C-D9F3-92D3529D6B27}"/>
          </ac:spMkLst>
        </pc:spChg>
      </pc:sldChg>
      <pc:sldChg chg="delSp modSp mod modClrScheme delDesignElem chgLayout">
        <pc:chgData name="モリ　ナツキ" userId="S::7416934@school.city.osaka.jp::e7a30ee6-5b63-43d5-91c1-7eaf668a1533" providerId="AD" clId="Web-{4CE2788E-0B25-4CE0-9421-19D25D9E9750}" dt="2024-02-20T05:49:43.749" v="21"/>
        <pc:sldMkLst>
          <pc:docMk/>
          <pc:sldMk cId="2616722613" sldId="268"/>
        </pc:sldMkLst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2616722613" sldId="268"/>
            <ac:spMk id="2" creationId="{6982F66E-79AA-1796-6443-EC33378CF4FF}"/>
          </ac:spMkLst>
        </pc:spChg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2616722613" sldId="268"/>
            <ac:spMk id="3" creationId="{EE8AA92B-8155-5051-B6EE-ABC13C891768}"/>
          </ac:spMkLst>
        </pc:spChg>
        <pc:spChg chg="del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2616722613" sldId="268"/>
            <ac:spMk id="9" creationId="{65219498-D544-41AC-98FE-8F956EF66A62}"/>
          </ac:spMkLst>
        </pc:spChg>
        <pc:spChg chg="del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2616722613" sldId="268"/>
            <ac:spMk id="11" creationId="{F500DBFC-17A9-4E0A-AEE2-A49F9AEEF0FD}"/>
          </ac:spMkLst>
        </pc:spChg>
        <pc:grpChg chg="del">
          <ac:chgData name="モリ　ナツキ" userId="S::7416934@school.city.osaka.jp::e7a30ee6-5b63-43d5-91c1-7eaf668a1533" providerId="AD" clId="Web-{4CE2788E-0B25-4CE0-9421-19D25D9E9750}" dt="2024-02-20T05:49:43.749" v="21"/>
          <ac:grpSpMkLst>
            <pc:docMk/>
            <pc:sldMk cId="2616722613" sldId="268"/>
            <ac:grpSpMk id="13" creationId="{D74613BB-817C-4C4F-8A24-4936F2F064C0}"/>
          </ac:grpSpMkLst>
        </pc:grpChg>
      </pc:sldChg>
      <pc:sldChg chg="delSp modSp mod modClrScheme delDesignElem chgLayout">
        <pc:chgData name="モリ　ナツキ" userId="S::7416934@school.city.osaka.jp::e7a30ee6-5b63-43d5-91c1-7eaf668a1533" providerId="AD" clId="Web-{4CE2788E-0B25-4CE0-9421-19D25D9E9750}" dt="2024-02-20T05:49:43.749" v="21"/>
        <pc:sldMkLst>
          <pc:docMk/>
          <pc:sldMk cId="1274481786" sldId="269"/>
        </pc:sldMkLst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1274481786" sldId="269"/>
            <ac:spMk id="2" creationId="{794C162A-0B94-2DC6-A0F7-53A64E0C33E1}"/>
          </ac:spMkLst>
        </pc:spChg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1274481786" sldId="269"/>
            <ac:spMk id="3" creationId="{1B5308D8-C00B-EED0-1E12-CFB473E82408}"/>
          </ac:spMkLst>
        </pc:spChg>
        <pc:spChg chg="del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1274481786" sldId="269"/>
            <ac:spMk id="29" creationId="{A3363022-C969-41E9-8EB2-E4C94908C1FA}"/>
          </ac:spMkLst>
        </pc:spChg>
        <pc:spChg chg="del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1274481786" sldId="269"/>
            <ac:spMk id="31" creationId="{8D1AD6B3-BE88-4CEB-BA17-790657CC4729}"/>
          </ac:spMkLst>
        </pc:spChg>
        <pc:grpChg chg="del">
          <ac:chgData name="モリ　ナツキ" userId="S::7416934@school.city.osaka.jp::e7a30ee6-5b63-43d5-91c1-7eaf668a1533" providerId="AD" clId="Web-{4CE2788E-0B25-4CE0-9421-19D25D9E9750}" dt="2024-02-20T05:49:43.749" v="21"/>
          <ac:grpSpMkLst>
            <pc:docMk/>
            <pc:sldMk cId="1274481786" sldId="269"/>
            <ac:grpSpMk id="33" creationId="{89D1390B-7E13-4B4F-9CB2-391063412E54}"/>
          </ac:grpSpMkLst>
        </pc:grpChg>
      </pc:sldChg>
      <pc:sldChg chg="delSp modSp mod modClrScheme delDesignElem chgLayout">
        <pc:chgData name="モリ　ナツキ" userId="S::7416934@school.city.osaka.jp::e7a30ee6-5b63-43d5-91c1-7eaf668a1533" providerId="AD" clId="Web-{4CE2788E-0B25-4CE0-9421-19D25D9E9750}" dt="2024-02-20T05:49:43.749" v="21"/>
        <pc:sldMkLst>
          <pc:docMk/>
          <pc:sldMk cId="1162911496" sldId="270"/>
        </pc:sldMkLst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1162911496" sldId="270"/>
            <ac:spMk id="2" creationId="{18B0F107-AA09-3DD0-D9DF-BA4948C20D93}"/>
          </ac:spMkLst>
        </pc:spChg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1162911496" sldId="270"/>
            <ac:spMk id="3" creationId="{DD8C5E0A-CBD7-D454-E688-C938C4F11C86}"/>
          </ac:spMkLst>
        </pc:spChg>
        <pc:spChg chg="del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1162911496" sldId="270"/>
            <ac:spMk id="8" creationId="{6DDA8CE9-E0A6-4FF2-823D-D08607606DC2}"/>
          </ac:spMkLst>
        </pc:spChg>
        <pc:spChg chg="del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1162911496" sldId="270"/>
            <ac:spMk id="10" creationId="{11195564-33B9-434B-9641-764F5905A56F}"/>
          </ac:spMkLst>
        </pc:spChg>
        <pc:grpChg chg="del">
          <ac:chgData name="モリ　ナツキ" userId="S::7416934@school.city.osaka.jp::e7a30ee6-5b63-43d5-91c1-7eaf668a1533" providerId="AD" clId="Web-{4CE2788E-0B25-4CE0-9421-19D25D9E9750}" dt="2024-02-20T05:49:43.749" v="21"/>
          <ac:grpSpMkLst>
            <pc:docMk/>
            <pc:sldMk cId="1162911496" sldId="270"/>
            <ac:grpSpMk id="12" creationId="{1D18C537-E336-47C4-836B-C342A230F8F3}"/>
          </ac:grpSpMkLst>
        </pc:grpChg>
        <pc:grpChg chg="del">
          <ac:chgData name="モリ　ナツキ" userId="S::7416934@school.city.osaka.jp::e7a30ee6-5b63-43d5-91c1-7eaf668a1533" providerId="AD" clId="Web-{4CE2788E-0B25-4CE0-9421-19D25D9E9750}" dt="2024-02-20T05:49:43.749" v="21"/>
          <ac:grpSpMkLst>
            <pc:docMk/>
            <pc:sldMk cId="1162911496" sldId="270"/>
            <ac:grpSpMk id="18" creationId="{5A1259D8-0C3A-4069-A22F-537BBBB61A9C}"/>
          </ac:grpSpMkLst>
        </pc:grpChg>
      </pc:sldChg>
      <pc:sldChg chg="modSp mod modClrScheme chgLayout">
        <pc:chgData name="モリ　ナツキ" userId="S::7416934@school.city.osaka.jp::e7a30ee6-5b63-43d5-91c1-7eaf668a1533" providerId="AD" clId="Web-{4CE2788E-0B25-4CE0-9421-19D25D9E9750}" dt="2024-02-20T05:49:43.749" v="21"/>
        <pc:sldMkLst>
          <pc:docMk/>
          <pc:sldMk cId="2379769212" sldId="271"/>
        </pc:sldMkLst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2379769212" sldId="271"/>
            <ac:spMk id="2" creationId="{E5056E95-B192-9822-A363-F8C7F670017D}"/>
          </ac:spMkLst>
        </pc:spChg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2379769212" sldId="271"/>
            <ac:spMk id="3" creationId="{36056ABF-4C6B-2827-02B5-F02712B27577}"/>
          </ac:spMkLst>
        </pc:spChg>
      </pc:sldChg>
      <pc:sldChg chg="delSp modSp mod modClrScheme delDesignElem chgLayout">
        <pc:chgData name="モリ　ナツキ" userId="S::7416934@school.city.osaka.jp::e7a30ee6-5b63-43d5-91c1-7eaf668a1533" providerId="AD" clId="Web-{4CE2788E-0B25-4CE0-9421-19D25D9E9750}" dt="2024-02-20T05:49:43.749" v="21"/>
        <pc:sldMkLst>
          <pc:docMk/>
          <pc:sldMk cId="3864856378" sldId="272"/>
        </pc:sldMkLst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3864856378" sldId="272"/>
            <ac:spMk id="2" creationId="{23687912-C8AC-AB96-5216-E22FFF0722CA}"/>
          </ac:spMkLst>
        </pc:spChg>
        <pc:spChg chg="mod ord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3864856378" sldId="272"/>
            <ac:spMk id="3" creationId="{B77E5BE6-1750-0C83-419E-F57826F52E69}"/>
          </ac:spMkLst>
        </pc:spChg>
        <pc:spChg chg="del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3864856378" sldId="272"/>
            <ac:spMk id="8" creationId="{889C5E17-24D0-4696-A3C5-A2261FB455FA}"/>
          </ac:spMkLst>
        </pc:spChg>
        <pc:spChg chg="del">
          <ac:chgData name="モリ　ナツキ" userId="S::7416934@school.city.osaka.jp::e7a30ee6-5b63-43d5-91c1-7eaf668a1533" providerId="AD" clId="Web-{4CE2788E-0B25-4CE0-9421-19D25D9E9750}" dt="2024-02-20T05:49:43.749" v="21"/>
          <ac:spMkLst>
            <pc:docMk/>
            <pc:sldMk cId="3864856378" sldId="272"/>
            <ac:spMk id="10" creationId="{6929B58F-2358-44CC-ACE5-EF1BD3C6C824}"/>
          </ac:spMkLst>
        </pc:spChg>
        <pc:grpChg chg="del">
          <ac:chgData name="モリ　ナツキ" userId="S::7416934@school.city.osaka.jp::e7a30ee6-5b63-43d5-91c1-7eaf668a1533" providerId="AD" clId="Web-{4CE2788E-0B25-4CE0-9421-19D25D9E9750}" dt="2024-02-20T05:49:43.749" v="21"/>
          <ac:grpSpMkLst>
            <pc:docMk/>
            <pc:sldMk cId="3864856378" sldId="272"/>
            <ac:grpSpMk id="12" creationId="{09DA5303-A1AF-4830-806C-51FCD96188B7}"/>
          </ac:grpSpMkLst>
        </pc:grpChg>
      </pc:sldChg>
      <pc:sldMasterChg chg="del delSldLayout">
        <pc:chgData name="モリ　ナツキ" userId="S::7416934@school.city.osaka.jp::e7a30ee6-5b63-43d5-91c1-7eaf668a1533" providerId="AD" clId="Web-{4CE2788E-0B25-4CE0-9421-19D25D9E9750}" dt="2024-02-20T05:49:43.749" v="21"/>
        <pc:sldMasterMkLst>
          <pc:docMk/>
          <pc:sldMasterMk cId="1625179975" sldId="2147483900"/>
        </pc:sldMasterMkLst>
        <pc:sldLayoutChg chg="del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1625179975" sldId="2147483900"/>
            <pc:sldLayoutMk cId="548345878" sldId="2147483901"/>
          </pc:sldLayoutMkLst>
        </pc:sldLayoutChg>
        <pc:sldLayoutChg chg="del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1625179975" sldId="2147483900"/>
            <pc:sldLayoutMk cId="4227548595" sldId="2147483902"/>
          </pc:sldLayoutMkLst>
        </pc:sldLayoutChg>
        <pc:sldLayoutChg chg="del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1625179975" sldId="2147483900"/>
            <pc:sldLayoutMk cId="799532915" sldId="2147483903"/>
          </pc:sldLayoutMkLst>
        </pc:sldLayoutChg>
        <pc:sldLayoutChg chg="del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1625179975" sldId="2147483900"/>
            <pc:sldLayoutMk cId="1048942117" sldId="2147483904"/>
          </pc:sldLayoutMkLst>
        </pc:sldLayoutChg>
        <pc:sldLayoutChg chg="del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1625179975" sldId="2147483900"/>
            <pc:sldLayoutMk cId="3752881239" sldId="2147483905"/>
          </pc:sldLayoutMkLst>
        </pc:sldLayoutChg>
        <pc:sldLayoutChg chg="del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1625179975" sldId="2147483900"/>
            <pc:sldLayoutMk cId="724123928" sldId="2147483906"/>
          </pc:sldLayoutMkLst>
        </pc:sldLayoutChg>
        <pc:sldLayoutChg chg="del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1625179975" sldId="2147483900"/>
            <pc:sldLayoutMk cId="20822766" sldId="2147483907"/>
          </pc:sldLayoutMkLst>
        </pc:sldLayoutChg>
        <pc:sldLayoutChg chg="del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1625179975" sldId="2147483900"/>
            <pc:sldLayoutMk cId="3883345882" sldId="2147483908"/>
          </pc:sldLayoutMkLst>
        </pc:sldLayoutChg>
        <pc:sldLayoutChg chg="del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1625179975" sldId="2147483900"/>
            <pc:sldLayoutMk cId="2277782413" sldId="2147483909"/>
          </pc:sldLayoutMkLst>
        </pc:sldLayoutChg>
        <pc:sldLayoutChg chg="del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1625179975" sldId="2147483900"/>
            <pc:sldLayoutMk cId="1604388006" sldId="2147483910"/>
          </pc:sldLayoutMkLst>
        </pc:sldLayoutChg>
        <pc:sldLayoutChg chg="del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1625179975" sldId="2147483900"/>
            <pc:sldLayoutMk cId="431411782" sldId="2147483911"/>
          </pc:sldLayoutMkLst>
        </pc:sldLayoutChg>
      </pc:sldMasterChg>
      <pc:sldMasterChg chg="add addSldLayout modSldLayout">
        <pc:chgData name="モリ　ナツキ" userId="S::7416934@school.city.osaka.jp::e7a30ee6-5b63-43d5-91c1-7eaf668a1533" providerId="AD" clId="Web-{4CE2788E-0B25-4CE0-9421-19D25D9E9750}" dt="2024-02-20T05:49:43.749" v="21"/>
        <pc:sldMasterMkLst>
          <pc:docMk/>
          <pc:sldMasterMk cId="779598500" sldId="2147483912"/>
        </pc:sldMasterMkLst>
        <pc:sldLayoutChg chg="add mod replId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779598500" sldId="2147483912"/>
            <pc:sldLayoutMk cId="1510932964" sldId="2147483913"/>
          </pc:sldLayoutMkLst>
        </pc:sldLayoutChg>
        <pc:sldLayoutChg chg="add mod replId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779598500" sldId="2147483912"/>
            <pc:sldLayoutMk cId="3182804372" sldId="2147483914"/>
          </pc:sldLayoutMkLst>
        </pc:sldLayoutChg>
        <pc:sldLayoutChg chg="add mod replId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779598500" sldId="2147483912"/>
            <pc:sldLayoutMk cId="959209419" sldId="2147483915"/>
          </pc:sldLayoutMkLst>
        </pc:sldLayoutChg>
        <pc:sldLayoutChg chg="add mod replId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779598500" sldId="2147483912"/>
            <pc:sldLayoutMk cId="891477128" sldId="2147483916"/>
          </pc:sldLayoutMkLst>
        </pc:sldLayoutChg>
        <pc:sldLayoutChg chg="add mod replId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779598500" sldId="2147483912"/>
            <pc:sldLayoutMk cId="1354591010" sldId="2147483917"/>
          </pc:sldLayoutMkLst>
        </pc:sldLayoutChg>
        <pc:sldLayoutChg chg="add mod replId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779598500" sldId="2147483912"/>
            <pc:sldLayoutMk cId="4166982608" sldId="2147483918"/>
          </pc:sldLayoutMkLst>
        </pc:sldLayoutChg>
        <pc:sldLayoutChg chg="add mod replId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779598500" sldId="2147483912"/>
            <pc:sldLayoutMk cId="1534044853" sldId="2147483919"/>
          </pc:sldLayoutMkLst>
        </pc:sldLayoutChg>
        <pc:sldLayoutChg chg="add mod replId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779598500" sldId="2147483912"/>
            <pc:sldLayoutMk cId="2722413365" sldId="2147483920"/>
          </pc:sldLayoutMkLst>
        </pc:sldLayoutChg>
        <pc:sldLayoutChg chg="add mod replId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779598500" sldId="2147483912"/>
            <pc:sldLayoutMk cId="2280530847" sldId="2147483921"/>
          </pc:sldLayoutMkLst>
        </pc:sldLayoutChg>
        <pc:sldLayoutChg chg="add mod replId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779598500" sldId="2147483912"/>
            <pc:sldLayoutMk cId="3531209447" sldId="2147483922"/>
          </pc:sldLayoutMkLst>
        </pc:sldLayoutChg>
        <pc:sldLayoutChg chg="add mod replId">
          <pc:chgData name="モリ　ナツキ" userId="S::7416934@school.city.osaka.jp::e7a30ee6-5b63-43d5-91c1-7eaf668a1533" providerId="AD" clId="Web-{4CE2788E-0B25-4CE0-9421-19D25D9E9750}" dt="2024-02-20T05:49:43.749" v="21"/>
          <pc:sldLayoutMkLst>
            <pc:docMk/>
            <pc:sldMasterMk cId="779598500" sldId="2147483912"/>
            <pc:sldLayoutMk cId="2858660625" sldId="2147483923"/>
          </pc:sldLayoutMkLst>
        </pc:sldLayoutChg>
      </pc:sldMasterChg>
    </pc:docChg>
  </pc:docChgLst>
  <pc:docChgLst>
    <pc:chgData name="シンクマ　リコ" userId="S::7105142@school.city.osaka.jp::d18b66fd-47a7-45c1-bf1b-238ba81b015b" providerId="AD" clId="Web-{603CF2C8-2D1B-4819-8300-FDBD603FF05D}"/>
    <pc:docChg chg="modSld">
      <pc:chgData name="シンクマ　リコ" userId="S::7105142@school.city.osaka.jp::d18b66fd-47a7-45c1-bf1b-238ba81b015b" providerId="AD" clId="Web-{603CF2C8-2D1B-4819-8300-FDBD603FF05D}" dt="2024-03-06T05:18:06.288" v="313" actId="1076"/>
      <pc:docMkLst>
        <pc:docMk/>
      </pc:docMkLst>
      <pc:sldChg chg="modSp">
        <pc:chgData name="シンクマ　リコ" userId="S::7105142@school.city.osaka.jp::d18b66fd-47a7-45c1-bf1b-238ba81b015b" providerId="AD" clId="Web-{603CF2C8-2D1B-4819-8300-FDBD603FF05D}" dt="2024-03-06T04:36:02.849" v="268" actId="20577"/>
        <pc:sldMkLst>
          <pc:docMk/>
          <pc:sldMk cId="2384114907" sldId="264"/>
        </pc:sldMkLst>
        <pc:spChg chg="mod">
          <ac:chgData name="シンクマ　リコ" userId="S::7105142@school.city.osaka.jp::d18b66fd-47a7-45c1-bf1b-238ba81b015b" providerId="AD" clId="Web-{603CF2C8-2D1B-4819-8300-FDBD603FF05D}" dt="2024-03-06T04:36:02.849" v="268" actId="20577"/>
          <ac:spMkLst>
            <pc:docMk/>
            <pc:sldMk cId="2384114907" sldId="264"/>
            <ac:spMk id="9" creationId="{2AC136CF-EF63-D579-AA43-E72EA03887FA}"/>
          </ac:spMkLst>
        </pc:spChg>
      </pc:sldChg>
      <pc:sldChg chg="addSp delSp modSp">
        <pc:chgData name="シンクマ　リコ" userId="S::7105142@school.city.osaka.jp::d18b66fd-47a7-45c1-bf1b-238ba81b015b" providerId="AD" clId="Web-{603CF2C8-2D1B-4819-8300-FDBD603FF05D}" dt="2024-02-29T06:17:25.189" v="249" actId="20577"/>
        <pc:sldMkLst>
          <pc:docMk/>
          <pc:sldMk cId="1886481135" sldId="274"/>
        </pc:sldMkLst>
        <pc:spChg chg="add del mod">
          <ac:chgData name="シンクマ　リコ" userId="S::7105142@school.city.osaka.jp::d18b66fd-47a7-45c1-bf1b-238ba81b015b" providerId="AD" clId="Web-{603CF2C8-2D1B-4819-8300-FDBD603FF05D}" dt="2024-02-29T06:17:25.189" v="249" actId="20577"/>
          <ac:spMkLst>
            <pc:docMk/>
            <pc:sldMk cId="1886481135" sldId="274"/>
            <ac:spMk id="2" creationId="{8385CAD0-7BBE-D19D-8AEB-9851973D8C5A}"/>
          </ac:spMkLst>
        </pc:spChg>
        <pc:spChg chg="add del mod">
          <ac:chgData name="シンクマ　リコ" userId="S::7105142@school.city.osaka.jp::d18b66fd-47a7-45c1-bf1b-238ba81b015b" providerId="AD" clId="Web-{603CF2C8-2D1B-4819-8300-FDBD603FF05D}" dt="2024-02-29T06:17:09.157" v="247"/>
          <ac:spMkLst>
            <pc:docMk/>
            <pc:sldMk cId="1886481135" sldId="274"/>
            <ac:spMk id="5" creationId="{86872719-BEF5-30EF-3143-CF81290FFA3F}"/>
          </ac:spMkLst>
        </pc:spChg>
        <pc:picChg chg="mod">
          <ac:chgData name="シンクマ　リコ" userId="S::7105142@school.city.osaka.jp::d18b66fd-47a7-45c1-bf1b-238ba81b015b" providerId="AD" clId="Web-{603CF2C8-2D1B-4819-8300-FDBD603FF05D}" dt="2024-02-29T06:05:40.477" v="208" actId="1076"/>
          <ac:picMkLst>
            <pc:docMk/>
            <pc:sldMk cId="1886481135" sldId="274"/>
            <ac:picMk id="3" creationId="{A14499DD-D61F-6088-0A20-B10C9677FBAC}"/>
          </ac:picMkLst>
        </pc:picChg>
      </pc:sldChg>
      <pc:sldChg chg="modSp">
        <pc:chgData name="シンクマ　リコ" userId="S::7105142@school.city.osaka.jp::d18b66fd-47a7-45c1-bf1b-238ba81b015b" providerId="AD" clId="Web-{603CF2C8-2D1B-4819-8300-FDBD603FF05D}" dt="2024-03-06T05:18:06.288" v="313" actId="1076"/>
        <pc:sldMkLst>
          <pc:docMk/>
          <pc:sldMk cId="2622963165" sldId="277"/>
        </pc:sldMkLst>
        <pc:spChg chg="mod">
          <ac:chgData name="シンクマ　リコ" userId="S::7105142@school.city.osaka.jp::d18b66fd-47a7-45c1-bf1b-238ba81b015b" providerId="AD" clId="Web-{603CF2C8-2D1B-4819-8300-FDBD603FF05D}" dt="2024-03-06T05:12:56.544" v="303" actId="20577"/>
          <ac:spMkLst>
            <pc:docMk/>
            <pc:sldMk cId="2622963165" sldId="277"/>
            <ac:spMk id="2" creationId="{A2806ECF-FD0D-4440-D2B3-A3A9E18C7B63}"/>
          </ac:spMkLst>
        </pc:spChg>
        <pc:spChg chg="mod">
          <ac:chgData name="シンクマ　リコ" userId="S::7105142@school.city.osaka.jp::d18b66fd-47a7-45c1-bf1b-238ba81b015b" providerId="AD" clId="Web-{603CF2C8-2D1B-4819-8300-FDBD603FF05D}" dt="2024-03-06T05:02:45.946" v="275" actId="20577"/>
          <ac:spMkLst>
            <pc:docMk/>
            <pc:sldMk cId="2622963165" sldId="277"/>
            <ac:spMk id="3" creationId="{2F158189-6353-A725-665B-271B398DD1F5}"/>
          </ac:spMkLst>
        </pc:spChg>
        <pc:spChg chg="mod">
          <ac:chgData name="シンクマ　リコ" userId="S::7105142@school.city.osaka.jp::d18b66fd-47a7-45c1-bf1b-238ba81b015b" providerId="AD" clId="Web-{603CF2C8-2D1B-4819-8300-FDBD603FF05D}" dt="2024-03-06T05:13:11.826" v="304" actId="1076"/>
          <ac:spMkLst>
            <pc:docMk/>
            <pc:sldMk cId="2622963165" sldId="277"/>
            <ac:spMk id="4" creationId="{A676F7F0-8537-7EF6-AE6E-30861A6464F4}"/>
          </ac:spMkLst>
        </pc:spChg>
        <pc:spChg chg="mod">
          <ac:chgData name="シンクマ　リコ" userId="S::7105142@school.city.osaka.jp::d18b66fd-47a7-45c1-bf1b-238ba81b015b" providerId="AD" clId="Web-{603CF2C8-2D1B-4819-8300-FDBD603FF05D}" dt="2024-03-06T05:18:06.288" v="313" actId="1076"/>
          <ac:spMkLst>
            <pc:docMk/>
            <pc:sldMk cId="2622963165" sldId="277"/>
            <ac:spMk id="10" creationId="{10CAE908-4D70-20A6-0F24-20272C611DD9}"/>
          </ac:spMkLst>
        </pc:spChg>
        <pc:picChg chg="mod">
          <ac:chgData name="シンクマ　リコ" userId="S::7105142@school.city.osaka.jp::d18b66fd-47a7-45c1-bf1b-238ba81b015b" providerId="AD" clId="Web-{603CF2C8-2D1B-4819-8300-FDBD603FF05D}" dt="2024-03-06T05:17:16.568" v="307" actId="1076"/>
          <ac:picMkLst>
            <pc:docMk/>
            <pc:sldMk cId="2622963165" sldId="277"/>
            <ac:picMk id="5" creationId="{94C52BA5-1FB6-E7F6-8B14-C6EC5119B568}"/>
          </ac:picMkLst>
        </pc:picChg>
        <pc:picChg chg="mod">
          <ac:chgData name="シンクマ　リコ" userId="S::7105142@school.city.osaka.jp::d18b66fd-47a7-45c1-bf1b-238ba81b015b" providerId="AD" clId="Web-{603CF2C8-2D1B-4819-8300-FDBD603FF05D}" dt="2024-03-06T05:07:36.081" v="291" actId="1076"/>
          <ac:picMkLst>
            <pc:docMk/>
            <pc:sldMk cId="2622963165" sldId="277"/>
            <ac:picMk id="7" creationId="{4422D1C3-366A-D0E1-F847-73AA6A313E42}"/>
          </ac:picMkLst>
        </pc:picChg>
      </pc:sldChg>
    </pc:docChg>
  </pc:docChgLst>
  <pc:docChgLst>
    <pc:chgData name="フクイ　リョウマ" userId="S::4575153@school.city.osaka.jp::caa41864-6ee0-4a07-9bec-0d81a3d87a2a" providerId="AD" clId="Web-{4F76D52A-4218-479C-99FC-5B8CF4C1BA1A}"/>
    <pc:docChg chg="addSld delSld modSld">
      <pc:chgData name="フクイ　リョウマ" userId="S::4575153@school.city.osaka.jp::caa41864-6ee0-4a07-9bec-0d81a3d87a2a" providerId="AD" clId="Web-{4F76D52A-4218-479C-99FC-5B8CF4C1BA1A}" dt="2024-03-12T02:44:18.134" v="138" actId="1076"/>
      <pc:docMkLst>
        <pc:docMk/>
      </pc:docMkLst>
      <pc:sldChg chg="modSp">
        <pc:chgData name="フクイ　リョウマ" userId="S::4575153@school.city.osaka.jp::caa41864-6ee0-4a07-9bec-0d81a3d87a2a" providerId="AD" clId="Web-{4F76D52A-4218-479C-99FC-5B8CF4C1BA1A}" dt="2024-03-12T02:35:50.602" v="76" actId="20577"/>
        <pc:sldMkLst>
          <pc:docMk/>
          <pc:sldMk cId="334072004" sldId="256"/>
        </pc:sldMkLst>
        <pc:spChg chg="mod">
          <ac:chgData name="フクイ　リョウマ" userId="S::4575153@school.city.osaka.jp::caa41864-6ee0-4a07-9bec-0d81a3d87a2a" providerId="AD" clId="Web-{4F76D52A-4218-479C-99FC-5B8CF4C1BA1A}" dt="2024-03-12T02:35:50.602" v="76" actId="20577"/>
          <ac:spMkLst>
            <pc:docMk/>
            <pc:sldMk cId="334072004" sldId="256"/>
            <ac:spMk id="2" creationId="{1B39324C-E07C-4511-A274-54F66BCC2100}"/>
          </ac:spMkLst>
        </pc:spChg>
      </pc:sldChg>
      <pc:sldChg chg="addSp delSp modSp">
        <pc:chgData name="フクイ　リョウマ" userId="S::4575153@school.city.osaka.jp::caa41864-6ee0-4a07-9bec-0d81a3d87a2a" providerId="AD" clId="Web-{4F76D52A-4218-479C-99FC-5B8CF4C1BA1A}" dt="2024-03-12T02:44:18.134" v="138" actId="1076"/>
        <pc:sldMkLst>
          <pc:docMk/>
          <pc:sldMk cId="4043061698" sldId="281"/>
        </pc:sldMkLst>
        <pc:spChg chg="add del mod">
          <ac:chgData name="フクイ　リョウマ" userId="S::4575153@school.city.osaka.jp::caa41864-6ee0-4a07-9bec-0d81a3d87a2a" providerId="AD" clId="Web-{4F76D52A-4218-479C-99FC-5B8CF4C1BA1A}" dt="2024-03-12T02:36:08.181" v="77"/>
          <ac:spMkLst>
            <pc:docMk/>
            <pc:sldMk cId="4043061698" sldId="281"/>
            <ac:spMk id="2" creationId="{78C5EB03-BEB2-AB53-8364-81B8616B0EE6}"/>
          </ac:spMkLst>
        </pc:spChg>
        <pc:spChg chg="add del mod">
          <ac:chgData name="フクイ　リョウマ" userId="S::4575153@school.city.osaka.jp::caa41864-6ee0-4a07-9bec-0d81a3d87a2a" providerId="AD" clId="Web-{4F76D52A-4218-479C-99FC-5B8CF4C1BA1A}" dt="2024-03-12T02:31:32.406" v="14"/>
          <ac:spMkLst>
            <pc:docMk/>
            <pc:sldMk cId="4043061698" sldId="281"/>
            <ac:spMk id="4" creationId="{C2053616-91CB-29D8-74FC-27A741AE960B}"/>
          </ac:spMkLst>
        </pc:spChg>
        <pc:spChg chg="add mod">
          <ac:chgData name="フクイ　リョウマ" userId="S::4575153@school.city.osaka.jp::caa41864-6ee0-4a07-9bec-0d81a3d87a2a" providerId="AD" clId="Web-{4F76D52A-4218-479C-99FC-5B8CF4C1BA1A}" dt="2024-03-12T02:39:07.702" v="113" actId="20577"/>
          <ac:spMkLst>
            <pc:docMk/>
            <pc:sldMk cId="4043061698" sldId="281"/>
            <ac:spMk id="6" creationId="{6C90301B-C46B-0869-94CB-CE4CE321E0F3}"/>
          </ac:spMkLst>
        </pc:spChg>
        <pc:picChg chg="add mod">
          <ac:chgData name="フクイ　リョウマ" userId="S::4575153@school.city.osaka.jp::caa41864-6ee0-4a07-9bec-0d81a3d87a2a" providerId="AD" clId="Web-{4F76D52A-4218-479C-99FC-5B8CF4C1BA1A}" dt="2024-03-12T02:36:52.198" v="82" actId="1076"/>
          <ac:picMkLst>
            <pc:docMk/>
            <pc:sldMk cId="4043061698" sldId="281"/>
            <ac:picMk id="7" creationId="{06112893-8EDA-1228-FE64-E9E2B49DF81C}"/>
          </ac:picMkLst>
        </pc:picChg>
        <pc:picChg chg="add mod">
          <ac:chgData name="フクイ　リョウマ" userId="S::4575153@school.city.osaka.jp::caa41864-6ee0-4a07-9bec-0d81a3d87a2a" providerId="AD" clId="Web-{4F76D52A-4218-479C-99FC-5B8CF4C1BA1A}" dt="2024-03-12T02:39:18.859" v="115" actId="1076"/>
          <ac:picMkLst>
            <pc:docMk/>
            <pc:sldMk cId="4043061698" sldId="281"/>
            <ac:picMk id="8" creationId="{B41B5268-25A0-7DC3-0DEC-72EE67F90435}"/>
          </ac:picMkLst>
        </pc:picChg>
        <pc:picChg chg="add mod">
          <ac:chgData name="フクイ　リョウマ" userId="S::4575153@school.city.osaka.jp::caa41864-6ee0-4a07-9bec-0d81a3d87a2a" providerId="AD" clId="Web-{4F76D52A-4218-479C-99FC-5B8CF4C1BA1A}" dt="2024-03-12T02:39:52.141" v="118" actId="1076"/>
          <ac:picMkLst>
            <pc:docMk/>
            <pc:sldMk cId="4043061698" sldId="281"/>
            <ac:picMk id="9" creationId="{D93CB517-AEC7-75E5-9DCF-0C81A39114C0}"/>
          </ac:picMkLst>
        </pc:picChg>
        <pc:picChg chg="add mod">
          <ac:chgData name="フクイ　リョウマ" userId="S::4575153@school.city.osaka.jp::caa41864-6ee0-4a07-9bec-0d81a3d87a2a" providerId="AD" clId="Web-{4F76D52A-4218-479C-99FC-5B8CF4C1BA1A}" dt="2024-03-12T02:42:51.444" v="124" actId="1076"/>
          <ac:picMkLst>
            <pc:docMk/>
            <pc:sldMk cId="4043061698" sldId="281"/>
            <ac:picMk id="10" creationId="{AA36961C-80E0-3156-A6B1-0999F2A4DE0A}"/>
          </ac:picMkLst>
        </pc:picChg>
        <pc:picChg chg="add mod ord">
          <ac:chgData name="フクイ　リョウマ" userId="S::4575153@school.city.osaka.jp::caa41864-6ee0-4a07-9bec-0d81a3d87a2a" providerId="AD" clId="Web-{4F76D52A-4218-479C-99FC-5B8CF4C1BA1A}" dt="2024-03-12T02:44:18.134" v="138" actId="1076"/>
          <ac:picMkLst>
            <pc:docMk/>
            <pc:sldMk cId="4043061698" sldId="281"/>
            <ac:picMk id="11" creationId="{A1F5CAFD-9BA0-FFE2-8257-1837A2742713}"/>
          </ac:picMkLst>
        </pc:picChg>
        <pc:picChg chg="add mod ord">
          <ac:chgData name="フクイ　リョウマ" userId="S::4575153@school.city.osaka.jp::caa41864-6ee0-4a07-9bec-0d81a3d87a2a" providerId="AD" clId="Web-{4F76D52A-4218-479C-99FC-5B8CF4C1BA1A}" dt="2024-03-12T02:44:08.181" v="136" actId="1076"/>
          <ac:picMkLst>
            <pc:docMk/>
            <pc:sldMk cId="4043061698" sldId="281"/>
            <ac:picMk id="12" creationId="{BE5916E8-BD6A-590E-FACE-78B91F2EDF1A}"/>
          </ac:picMkLst>
        </pc:picChg>
      </pc:sldChg>
      <pc:sldChg chg="new del">
        <pc:chgData name="フクイ　リョウマ" userId="S::4575153@school.city.osaka.jp::caa41864-6ee0-4a07-9bec-0d81a3d87a2a" providerId="AD" clId="Web-{4F76D52A-4218-479C-99FC-5B8CF4C1BA1A}" dt="2024-03-12T02:42:30.162" v="120"/>
        <pc:sldMkLst>
          <pc:docMk/>
          <pc:sldMk cId="3790089858" sldId="282"/>
        </pc:sldMkLst>
      </pc:sldChg>
    </pc:docChg>
  </pc:docChgLst>
  <pc:docChgLst>
    <pc:chgData clId="Web-{33E6B346-5242-4D2B-BC62-E84C27C117C1}"/>
    <pc:docChg chg="modSld">
      <pc:chgData name="" userId="" providerId="" clId="Web-{33E6B346-5242-4D2B-BC62-E84C27C117C1}" dt="2024-02-08T05:46:43.269" v="8" actId="20577"/>
      <pc:docMkLst>
        <pc:docMk/>
      </pc:docMkLst>
      <pc:sldChg chg="modSp">
        <pc:chgData name="" userId="" providerId="" clId="Web-{33E6B346-5242-4D2B-BC62-E84C27C117C1}" dt="2024-02-08T05:46:43.269" v="8" actId="20577"/>
        <pc:sldMkLst>
          <pc:docMk/>
          <pc:sldMk cId="334072004" sldId="256"/>
        </pc:sldMkLst>
        <pc:spChg chg="mod">
          <ac:chgData name="" userId="" providerId="" clId="Web-{33E6B346-5242-4D2B-BC62-E84C27C117C1}" dt="2024-02-08T05:46:43.269" v="8" actId="20577"/>
          <ac:spMkLst>
            <pc:docMk/>
            <pc:sldMk cId="334072004" sldId="256"/>
            <ac:spMk id="2" creationId="{1B39324C-E07C-4511-A274-54F66BCC2100}"/>
          </ac:spMkLst>
        </pc:spChg>
      </pc:sldChg>
    </pc:docChg>
  </pc:docChgLst>
  <pc:docChgLst>
    <pc:chgData name="フクイ　リョウマ" userId="S::4575153@school.city.osaka.jp::caa41864-6ee0-4a07-9bec-0d81a3d87a2a" providerId="AD" clId="Web-{FE68DF48-B4F2-4E94-A58F-77ED574EC41A}"/>
    <pc:docChg chg="modSld">
      <pc:chgData name="フクイ　リョウマ" userId="S::4575153@school.city.osaka.jp::caa41864-6ee0-4a07-9bec-0d81a3d87a2a" providerId="AD" clId="Web-{FE68DF48-B4F2-4E94-A58F-77ED574EC41A}" dt="2024-03-08T06:21:43.812" v="27" actId="14100"/>
      <pc:docMkLst>
        <pc:docMk/>
      </pc:docMkLst>
      <pc:sldChg chg="modSp">
        <pc:chgData name="フクイ　リョウマ" userId="S::4575153@school.city.osaka.jp::caa41864-6ee0-4a07-9bec-0d81a3d87a2a" providerId="AD" clId="Web-{FE68DF48-B4F2-4E94-A58F-77ED574EC41A}" dt="2024-03-08T06:14:21.596" v="0" actId="14100"/>
        <pc:sldMkLst>
          <pc:docMk/>
          <pc:sldMk cId="2384114907" sldId="264"/>
        </pc:sldMkLst>
        <pc:spChg chg="mod">
          <ac:chgData name="フクイ　リョウマ" userId="S::4575153@school.city.osaka.jp::caa41864-6ee0-4a07-9bec-0d81a3d87a2a" providerId="AD" clId="Web-{FE68DF48-B4F2-4E94-A58F-77ED574EC41A}" dt="2024-03-08T06:14:21.596" v="0" actId="14100"/>
          <ac:spMkLst>
            <pc:docMk/>
            <pc:sldMk cId="2384114907" sldId="264"/>
            <ac:spMk id="9" creationId="{2AC136CF-EF63-D579-AA43-E72EA03887FA}"/>
          </ac:spMkLst>
        </pc:spChg>
      </pc:sldChg>
      <pc:sldChg chg="modSp">
        <pc:chgData name="フクイ　リョウマ" userId="S::4575153@school.city.osaka.jp::caa41864-6ee0-4a07-9bec-0d81a3d87a2a" providerId="AD" clId="Web-{FE68DF48-B4F2-4E94-A58F-77ED574EC41A}" dt="2024-03-08T06:21:43.812" v="27" actId="14100"/>
        <pc:sldMkLst>
          <pc:docMk/>
          <pc:sldMk cId="1166720914" sldId="277"/>
        </pc:sldMkLst>
        <pc:spChg chg="mod">
          <ac:chgData name="フクイ　リョウマ" userId="S::4575153@school.city.osaka.jp::caa41864-6ee0-4a07-9bec-0d81a3d87a2a" providerId="AD" clId="Web-{FE68DF48-B4F2-4E94-A58F-77ED574EC41A}" dt="2024-03-08T06:20:53.529" v="19" actId="14100"/>
          <ac:spMkLst>
            <pc:docMk/>
            <pc:sldMk cId="1166720914" sldId="277"/>
            <ac:spMk id="3" creationId="{241B5CE4-A195-6347-BF61-1B075EBB5E03}"/>
          </ac:spMkLst>
        </pc:spChg>
        <pc:spChg chg="mod">
          <ac:chgData name="フクイ　リョウマ" userId="S::4575153@school.city.osaka.jp::caa41864-6ee0-4a07-9bec-0d81a3d87a2a" providerId="AD" clId="Web-{FE68DF48-B4F2-4E94-A58F-77ED574EC41A}" dt="2024-03-08T06:20:28.700" v="14" actId="14100"/>
          <ac:spMkLst>
            <pc:docMk/>
            <pc:sldMk cId="1166720914" sldId="277"/>
            <ac:spMk id="13" creationId="{62AB6DE6-5AA4-1954-8A84-690BA7929BD2}"/>
          </ac:spMkLst>
        </pc:spChg>
        <pc:spChg chg="mod">
          <ac:chgData name="フクイ　リョウマ" userId="S::4575153@school.city.osaka.jp::caa41864-6ee0-4a07-9bec-0d81a3d87a2a" providerId="AD" clId="Web-{FE68DF48-B4F2-4E94-A58F-77ED574EC41A}" dt="2024-03-08T06:20:24.044" v="13" actId="14100"/>
          <ac:spMkLst>
            <pc:docMk/>
            <pc:sldMk cId="1166720914" sldId="277"/>
            <ac:spMk id="15" creationId="{DACAD1B7-BA7A-F740-1983-8CCBEA7A8B76}"/>
          </ac:spMkLst>
        </pc:spChg>
        <pc:spChg chg="mod">
          <ac:chgData name="フクイ　リョウマ" userId="S::4575153@school.city.osaka.jp::caa41864-6ee0-4a07-9bec-0d81a3d87a2a" providerId="AD" clId="Web-{FE68DF48-B4F2-4E94-A58F-77ED574EC41A}" dt="2024-03-08T06:20:49.154" v="18" actId="14100"/>
          <ac:spMkLst>
            <pc:docMk/>
            <pc:sldMk cId="1166720914" sldId="277"/>
            <ac:spMk id="16" creationId="{198974EC-D9A8-F628-8252-382E1098AADE}"/>
          </ac:spMkLst>
        </pc:spChg>
        <pc:spChg chg="mod">
          <ac:chgData name="フクイ　リョウマ" userId="S::4575153@school.city.osaka.jp::caa41864-6ee0-4a07-9bec-0d81a3d87a2a" providerId="AD" clId="Web-{FE68DF48-B4F2-4E94-A58F-77ED574EC41A}" dt="2024-03-08T06:21:24.639" v="24" actId="1076"/>
          <ac:spMkLst>
            <pc:docMk/>
            <pc:sldMk cId="1166720914" sldId="277"/>
            <ac:spMk id="20" creationId="{5EF416C4-7015-5071-E64E-C98E9C2FFE70}"/>
          </ac:spMkLst>
        </pc:spChg>
        <pc:spChg chg="mod">
          <ac:chgData name="フクイ　リョウマ" userId="S::4575153@school.city.osaka.jp::caa41864-6ee0-4a07-9bec-0d81a3d87a2a" providerId="AD" clId="Web-{FE68DF48-B4F2-4E94-A58F-77ED574EC41A}" dt="2024-03-08T06:21:43.812" v="27" actId="14100"/>
          <ac:spMkLst>
            <pc:docMk/>
            <pc:sldMk cId="1166720914" sldId="277"/>
            <ac:spMk id="21" creationId="{BB34A16E-C49D-B116-8795-818CCE3FAA78}"/>
          </ac:spMkLst>
        </pc:spChg>
        <pc:picChg chg="mod">
          <ac:chgData name="フクイ　リョウマ" userId="S::4575153@school.city.osaka.jp::caa41864-6ee0-4a07-9bec-0d81a3d87a2a" providerId="AD" clId="Web-{FE68DF48-B4F2-4E94-A58F-77ED574EC41A}" dt="2024-03-08T06:21:11.733" v="23" actId="1076"/>
          <ac:picMkLst>
            <pc:docMk/>
            <pc:sldMk cId="1166720914" sldId="277"/>
            <ac:picMk id="23" creationId="{7FB3B310-5EDF-3CB8-D0A5-29739490B35F}"/>
          </ac:picMkLst>
        </pc:picChg>
      </pc:sldChg>
    </pc:docChg>
  </pc:docChgLst>
  <pc:docChgLst>
    <pc:chgData clId="Web-{02F7E7DF-FB97-4352-A504-CF2E3E3C0C50}"/>
    <pc:docChg chg="modSld">
      <pc:chgData name="" userId="" providerId="" clId="Web-{02F7E7DF-FB97-4352-A504-CF2E3E3C0C50}" dt="2024-03-12T02:31:15.063" v="2" actId="1076"/>
      <pc:docMkLst>
        <pc:docMk/>
      </pc:docMkLst>
      <pc:sldChg chg="modSp">
        <pc:chgData name="" userId="" providerId="" clId="Web-{02F7E7DF-FB97-4352-A504-CF2E3E3C0C50}" dt="2024-03-12T02:31:15.063" v="2" actId="1076"/>
        <pc:sldMkLst>
          <pc:docMk/>
          <pc:sldMk cId="334072004" sldId="256"/>
        </pc:sldMkLst>
        <pc:picChg chg="mod">
          <ac:chgData name="" userId="" providerId="" clId="Web-{02F7E7DF-FB97-4352-A504-CF2E3E3C0C50}" dt="2024-03-12T02:31:15.063" v="2" actId="1076"/>
          <ac:picMkLst>
            <pc:docMk/>
            <pc:sldMk cId="334072004" sldId="256"/>
            <ac:picMk id="5" creationId="{D26810D4-C4AA-2897-80D6-EE2E13A06DDE}"/>
          </ac:picMkLst>
        </pc:picChg>
      </pc:sldChg>
    </pc:docChg>
  </pc:docChgLst>
  <pc:docChgLst>
    <pc:chgData name="フクイ　リョウマ" userId="S::4575153@school.city.osaka.jp::caa41864-6ee0-4a07-9bec-0d81a3d87a2a" providerId="AD" clId="Web-{16A633B6-74D4-4A67-A9A6-85A8A40BC302}"/>
    <pc:docChg chg="sldOrd">
      <pc:chgData name="フクイ　リョウマ" userId="S::4575153@school.city.osaka.jp::caa41864-6ee0-4a07-9bec-0d81a3d87a2a" providerId="AD" clId="Web-{16A633B6-74D4-4A67-A9A6-85A8A40BC302}" dt="2024-02-22T05:32:09.864" v="0"/>
      <pc:docMkLst>
        <pc:docMk/>
      </pc:docMkLst>
      <pc:sldChg chg="ord">
        <pc:chgData name="フクイ　リョウマ" userId="S::4575153@school.city.osaka.jp::caa41864-6ee0-4a07-9bec-0d81a3d87a2a" providerId="AD" clId="Web-{16A633B6-74D4-4A67-A9A6-85A8A40BC302}" dt="2024-02-22T05:32:09.864" v="0"/>
        <pc:sldMkLst>
          <pc:docMk/>
          <pc:sldMk cId="1274481786" sldId="269"/>
        </pc:sldMkLst>
      </pc:sldChg>
    </pc:docChg>
  </pc:docChgLst>
  <pc:docChgLst>
    <pc:chgData name="フクイ　リョウマ" userId="S::4575153@school.city.osaka.jp::caa41864-6ee0-4a07-9bec-0d81a3d87a2a" providerId="AD" clId="Web-{D967A1F7-9BC3-443D-943D-5F722EA1FC9A}"/>
    <pc:docChg chg="modSld">
      <pc:chgData name="フクイ　リョウマ" userId="S::4575153@school.city.osaka.jp::caa41864-6ee0-4a07-9bec-0d81a3d87a2a" providerId="AD" clId="Web-{D967A1F7-9BC3-443D-943D-5F722EA1FC9A}" dt="2024-03-11T06:10:50.088" v="15"/>
      <pc:docMkLst>
        <pc:docMk/>
      </pc:docMkLst>
      <pc:sldChg chg="modSp">
        <pc:chgData name="フクイ　リョウマ" userId="S::4575153@school.city.osaka.jp::caa41864-6ee0-4a07-9bec-0d81a3d87a2a" providerId="AD" clId="Web-{D967A1F7-9BC3-443D-943D-5F722EA1FC9A}" dt="2024-03-11T06:09:09.961" v="14" actId="14100"/>
        <pc:sldMkLst>
          <pc:docMk/>
          <pc:sldMk cId="334072004" sldId="256"/>
        </pc:sldMkLst>
        <pc:spChg chg="mod">
          <ac:chgData name="フクイ　リョウマ" userId="S::4575153@school.city.osaka.jp::caa41864-6ee0-4a07-9bec-0d81a3d87a2a" providerId="AD" clId="Web-{D967A1F7-9BC3-443D-943D-5F722EA1FC9A}" dt="2024-03-11T06:09:09.961" v="14" actId="14100"/>
          <ac:spMkLst>
            <pc:docMk/>
            <pc:sldMk cId="334072004" sldId="256"/>
            <ac:spMk id="2" creationId="{1B39324C-E07C-4511-A274-54F66BCC2100}"/>
          </ac:spMkLst>
        </pc:spChg>
        <pc:picChg chg="mod">
          <ac:chgData name="フクイ　リョウマ" userId="S::4575153@school.city.osaka.jp::caa41864-6ee0-4a07-9bec-0d81a3d87a2a" providerId="AD" clId="Web-{D967A1F7-9BC3-443D-943D-5F722EA1FC9A}" dt="2024-03-11T06:00:08.619" v="4" actId="1076"/>
          <ac:picMkLst>
            <pc:docMk/>
            <pc:sldMk cId="334072004" sldId="256"/>
            <ac:picMk id="16" creationId="{5D17C31A-06A2-84B4-705C-90C2915E92DD}"/>
          </ac:picMkLst>
        </pc:picChg>
      </pc:sldChg>
      <pc:sldChg chg="modSp">
        <pc:chgData name="フクイ　リョウマ" userId="S::4575153@school.city.osaka.jp::caa41864-6ee0-4a07-9bec-0d81a3d87a2a" providerId="AD" clId="Web-{D967A1F7-9BC3-443D-943D-5F722EA1FC9A}" dt="2024-03-11T05:59:20.806" v="1" actId="1076"/>
        <pc:sldMkLst>
          <pc:docMk/>
          <pc:sldMk cId="3864856378" sldId="272"/>
        </pc:sldMkLst>
        <pc:spChg chg="mod">
          <ac:chgData name="フクイ　リョウマ" userId="S::4575153@school.city.osaka.jp::caa41864-6ee0-4a07-9bec-0d81a3d87a2a" providerId="AD" clId="Web-{D967A1F7-9BC3-443D-943D-5F722EA1FC9A}" dt="2024-03-11T05:59:20.806" v="1" actId="1076"/>
          <ac:spMkLst>
            <pc:docMk/>
            <pc:sldMk cId="3864856378" sldId="272"/>
            <ac:spMk id="3" creationId="{A62761D2-21A4-80BC-FA85-4910D3275E02}"/>
          </ac:spMkLst>
        </pc:spChg>
      </pc:sldChg>
      <pc:sldChg chg="delSp">
        <pc:chgData name="フクイ　リョウマ" userId="S::4575153@school.city.osaka.jp::caa41864-6ee0-4a07-9bec-0d81a3d87a2a" providerId="AD" clId="Web-{D967A1F7-9BC3-443D-943D-5F722EA1FC9A}" dt="2024-03-11T06:10:50.088" v="15"/>
        <pc:sldMkLst>
          <pc:docMk/>
          <pc:sldMk cId="4043061698" sldId="281"/>
        </pc:sldMkLst>
        <pc:spChg chg="del">
          <ac:chgData name="フクイ　リョウマ" userId="S::4575153@school.city.osaka.jp::caa41864-6ee0-4a07-9bec-0d81a3d87a2a" providerId="AD" clId="Web-{D967A1F7-9BC3-443D-943D-5F722EA1FC9A}" dt="2024-03-11T06:10:50.088" v="15"/>
          <ac:spMkLst>
            <pc:docMk/>
            <pc:sldMk cId="4043061698" sldId="281"/>
            <ac:spMk id="3" creationId="{D0DD8695-9305-C2E7-78BE-87F57EB67FD6}"/>
          </ac:spMkLst>
        </pc:spChg>
      </pc:sldChg>
    </pc:docChg>
  </pc:docChgLst>
  <pc:docChgLst>
    <pc:chgData name="アラキ　ミユ" userId="S::7572623@school.city.osaka.jp::4b90fac8-d6fc-4edc-a2c5-c7ffca9d7915" providerId="AD" clId="Web-{6FBBCB83-6278-4E3E-8933-47A7697346FA}"/>
    <pc:docChg chg="modSld">
      <pc:chgData name="アラキ　ミユ" userId="S::7572623@school.city.osaka.jp::4b90fac8-d6fc-4edc-a2c5-c7ffca9d7915" providerId="AD" clId="Web-{6FBBCB83-6278-4E3E-8933-47A7697346FA}" dt="2024-03-06T23:51:00.045" v="26" actId="1076"/>
      <pc:docMkLst>
        <pc:docMk/>
      </pc:docMkLst>
      <pc:sldChg chg="modSp">
        <pc:chgData name="アラキ　ミユ" userId="S::7572623@school.city.osaka.jp::4b90fac8-d6fc-4edc-a2c5-c7ffca9d7915" providerId="AD" clId="Web-{6FBBCB83-6278-4E3E-8933-47A7697346FA}" dt="2024-03-06T23:51:00.045" v="26" actId="1076"/>
        <pc:sldMkLst>
          <pc:docMk/>
          <pc:sldMk cId="2182571008" sldId="275"/>
        </pc:sldMkLst>
        <pc:spChg chg="mod">
          <ac:chgData name="アラキ　ミユ" userId="S::7572623@school.city.osaka.jp::4b90fac8-d6fc-4edc-a2c5-c7ffca9d7915" providerId="AD" clId="Web-{6FBBCB83-6278-4E3E-8933-47A7697346FA}" dt="2024-03-06T23:51:00.045" v="26" actId="1076"/>
          <ac:spMkLst>
            <pc:docMk/>
            <pc:sldMk cId="2182571008" sldId="275"/>
            <ac:spMk id="2" creationId="{A4520FE5-A991-133F-69C2-376F66A22A15}"/>
          </ac:spMkLst>
        </pc:spChg>
      </pc:sldChg>
      <pc:sldChg chg="modSp">
        <pc:chgData name="アラキ　ミユ" userId="S::7572623@school.city.osaka.jp::4b90fac8-d6fc-4edc-a2c5-c7ffca9d7915" providerId="AD" clId="Web-{6FBBCB83-6278-4E3E-8933-47A7697346FA}" dt="2024-03-06T23:37:59.141" v="22" actId="1076"/>
        <pc:sldMkLst>
          <pc:docMk/>
          <pc:sldMk cId="1166720914" sldId="277"/>
        </pc:sldMkLst>
        <pc:spChg chg="mod">
          <ac:chgData name="アラキ　ミユ" userId="S::7572623@school.city.osaka.jp::4b90fac8-d6fc-4edc-a2c5-c7ffca9d7915" providerId="AD" clId="Web-{6FBBCB83-6278-4E3E-8933-47A7697346FA}" dt="2024-03-06T23:37:59.141" v="22" actId="1076"/>
          <ac:spMkLst>
            <pc:docMk/>
            <pc:sldMk cId="1166720914" sldId="277"/>
            <ac:spMk id="3" creationId="{241B5CE4-A195-6347-BF61-1B075EBB5E03}"/>
          </ac:spMkLst>
        </pc:spChg>
      </pc:sldChg>
      <pc:sldChg chg="modSp">
        <pc:chgData name="アラキ　ミユ" userId="S::7572623@school.city.osaka.jp::4b90fac8-d6fc-4edc-a2c5-c7ffca9d7915" providerId="AD" clId="Web-{6FBBCB83-6278-4E3E-8933-47A7697346FA}" dt="2024-03-06T23:38:19.844" v="24" actId="1076"/>
        <pc:sldMkLst>
          <pc:docMk/>
          <pc:sldMk cId="2940079791" sldId="279"/>
        </pc:sldMkLst>
        <pc:spChg chg="mod">
          <ac:chgData name="アラキ　ミユ" userId="S::7572623@school.city.osaka.jp::4b90fac8-d6fc-4edc-a2c5-c7ffca9d7915" providerId="AD" clId="Web-{6FBBCB83-6278-4E3E-8933-47A7697346FA}" dt="2024-03-06T23:38:19.844" v="24" actId="1076"/>
          <ac:spMkLst>
            <pc:docMk/>
            <pc:sldMk cId="2940079791" sldId="279"/>
            <ac:spMk id="9" creationId="{D6EB1441-7066-9788-355A-5DC1E8B75D12}"/>
          </ac:spMkLst>
        </pc:spChg>
        <pc:spChg chg="mod">
          <ac:chgData name="アラキ　ミユ" userId="S::7572623@school.city.osaka.jp::4b90fac8-d6fc-4edc-a2c5-c7ffca9d7915" providerId="AD" clId="Web-{6FBBCB83-6278-4E3E-8933-47A7697346FA}" dt="2024-03-06T23:34:20.527" v="15" actId="1076"/>
          <ac:spMkLst>
            <pc:docMk/>
            <pc:sldMk cId="2940079791" sldId="279"/>
            <ac:spMk id="13" creationId="{CBC951A8-16DD-E2EF-9A41-96980C53009C}"/>
          </ac:spMkLst>
        </pc:spChg>
        <pc:spChg chg="mod">
          <ac:chgData name="アラキ　ミユ" userId="S::7572623@school.city.osaka.jp::4b90fac8-d6fc-4edc-a2c5-c7ffca9d7915" providerId="AD" clId="Web-{6FBBCB83-6278-4E3E-8933-47A7697346FA}" dt="2024-03-06T23:34:25.371" v="16" actId="1076"/>
          <ac:spMkLst>
            <pc:docMk/>
            <pc:sldMk cId="2940079791" sldId="279"/>
            <ac:spMk id="14" creationId="{9E10D807-768D-7306-E0CD-369674016825}"/>
          </ac:spMkLst>
        </pc:spChg>
        <pc:picChg chg="mod ord">
          <ac:chgData name="アラキ　ミユ" userId="S::7572623@school.city.osaka.jp::4b90fac8-d6fc-4edc-a2c5-c7ffca9d7915" providerId="AD" clId="Web-{6FBBCB83-6278-4E3E-8933-47A7697346FA}" dt="2024-03-06T23:34:39.403" v="19"/>
          <ac:picMkLst>
            <pc:docMk/>
            <pc:sldMk cId="2940079791" sldId="279"/>
            <ac:picMk id="17" creationId="{50D78951-9403-4624-4942-A833F6E9BF1F}"/>
          </ac:picMkLst>
        </pc:picChg>
      </pc:sldChg>
    </pc:docChg>
  </pc:docChgLst>
  <pc:docChgLst>
    <pc:chgData name="モリ　ナツキ" userId="S::7416934@school.city.osaka.jp::e7a30ee6-5b63-43d5-91c1-7eaf668a1533" providerId="AD" clId="Web-{C93BCADD-822B-418C-864F-C433D48770C2}"/>
    <pc:docChg chg="addSld modSld sldOrd">
      <pc:chgData name="モリ　ナツキ" userId="S::7416934@school.city.osaka.jp::e7a30ee6-5b63-43d5-91c1-7eaf668a1533" providerId="AD" clId="Web-{C93BCADD-822B-418C-864F-C433D48770C2}" dt="2024-03-11T06:02:28.479" v="53" actId="20577"/>
      <pc:docMkLst>
        <pc:docMk/>
      </pc:docMkLst>
      <pc:sldChg chg="modSp">
        <pc:chgData name="モリ　ナツキ" userId="S::7416934@school.city.osaka.jp::e7a30ee6-5b63-43d5-91c1-7eaf668a1533" providerId="AD" clId="Web-{C93BCADD-822B-418C-864F-C433D48770C2}" dt="2024-03-11T06:02:28.479" v="53" actId="20577"/>
        <pc:sldMkLst>
          <pc:docMk/>
          <pc:sldMk cId="334072004" sldId="256"/>
        </pc:sldMkLst>
        <pc:spChg chg="mod">
          <ac:chgData name="モリ　ナツキ" userId="S::7416934@school.city.osaka.jp::e7a30ee6-5b63-43d5-91c1-7eaf668a1533" providerId="AD" clId="Web-{C93BCADD-822B-418C-864F-C433D48770C2}" dt="2024-03-11T06:02:28.479" v="53" actId="20577"/>
          <ac:spMkLst>
            <pc:docMk/>
            <pc:sldMk cId="334072004" sldId="256"/>
            <ac:spMk id="2" creationId="{1B39324C-E07C-4511-A274-54F66BCC2100}"/>
          </ac:spMkLst>
        </pc:spChg>
        <pc:spChg chg="mod">
          <ac:chgData name="モリ　ナツキ" userId="S::7416934@school.city.osaka.jp::e7a30ee6-5b63-43d5-91c1-7eaf668a1533" providerId="AD" clId="Web-{C93BCADD-822B-418C-864F-C433D48770C2}" dt="2024-03-11T05:57:30.510" v="48" actId="20577"/>
          <ac:spMkLst>
            <pc:docMk/>
            <pc:sldMk cId="334072004" sldId="256"/>
            <ac:spMk id="3" creationId="{6ABC9A12-0CA3-4442-9D0B-37536473675D}"/>
          </ac:spMkLst>
        </pc:spChg>
      </pc:sldChg>
      <pc:sldChg chg="new ord">
        <pc:chgData name="モリ　ナツキ" userId="S::7416934@school.city.osaka.jp::e7a30ee6-5b63-43d5-91c1-7eaf668a1533" providerId="AD" clId="Web-{C93BCADD-822B-418C-864F-C433D48770C2}" dt="2024-03-11T05:54:48.088" v="2"/>
        <pc:sldMkLst>
          <pc:docMk/>
          <pc:sldMk cId="4043061698" sldId="281"/>
        </pc:sldMkLst>
      </pc:sldChg>
    </pc:docChg>
  </pc:docChgLst>
  <pc:docChgLst>
    <pc:chgData name="アラキ　ミユ" userId="S::7572623@school.city.osaka.jp::4b90fac8-d6fc-4edc-a2c5-c7ffca9d7915" providerId="AD" clId="Web-{317FBEA5-01A2-4163-8DBB-D971BEB12E1B}"/>
    <pc:docChg chg="modSld">
      <pc:chgData name="アラキ　ミユ" userId="S::7572623@school.city.osaka.jp::4b90fac8-d6fc-4edc-a2c5-c7ffca9d7915" providerId="AD" clId="Web-{317FBEA5-01A2-4163-8DBB-D971BEB12E1B}" dt="2024-03-12T03:55:44.984" v="155" actId="1076"/>
      <pc:docMkLst>
        <pc:docMk/>
      </pc:docMkLst>
      <pc:sldChg chg="modSp">
        <pc:chgData name="アラキ　ミユ" userId="S::7572623@school.city.osaka.jp::4b90fac8-d6fc-4edc-a2c5-c7ffca9d7915" providerId="AD" clId="Web-{317FBEA5-01A2-4163-8DBB-D971BEB12E1B}" dt="2024-03-12T03:54:00.312" v="133" actId="20577"/>
        <pc:sldMkLst>
          <pc:docMk/>
          <pc:sldMk cId="334072004" sldId="256"/>
        </pc:sldMkLst>
        <pc:spChg chg="mod">
          <ac:chgData name="アラキ　ミユ" userId="S::7572623@school.city.osaka.jp::4b90fac8-d6fc-4edc-a2c5-c7ffca9d7915" providerId="AD" clId="Web-{317FBEA5-01A2-4163-8DBB-D971BEB12E1B}" dt="2024-03-12T02:35:46.754" v="27" actId="20577"/>
          <ac:spMkLst>
            <pc:docMk/>
            <pc:sldMk cId="334072004" sldId="256"/>
            <ac:spMk id="2" creationId="{1B39324C-E07C-4511-A274-54F66BCC2100}"/>
          </ac:spMkLst>
        </pc:spChg>
        <pc:spChg chg="mod">
          <ac:chgData name="アラキ　ミユ" userId="S::7572623@school.city.osaka.jp::4b90fac8-d6fc-4edc-a2c5-c7ffca9d7915" providerId="AD" clId="Web-{317FBEA5-01A2-4163-8DBB-D971BEB12E1B}" dt="2024-03-12T03:54:00.312" v="133" actId="20577"/>
          <ac:spMkLst>
            <pc:docMk/>
            <pc:sldMk cId="334072004" sldId="256"/>
            <ac:spMk id="10" creationId="{EFA6714F-D921-412B-8A5B-320C3D25DE93}"/>
          </ac:spMkLst>
        </pc:spChg>
      </pc:sldChg>
      <pc:sldChg chg="delSp modSp">
        <pc:chgData name="アラキ　ミユ" userId="S::7572623@school.city.osaka.jp::4b90fac8-d6fc-4edc-a2c5-c7ffca9d7915" providerId="AD" clId="Web-{317FBEA5-01A2-4163-8DBB-D971BEB12E1B}" dt="2024-03-12T03:55:44.984" v="155" actId="1076"/>
        <pc:sldMkLst>
          <pc:docMk/>
          <pc:sldMk cId="2182571008" sldId="275"/>
        </pc:sldMkLst>
        <pc:spChg chg="mod">
          <ac:chgData name="アラキ　ミユ" userId="S::7572623@school.city.osaka.jp::4b90fac8-d6fc-4edc-a2c5-c7ffca9d7915" providerId="AD" clId="Web-{317FBEA5-01A2-4163-8DBB-D971BEB12E1B}" dt="2024-03-12T03:55:27.686" v="143" actId="1076"/>
          <ac:spMkLst>
            <pc:docMk/>
            <pc:sldMk cId="2182571008" sldId="275"/>
            <ac:spMk id="2" creationId="{A4520FE5-A991-133F-69C2-376F66A22A15}"/>
          </ac:spMkLst>
        </pc:spChg>
        <pc:picChg chg="mod">
          <ac:chgData name="アラキ　ミユ" userId="S::7572623@school.city.osaka.jp::4b90fac8-d6fc-4edc-a2c5-c7ffca9d7915" providerId="AD" clId="Web-{317FBEA5-01A2-4163-8DBB-D971BEB12E1B}" dt="2024-03-12T03:55:44.984" v="155" actId="1076"/>
          <ac:picMkLst>
            <pc:docMk/>
            <pc:sldMk cId="2182571008" sldId="275"/>
            <ac:picMk id="4" creationId="{CFA428D7-8DA4-B24D-ACCB-623DB4A717BE}"/>
          </ac:picMkLst>
        </pc:picChg>
        <pc:picChg chg="mod">
          <ac:chgData name="アラキ　ミユ" userId="S::7572623@school.city.osaka.jp::4b90fac8-d6fc-4edc-a2c5-c7ffca9d7915" providerId="AD" clId="Web-{317FBEA5-01A2-4163-8DBB-D971BEB12E1B}" dt="2024-03-12T03:55:44.968" v="153" actId="1076"/>
          <ac:picMkLst>
            <pc:docMk/>
            <pc:sldMk cId="2182571008" sldId="275"/>
            <ac:picMk id="5" creationId="{EA7A044A-1E19-933D-142F-FEB11610158D}"/>
          </ac:picMkLst>
        </pc:picChg>
        <pc:picChg chg="del mod">
          <ac:chgData name="アラキ　ミユ" userId="S::7572623@school.city.osaka.jp::4b90fac8-d6fc-4edc-a2c5-c7ffca9d7915" providerId="AD" clId="Web-{317FBEA5-01A2-4163-8DBB-D971BEB12E1B}" dt="2024-03-12T02:38:47.210" v="119"/>
          <ac:picMkLst>
            <pc:docMk/>
            <pc:sldMk cId="2182571008" sldId="275"/>
            <ac:picMk id="6" creationId="{49BCAAEC-F242-44FC-4EC1-5A737705C368}"/>
          </ac:picMkLst>
        </pc:picChg>
        <pc:picChg chg="del mod">
          <ac:chgData name="アラキ　ミユ" userId="S::7572623@school.city.osaka.jp::4b90fac8-d6fc-4edc-a2c5-c7ffca9d7915" providerId="AD" clId="Web-{317FBEA5-01A2-4163-8DBB-D971BEB12E1B}" dt="2024-03-12T02:39:47.868" v="122"/>
          <ac:picMkLst>
            <pc:docMk/>
            <pc:sldMk cId="2182571008" sldId="275"/>
            <ac:picMk id="7" creationId="{3200F289-EC02-3418-9967-45845A2BD1B6}"/>
          </ac:picMkLst>
        </pc:picChg>
        <pc:picChg chg="mod">
          <ac:chgData name="アラキ　ミユ" userId="S::7572623@school.city.osaka.jp::4b90fac8-d6fc-4edc-a2c5-c7ffca9d7915" providerId="AD" clId="Web-{317FBEA5-01A2-4163-8DBB-D971BEB12E1B}" dt="2024-03-12T03:55:44.952" v="152" actId="1076"/>
          <ac:picMkLst>
            <pc:docMk/>
            <pc:sldMk cId="2182571008" sldId="275"/>
            <ac:picMk id="8" creationId="{E3F52A52-CA78-1EA1-4589-BB2F6DFBD4F7}"/>
          </ac:picMkLst>
        </pc:picChg>
        <pc:picChg chg="mod">
          <ac:chgData name="アラキ　ミユ" userId="S::7572623@school.city.osaka.jp::4b90fac8-d6fc-4edc-a2c5-c7ffca9d7915" providerId="AD" clId="Web-{317FBEA5-01A2-4163-8DBB-D971BEB12E1B}" dt="2024-03-12T03:55:44.968" v="154" actId="1076"/>
          <ac:picMkLst>
            <pc:docMk/>
            <pc:sldMk cId="2182571008" sldId="275"/>
            <ac:picMk id="10" creationId="{2F65D44F-0652-3705-7C07-AC4719725519}"/>
          </ac:picMkLst>
        </pc:picChg>
      </pc:sldChg>
      <pc:sldChg chg="modSp">
        <pc:chgData name="アラキ　ミユ" userId="S::7572623@school.city.osaka.jp::4b90fac8-d6fc-4edc-a2c5-c7ffca9d7915" providerId="AD" clId="Web-{317FBEA5-01A2-4163-8DBB-D971BEB12E1B}" dt="2024-03-12T03:55:04.405" v="135" actId="20577"/>
        <pc:sldMkLst>
          <pc:docMk/>
          <pc:sldMk cId="1166720914" sldId="277"/>
        </pc:sldMkLst>
        <pc:spChg chg="mod">
          <ac:chgData name="アラキ　ミユ" userId="S::7572623@school.city.osaka.jp::4b90fac8-d6fc-4edc-a2c5-c7ffca9d7915" providerId="AD" clId="Web-{317FBEA5-01A2-4163-8DBB-D971BEB12E1B}" dt="2024-03-12T03:55:04.405" v="135" actId="20577"/>
          <ac:spMkLst>
            <pc:docMk/>
            <pc:sldMk cId="1166720914" sldId="277"/>
            <ac:spMk id="2" creationId="{FA395B35-B47B-93EA-626B-235D692E9814}"/>
          </ac:spMkLst>
        </pc:spChg>
      </pc:sldChg>
      <pc:sldChg chg="modSp">
        <pc:chgData name="アラキ　ミユ" userId="S::7572623@school.city.osaka.jp::4b90fac8-d6fc-4edc-a2c5-c7ffca9d7915" providerId="AD" clId="Web-{317FBEA5-01A2-4163-8DBB-D971BEB12E1B}" dt="2024-03-12T03:55:11.530" v="136" actId="20577"/>
        <pc:sldMkLst>
          <pc:docMk/>
          <pc:sldMk cId="2304373691" sldId="278"/>
        </pc:sldMkLst>
        <pc:spChg chg="mod">
          <ac:chgData name="アラキ　ミユ" userId="S::7572623@school.city.osaka.jp::4b90fac8-d6fc-4edc-a2c5-c7ffca9d7915" providerId="AD" clId="Web-{317FBEA5-01A2-4163-8DBB-D971BEB12E1B}" dt="2024-03-12T03:55:11.530" v="136" actId="20577"/>
          <ac:spMkLst>
            <pc:docMk/>
            <pc:sldMk cId="2304373691" sldId="278"/>
            <ac:spMk id="2" creationId="{8B363105-0ACE-CB57-4B78-9895AB2E6DCA}"/>
          </ac:spMkLst>
        </pc:spChg>
      </pc:sldChg>
      <pc:sldChg chg="modSp">
        <pc:chgData name="アラキ　ミユ" userId="S::7572623@school.city.osaka.jp::4b90fac8-d6fc-4edc-a2c5-c7ffca9d7915" providerId="AD" clId="Web-{317FBEA5-01A2-4163-8DBB-D971BEB12E1B}" dt="2024-03-12T03:54:57.342" v="134" actId="20577"/>
        <pc:sldMkLst>
          <pc:docMk/>
          <pc:sldMk cId="2940079791" sldId="279"/>
        </pc:sldMkLst>
        <pc:spChg chg="mod">
          <ac:chgData name="アラキ　ミユ" userId="S::7572623@school.city.osaka.jp::4b90fac8-d6fc-4edc-a2c5-c7ffca9d7915" providerId="AD" clId="Web-{317FBEA5-01A2-4163-8DBB-D971BEB12E1B}" dt="2024-03-12T03:54:57.342" v="134" actId="20577"/>
          <ac:spMkLst>
            <pc:docMk/>
            <pc:sldMk cId="2940079791" sldId="279"/>
            <ac:spMk id="5" creationId="{481F54A1-7EAD-BC19-BE11-190C479A35B9}"/>
          </ac:spMkLst>
        </pc:spChg>
      </pc:sldChg>
      <pc:sldChg chg="modSp">
        <pc:chgData name="アラキ　ミユ" userId="S::7572623@school.city.osaka.jp::4b90fac8-d6fc-4edc-a2c5-c7ffca9d7915" providerId="AD" clId="Web-{317FBEA5-01A2-4163-8DBB-D971BEB12E1B}" dt="2024-03-12T02:32:58.844" v="20" actId="1076"/>
        <pc:sldMkLst>
          <pc:docMk/>
          <pc:sldMk cId="4043061698" sldId="281"/>
        </pc:sldMkLst>
        <pc:spChg chg="mod">
          <ac:chgData name="アラキ　ミユ" userId="S::7572623@school.city.osaka.jp::4b90fac8-d6fc-4edc-a2c5-c7ffca9d7915" providerId="AD" clId="Web-{317FBEA5-01A2-4163-8DBB-D971BEB12E1B}" dt="2024-03-12T02:32:58.844" v="20" actId="1076"/>
          <ac:spMkLst>
            <pc:docMk/>
            <pc:sldMk cId="4043061698" sldId="281"/>
            <ac:spMk id="2" creationId="{78C5EB03-BEB2-AB53-8364-81B8616B0EE6}"/>
          </ac:spMkLst>
        </pc:spChg>
      </pc:sldChg>
    </pc:docChg>
  </pc:docChgLst>
  <pc:docChgLst>
    <pc:chgData name="マツシタ　リコ" userId="S::4074724@school.city.osaka.jp::d3a6bf7b-bf0d-417e-a00a-442b545f5394" providerId="AD" clId="Web-{1E724BFA-57D0-4871-B97D-3DC7B8C456DE}"/>
    <pc:docChg chg="addSld delSld modSld">
      <pc:chgData name="マツシタ　リコ" userId="S::4074724@school.city.osaka.jp::d3a6bf7b-bf0d-417e-a00a-442b545f5394" providerId="AD" clId="Web-{1E724BFA-57D0-4871-B97D-3DC7B8C456DE}" dt="2024-03-05T02:11:17.402" v="49"/>
      <pc:docMkLst>
        <pc:docMk/>
      </pc:docMkLst>
      <pc:sldChg chg="modSp">
        <pc:chgData name="マツシタ　リコ" userId="S::4074724@school.city.osaka.jp::d3a6bf7b-bf0d-417e-a00a-442b545f5394" providerId="AD" clId="Web-{1E724BFA-57D0-4871-B97D-3DC7B8C456DE}" dt="2024-03-05T02:10:10.447" v="44" actId="20577"/>
        <pc:sldMkLst>
          <pc:docMk/>
          <pc:sldMk cId="2148355473" sldId="261"/>
        </pc:sldMkLst>
        <pc:spChg chg="mod">
          <ac:chgData name="マツシタ　リコ" userId="S::4074724@school.city.osaka.jp::d3a6bf7b-bf0d-417e-a00a-442b545f5394" providerId="AD" clId="Web-{1E724BFA-57D0-4871-B97D-3DC7B8C456DE}" dt="2024-03-05T02:10:10.447" v="44" actId="20577"/>
          <ac:spMkLst>
            <pc:docMk/>
            <pc:sldMk cId="2148355473" sldId="261"/>
            <ac:spMk id="2" creationId="{FAE167B4-52F2-2719-49DF-2A7DC18A46A7}"/>
          </ac:spMkLst>
        </pc:spChg>
      </pc:sldChg>
      <pc:sldChg chg="delSp modSp">
        <pc:chgData name="マツシタ　リコ" userId="S::4074724@school.city.osaka.jp::d3a6bf7b-bf0d-417e-a00a-442b545f5394" providerId="AD" clId="Web-{1E724BFA-57D0-4871-B97D-3DC7B8C456DE}" dt="2024-03-05T01:59:49.050" v="7" actId="14100"/>
        <pc:sldMkLst>
          <pc:docMk/>
          <pc:sldMk cId="1162911496" sldId="270"/>
        </pc:sldMkLst>
        <pc:spChg chg="del">
          <ac:chgData name="マツシタ　リコ" userId="S::4074724@school.city.osaka.jp::d3a6bf7b-bf0d-417e-a00a-442b545f5394" providerId="AD" clId="Web-{1E724BFA-57D0-4871-B97D-3DC7B8C456DE}" dt="2024-03-05T01:58:23.891" v="4"/>
          <ac:spMkLst>
            <pc:docMk/>
            <pc:sldMk cId="1162911496" sldId="270"/>
            <ac:spMk id="26" creationId="{2277FCBB-CF9C-B355-6900-0A893CAD8817}"/>
          </ac:spMkLst>
        </pc:spChg>
        <pc:spChg chg="mod">
          <ac:chgData name="マツシタ　リコ" userId="S::4074724@school.city.osaka.jp::d3a6bf7b-bf0d-417e-a00a-442b545f5394" providerId="AD" clId="Web-{1E724BFA-57D0-4871-B97D-3DC7B8C456DE}" dt="2024-03-05T01:59:49.050" v="7" actId="14100"/>
          <ac:spMkLst>
            <pc:docMk/>
            <pc:sldMk cId="1162911496" sldId="270"/>
            <ac:spMk id="27" creationId="{0D3F0301-A1A6-FE8C-A18E-983279FB0D43}"/>
          </ac:spMkLst>
        </pc:spChg>
      </pc:sldChg>
      <pc:sldChg chg="add del">
        <pc:chgData name="マツシタ　リコ" userId="S::4074724@school.city.osaka.jp::d3a6bf7b-bf0d-417e-a00a-442b545f5394" providerId="AD" clId="Web-{1E724BFA-57D0-4871-B97D-3DC7B8C456DE}" dt="2024-03-05T02:11:17.402" v="49"/>
        <pc:sldMkLst>
          <pc:docMk/>
          <pc:sldMk cId="1886481135" sldId="274"/>
        </pc:sldMkLst>
      </pc:sldChg>
      <pc:sldChg chg="new">
        <pc:chgData name="マツシタ　リコ" userId="S::4074724@school.city.osaka.jp::d3a6bf7b-bf0d-417e-a00a-442b545f5394" providerId="AD" clId="Web-{1E724BFA-57D0-4871-B97D-3DC7B8C456DE}" dt="2024-03-05T02:11:06.855" v="45"/>
        <pc:sldMkLst>
          <pc:docMk/>
          <pc:sldMk cId="3981158672" sldId="276"/>
        </pc:sldMkLst>
      </pc:sldChg>
      <pc:sldChg chg="new del">
        <pc:chgData name="マツシタ　リコ" userId="S::4074724@school.city.osaka.jp::d3a6bf7b-bf0d-417e-a00a-442b545f5394" providerId="AD" clId="Web-{1E724BFA-57D0-4871-B97D-3DC7B8C456DE}" dt="2024-03-05T02:11:08.480" v="47"/>
        <pc:sldMkLst>
          <pc:docMk/>
          <pc:sldMk cId="1438053002" sldId="277"/>
        </pc:sldMkLst>
      </pc:sldChg>
    </pc:docChg>
  </pc:docChgLst>
  <pc:docChgLst>
    <pc:chgData name="マツシタ　リコ" userId="S::4074724@school.city.osaka.jp::d3a6bf7b-bf0d-417e-a00a-442b545f5394" providerId="AD" clId="Web-{9AE7FDD9-3613-49BF-BA70-86FC6DC548E2}"/>
    <pc:docChg chg="modSld">
      <pc:chgData name="マツシタ　リコ" userId="S::4074724@school.city.osaka.jp::d3a6bf7b-bf0d-417e-a00a-442b545f5394" providerId="AD" clId="Web-{9AE7FDD9-3613-49BF-BA70-86FC6DC548E2}" dt="2024-03-06T06:10:48.510" v="130" actId="14100"/>
      <pc:docMkLst>
        <pc:docMk/>
      </pc:docMkLst>
      <pc:sldChg chg="modSp">
        <pc:chgData name="マツシタ　リコ" userId="S::4074724@school.city.osaka.jp::d3a6bf7b-bf0d-417e-a00a-442b545f5394" providerId="AD" clId="Web-{9AE7FDD9-3613-49BF-BA70-86FC6DC548E2}" dt="2024-03-06T04:52:11.241" v="29" actId="14100"/>
        <pc:sldMkLst>
          <pc:docMk/>
          <pc:sldMk cId="2384114907" sldId="264"/>
        </pc:sldMkLst>
        <pc:spChg chg="mod">
          <ac:chgData name="マツシタ　リコ" userId="S::4074724@school.city.osaka.jp::d3a6bf7b-bf0d-417e-a00a-442b545f5394" providerId="AD" clId="Web-{9AE7FDD9-3613-49BF-BA70-86FC6DC548E2}" dt="2024-03-06T04:52:11.241" v="29" actId="14100"/>
          <ac:spMkLst>
            <pc:docMk/>
            <pc:sldMk cId="2384114907" sldId="264"/>
            <ac:spMk id="3" creationId="{6D5855A8-600E-A91F-31A9-04EF8ECB53D5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4:51:07.521" v="23" actId="20577"/>
          <ac:spMkLst>
            <pc:docMk/>
            <pc:sldMk cId="2384114907" sldId="264"/>
            <ac:spMk id="9" creationId="{2AC136CF-EF63-D579-AA43-E72EA03887FA}"/>
          </ac:spMkLst>
        </pc:spChg>
      </pc:sldChg>
      <pc:sldChg chg="modSp">
        <pc:chgData name="マツシタ　リコ" userId="S::4074724@school.city.osaka.jp::d3a6bf7b-bf0d-417e-a00a-442b545f5394" providerId="AD" clId="Web-{9AE7FDD9-3613-49BF-BA70-86FC6DC548E2}" dt="2024-03-06T04:52:50.539" v="32" actId="14100"/>
        <pc:sldMkLst>
          <pc:docMk/>
          <pc:sldMk cId="1162911496" sldId="270"/>
        </pc:sldMkLst>
        <pc:picChg chg="mod">
          <ac:chgData name="マツシタ　リコ" userId="S::4074724@school.city.osaka.jp::d3a6bf7b-bf0d-417e-a00a-442b545f5394" providerId="AD" clId="Web-{9AE7FDD9-3613-49BF-BA70-86FC6DC548E2}" dt="2024-03-06T04:52:50.539" v="32" actId="14100"/>
          <ac:picMkLst>
            <pc:docMk/>
            <pc:sldMk cId="1162911496" sldId="270"/>
            <ac:picMk id="2" creationId="{74BFBEE9-BB17-7F04-3CE5-80645EE4E049}"/>
          </ac:picMkLst>
        </pc:picChg>
        <pc:picChg chg="mod">
          <ac:chgData name="マツシタ　リコ" userId="S::4074724@school.city.osaka.jp::d3a6bf7b-bf0d-417e-a00a-442b545f5394" providerId="AD" clId="Web-{9AE7FDD9-3613-49BF-BA70-86FC6DC548E2}" dt="2024-03-06T04:52:42.726" v="30" actId="1076"/>
          <ac:picMkLst>
            <pc:docMk/>
            <pc:sldMk cId="1162911496" sldId="270"/>
            <ac:picMk id="5" creationId="{744A983B-17EF-F273-646D-21B71760412F}"/>
          </ac:picMkLst>
        </pc:picChg>
      </pc:sldChg>
      <pc:sldChg chg="delSp modSp">
        <pc:chgData name="マツシタ　リコ" userId="S::4074724@school.city.osaka.jp::d3a6bf7b-bf0d-417e-a00a-442b545f5394" providerId="AD" clId="Web-{9AE7FDD9-3613-49BF-BA70-86FC6DC548E2}" dt="2024-03-06T05:09:17.203" v="79" actId="1076"/>
        <pc:sldMkLst>
          <pc:docMk/>
          <pc:sldMk cId="3864856378" sldId="272"/>
        </pc:sldMkLst>
        <pc:spChg chg="mod">
          <ac:chgData name="マツシタ　リコ" userId="S::4074724@school.city.osaka.jp::d3a6bf7b-bf0d-417e-a00a-442b545f5394" providerId="AD" clId="Web-{9AE7FDD9-3613-49BF-BA70-86FC6DC548E2}" dt="2024-03-06T04:53:54.494" v="34" actId="14100"/>
          <ac:spMkLst>
            <pc:docMk/>
            <pc:sldMk cId="3864856378" sldId="272"/>
            <ac:spMk id="5" creationId="{151E1199-08D4-0B53-2DE7-ECBFD50EEEB1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5:06:19.121" v="70" actId="14100"/>
          <ac:spMkLst>
            <pc:docMk/>
            <pc:sldMk cId="3864856378" sldId="272"/>
            <ac:spMk id="6" creationId="{352CF778-5B02-B5F0-3FC8-282945A33938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4:54:10.416" v="37" actId="14100"/>
          <ac:spMkLst>
            <pc:docMk/>
            <pc:sldMk cId="3864856378" sldId="272"/>
            <ac:spMk id="8" creationId="{D35E7A8F-25B6-9402-1932-A9D40A3E81A0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5:06:49.731" v="71" actId="14100"/>
          <ac:spMkLst>
            <pc:docMk/>
            <pc:sldMk cId="3864856378" sldId="272"/>
            <ac:spMk id="9" creationId="{FA9D25CB-17C0-F077-0E37-D68AC343FAA1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5:05:56.714" v="69" actId="14100"/>
          <ac:spMkLst>
            <pc:docMk/>
            <pc:sldMk cId="3864856378" sldId="272"/>
            <ac:spMk id="12" creationId="{AA9F85A4-8FEB-B906-D2BF-4BB142007EE2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5:05:11.479" v="62" actId="14100"/>
          <ac:spMkLst>
            <pc:docMk/>
            <pc:sldMk cId="3864856378" sldId="272"/>
            <ac:spMk id="15" creationId="{02133C91-828C-5074-545B-4F1B06EBEC70}"/>
          </ac:spMkLst>
        </pc:spChg>
        <pc:picChg chg="mod">
          <ac:chgData name="マツシタ　リコ" userId="S::4074724@school.city.osaka.jp::d3a6bf7b-bf0d-417e-a00a-442b545f5394" providerId="AD" clId="Web-{9AE7FDD9-3613-49BF-BA70-86FC6DC548E2}" dt="2024-03-06T05:08:48.937" v="75" actId="1076"/>
          <ac:picMkLst>
            <pc:docMk/>
            <pc:sldMk cId="3864856378" sldId="272"/>
            <ac:picMk id="7" creationId="{B1054DF5-AC5C-1975-5261-55AEAA510FC5}"/>
          </ac:picMkLst>
        </pc:picChg>
        <pc:picChg chg="mod">
          <ac:chgData name="マツシタ　リコ" userId="S::4074724@school.city.osaka.jp::d3a6bf7b-bf0d-417e-a00a-442b545f5394" providerId="AD" clId="Web-{9AE7FDD9-3613-49BF-BA70-86FC6DC548E2}" dt="2024-03-06T05:09:17.203" v="79" actId="1076"/>
          <ac:picMkLst>
            <pc:docMk/>
            <pc:sldMk cId="3864856378" sldId="272"/>
            <ac:picMk id="14" creationId="{539C2E72-4C1D-F072-A227-A764373C0E5C}"/>
          </ac:picMkLst>
        </pc:picChg>
        <pc:picChg chg="del">
          <ac:chgData name="マツシタ　リコ" userId="S::4074724@school.city.osaka.jp::d3a6bf7b-bf0d-417e-a00a-442b545f5394" providerId="AD" clId="Web-{9AE7FDD9-3613-49BF-BA70-86FC6DC548E2}" dt="2024-03-06T05:08:41.062" v="74"/>
          <ac:picMkLst>
            <pc:docMk/>
            <pc:sldMk cId="3864856378" sldId="272"/>
            <ac:picMk id="16" creationId="{974985A3-263A-9615-6143-FC49343C0A8D}"/>
          </ac:picMkLst>
        </pc:picChg>
        <pc:picChg chg="mod">
          <ac:chgData name="マツシタ　リコ" userId="S::4074724@school.city.osaka.jp::d3a6bf7b-bf0d-417e-a00a-442b545f5394" providerId="AD" clId="Web-{9AE7FDD9-3613-49BF-BA70-86FC6DC548E2}" dt="2024-03-06T05:08:53.609" v="76" actId="1076"/>
          <ac:picMkLst>
            <pc:docMk/>
            <pc:sldMk cId="3864856378" sldId="272"/>
            <ac:picMk id="19" creationId="{6EED7D8B-1B98-EF49-9BC1-0A20A00FD4D8}"/>
          </ac:picMkLst>
        </pc:picChg>
        <pc:picChg chg="mod">
          <ac:chgData name="マツシタ　リコ" userId="S::4074724@school.city.osaka.jp::d3a6bf7b-bf0d-417e-a00a-442b545f5394" providerId="AD" clId="Web-{9AE7FDD9-3613-49BF-BA70-86FC6DC548E2}" dt="2024-03-06T05:09:00.343" v="77" actId="1076"/>
          <ac:picMkLst>
            <pc:docMk/>
            <pc:sldMk cId="3864856378" sldId="272"/>
            <ac:picMk id="20" creationId="{DEF65651-22FA-CF30-4928-9B1B1153A9D1}"/>
          </ac:picMkLst>
        </pc:picChg>
      </pc:sldChg>
      <pc:sldChg chg="modSp">
        <pc:chgData name="マツシタ　リコ" userId="S::4074724@school.city.osaka.jp::d3a6bf7b-bf0d-417e-a00a-442b545f5394" providerId="AD" clId="Web-{9AE7FDD9-3613-49BF-BA70-86FC6DC548E2}" dt="2024-03-06T04:45:53.326" v="22" actId="14100"/>
        <pc:sldMkLst>
          <pc:docMk/>
          <pc:sldMk cId="2182571008" sldId="275"/>
        </pc:sldMkLst>
        <pc:picChg chg="mod">
          <ac:chgData name="マツシタ　リコ" userId="S::4074724@school.city.osaka.jp::d3a6bf7b-bf0d-417e-a00a-442b545f5394" providerId="AD" clId="Web-{9AE7FDD9-3613-49BF-BA70-86FC6DC548E2}" dt="2024-03-06T04:45:24.466" v="16" actId="1076"/>
          <ac:picMkLst>
            <pc:docMk/>
            <pc:sldMk cId="2182571008" sldId="275"/>
            <ac:picMk id="4" creationId="{CFA428D7-8DA4-B24D-ACCB-623DB4A717BE}"/>
          </ac:picMkLst>
        </pc:picChg>
        <pc:picChg chg="mod">
          <ac:chgData name="マツシタ　リコ" userId="S::4074724@school.city.osaka.jp::d3a6bf7b-bf0d-417e-a00a-442b545f5394" providerId="AD" clId="Web-{9AE7FDD9-3613-49BF-BA70-86FC6DC548E2}" dt="2024-03-06T04:45:28.388" v="17" actId="1076"/>
          <ac:picMkLst>
            <pc:docMk/>
            <pc:sldMk cId="2182571008" sldId="275"/>
            <ac:picMk id="5" creationId="{EA7A044A-1E19-933D-142F-FEB11610158D}"/>
          </ac:picMkLst>
        </pc:picChg>
        <pc:picChg chg="mod">
          <ac:chgData name="マツシタ　リコ" userId="S::4074724@school.city.osaka.jp::d3a6bf7b-bf0d-417e-a00a-442b545f5394" providerId="AD" clId="Web-{9AE7FDD9-3613-49BF-BA70-86FC6DC548E2}" dt="2024-03-06T04:45:53.326" v="22" actId="14100"/>
          <ac:picMkLst>
            <pc:docMk/>
            <pc:sldMk cId="2182571008" sldId="275"/>
            <ac:picMk id="6" creationId="{49BCAAEC-F242-44FC-4EC1-5A737705C368}"/>
          </ac:picMkLst>
        </pc:picChg>
        <pc:picChg chg="mod">
          <ac:chgData name="マツシタ　リコ" userId="S::4074724@school.city.osaka.jp::d3a6bf7b-bf0d-417e-a00a-442b545f5394" providerId="AD" clId="Web-{9AE7FDD9-3613-49BF-BA70-86FC6DC548E2}" dt="2024-03-06T04:44:55.090" v="11" actId="1076"/>
          <ac:picMkLst>
            <pc:docMk/>
            <pc:sldMk cId="2182571008" sldId="275"/>
            <ac:picMk id="7" creationId="{3200F289-EC02-3418-9967-45845A2BD1B6}"/>
          </ac:picMkLst>
        </pc:picChg>
        <pc:picChg chg="mod">
          <ac:chgData name="マツシタ　リコ" userId="S::4074724@school.city.osaka.jp::d3a6bf7b-bf0d-417e-a00a-442b545f5394" providerId="AD" clId="Web-{9AE7FDD9-3613-49BF-BA70-86FC6DC548E2}" dt="2024-03-06T04:44:02.323" v="10" actId="1076"/>
          <ac:picMkLst>
            <pc:docMk/>
            <pc:sldMk cId="2182571008" sldId="275"/>
            <ac:picMk id="10" creationId="{2F65D44F-0652-3705-7C07-AC4719725519}"/>
          </ac:picMkLst>
        </pc:picChg>
      </pc:sldChg>
      <pc:sldChg chg="modSp">
        <pc:chgData name="マツシタ　リコ" userId="S::4074724@school.city.osaka.jp::d3a6bf7b-bf0d-417e-a00a-442b545f5394" providerId="AD" clId="Web-{9AE7FDD9-3613-49BF-BA70-86FC6DC548E2}" dt="2024-03-06T06:03:21.343" v="108" actId="1076"/>
        <pc:sldMkLst>
          <pc:docMk/>
          <pc:sldMk cId="2123359532" sldId="276"/>
        </pc:sldMkLst>
        <pc:spChg chg="mod">
          <ac:chgData name="マツシタ　リコ" userId="S::4074724@school.city.osaka.jp::d3a6bf7b-bf0d-417e-a00a-442b545f5394" providerId="AD" clId="Web-{9AE7FDD9-3613-49BF-BA70-86FC6DC548E2}" dt="2024-03-06T06:03:21.343" v="108" actId="1076"/>
          <ac:spMkLst>
            <pc:docMk/>
            <pc:sldMk cId="2123359532" sldId="276"/>
            <ac:spMk id="3" creationId="{F9E64DC0-D392-3F57-17D9-E84AD3668266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6:01:06.590" v="91" actId="14100"/>
          <ac:spMkLst>
            <pc:docMk/>
            <pc:sldMk cId="2123359532" sldId="276"/>
            <ac:spMk id="5" creationId="{988EF614-55FD-9187-1B1A-4A3B4B14A104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6:01:25.340" v="95" actId="14100"/>
          <ac:spMkLst>
            <pc:docMk/>
            <pc:sldMk cId="2123359532" sldId="276"/>
            <ac:spMk id="8" creationId="{1A5C7AAC-7361-2B4B-6D59-9F55318361D1}"/>
          </ac:spMkLst>
        </pc:spChg>
      </pc:sldChg>
      <pc:sldChg chg="modSp">
        <pc:chgData name="マツシタ　リコ" userId="S::4074724@school.city.osaka.jp::d3a6bf7b-bf0d-417e-a00a-442b545f5394" providerId="AD" clId="Web-{9AE7FDD9-3613-49BF-BA70-86FC6DC548E2}" dt="2024-03-06T06:10:48.510" v="130" actId="14100"/>
        <pc:sldMkLst>
          <pc:docMk/>
          <pc:sldMk cId="2622963165" sldId="277"/>
        </pc:sldMkLst>
        <pc:spChg chg="mod">
          <ac:chgData name="マツシタ　リコ" userId="S::4074724@school.city.osaka.jp::d3a6bf7b-bf0d-417e-a00a-442b545f5394" providerId="AD" clId="Web-{9AE7FDD9-3613-49BF-BA70-86FC6DC548E2}" dt="2024-03-06T06:10:48.510" v="130" actId="14100"/>
          <ac:spMkLst>
            <pc:docMk/>
            <pc:sldMk cId="2622963165" sldId="277"/>
            <ac:spMk id="10" creationId="{10CAE908-4D70-20A6-0F24-20272C611DD9}"/>
          </ac:spMkLst>
        </pc:spChg>
        <pc:picChg chg="mod">
          <ac:chgData name="マツシタ　リコ" userId="S::4074724@school.city.osaka.jp::d3a6bf7b-bf0d-417e-a00a-442b545f5394" providerId="AD" clId="Web-{9AE7FDD9-3613-49BF-BA70-86FC6DC548E2}" dt="2024-03-06T05:26:42.962" v="83" actId="1076"/>
          <ac:picMkLst>
            <pc:docMk/>
            <pc:sldMk cId="2622963165" sldId="277"/>
            <ac:picMk id="3" creationId="{C2D9CAD3-9E19-868C-633A-8E1C975E7C2E}"/>
          </ac:picMkLst>
        </pc:picChg>
        <pc:picChg chg="mod">
          <ac:chgData name="マツシタ　リコ" userId="S::4074724@school.city.osaka.jp::d3a6bf7b-bf0d-417e-a00a-442b545f5394" providerId="AD" clId="Web-{9AE7FDD9-3613-49BF-BA70-86FC6DC548E2}" dt="2024-03-06T05:26:30.915" v="81" actId="1076"/>
          <ac:picMkLst>
            <pc:docMk/>
            <pc:sldMk cId="2622963165" sldId="277"/>
            <ac:picMk id="5" creationId="{94C52BA5-1FB6-E7F6-8B14-C6EC5119B568}"/>
          </ac:picMkLst>
        </pc:picChg>
        <pc:picChg chg="mod">
          <ac:chgData name="マツシタ　リコ" userId="S::4074724@school.city.osaka.jp::d3a6bf7b-bf0d-417e-a00a-442b545f5394" providerId="AD" clId="Web-{9AE7FDD9-3613-49BF-BA70-86FC6DC548E2}" dt="2024-03-06T05:26:39.119" v="82" actId="1076"/>
          <ac:picMkLst>
            <pc:docMk/>
            <pc:sldMk cId="2622963165" sldId="277"/>
            <ac:picMk id="6" creationId="{C9A931E9-AF4B-9826-1447-FEB7C980E738}"/>
          </ac:picMkLst>
        </pc:picChg>
        <pc:picChg chg="mod">
          <ac:chgData name="マツシタ　リコ" userId="S::4074724@school.city.osaka.jp::d3a6bf7b-bf0d-417e-a00a-442b545f5394" providerId="AD" clId="Web-{9AE7FDD9-3613-49BF-BA70-86FC6DC548E2}" dt="2024-03-06T05:26:46.666" v="84" actId="1076"/>
          <ac:picMkLst>
            <pc:docMk/>
            <pc:sldMk cId="2622963165" sldId="277"/>
            <ac:picMk id="7" creationId="{4422D1C3-366A-D0E1-F847-73AA6A313E42}"/>
          </ac:picMkLst>
        </pc:picChg>
      </pc:sldChg>
      <pc:sldChg chg="modSp">
        <pc:chgData name="マツシタ　リコ" userId="S::4074724@school.city.osaka.jp::d3a6bf7b-bf0d-417e-a00a-442b545f5394" providerId="AD" clId="Web-{9AE7FDD9-3613-49BF-BA70-86FC6DC548E2}" dt="2024-03-06T06:10:14.196" v="126" actId="14100"/>
        <pc:sldMkLst>
          <pc:docMk/>
          <pc:sldMk cId="1640547406" sldId="278"/>
        </pc:sldMkLst>
        <pc:spChg chg="mod">
          <ac:chgData name="マツシタ　リコ" userId="S::4074724@school.city.osaka.jp::d3a6bf7b-bf0d-417e-a00a-442b545f5394" providerId="AD" clId="Web-{9AE7FDD9-3613-49BF-BA70-86FC6DC548E2}" dt="2024-03-06T06:07:15.958" v="120" actId="20577"/>
          <ac:spMkLst>
            <pc:docMk/>
            <pc:sldMk cId="1640547406" sldId="278"/>
            <ac:spMk id="2" creationId="{F8CFAEB2-BE84-587A-8550-97382C2A970D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6:03:54.640" v="111" actId="20577"/>
          <ac:spMkLst>
            <pc:docMk/>
            <pc:sldMk cId="1640547406" sldId="278"/>
            <ac:spMk id="4" creationId="{55D76791-5E3B-8993-66B8-6FC288228F40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6:08:36.772" v="121" actId="14100"/>
          <ac:spMkLst>
            <pc:docMk/>
            <pc:sldMk cId="1640547406" sldId="278"/>
            <ac:spMk id="5" creationId="{CF3F36A7-9656-2FBF-7F08-2C2C9526005D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6:10:14.196" v="126" actId="14100"/>
          <ac:spMkLst>
            <pc:docMk/>
            <pc:sldMk cId="1640547406" sldId="278"/>
            <ac:spMk id="8" creationId="{C068F4C9-FB5D-6902-5E71-BD582B7F6EC4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6:08:54.304" v="123" actId="14100"/>
          <ac:spMkLst>
            <pc:docMk/>
            <pc:sldMk cId="1640547406" sldId="278"/>
            <ac:spMk id="11" creationId="{5EAB0FDB-2EBD-A2C7-F484-B3B81329568B}"/>
          </ac:spMkLst>
        </pc:spChg>
        <pc:spChg chg="mod">
          <ac:chgData name="マツシタ　リコ" userId="S::4074724@school.city.osaka.jp::d3a6bf7b-bf0d-417e-a00a-442b545f5394" providerId="AD" clId="Web-{9AE7FDD9-3613-49BF-BA70-86FC6DC548E2}" dt="2024-03-06T06:09:56.868" v="125" actId="14100"/>
          <ac:spMkLst>
            <pc:docMk/>
            <pc:sldMk cId="1640547406" sldId="278"/>
            <ac:spMk id="12" creationId="{BAB0A9A0-D261-67E8-42F7-28E0A7BFCCB8}"/>
          </ac:spMkLst>
        </pc:spChg>
      </pc:sldChg>
    </pc:docChg>
  </pc:docChgLst>
  <pc:docChgLst>
    <pc:chgData name="フクイ　リョウマ" userId="S::4575153@school.city.osaka.jp::caa41864-6ee0-4a07-9bec-0d81a3d87a2a" providerId="AD" clId="Web-{18B62C9F-9E9A-4CC8-8A3E-F0AF57930ACC}"/>
    <pc:docChg chg="delSld modSld">
      <pc:chgData name="フクイ　リョウマ" userId="S::4575153@school.city.osaka.jp::caa41864-6ee0-4a07-9bec-0d81a3d87a2a" providerId="AD" clId="Web-{18B62C9F-9E9A-4CC8-8A3E-F0AF57930ACC}" dt="2024-03-05T06:16:55.566" v="312" actId="20577"/>
      <pc:docMkLst>
        <pc:docMk/>
      </pc:docMkLst>
      <pc:sldChg chg="modSp">
        <pc:chgData name="フクイ　リョウマ" userId="S::4575153@school.city.osaka.jp::caa41864-6ee0-4a07-9bec-0d81a3d87a2a" providerId="AD" clId="Web-{18B62C9F-9E9A-4CC8-8A3E-F0AF57930ACC}" dt="2024-03-05T05:55:34.026" v="177" actId="688"/>
        <pc:sldMkLst>
          <pc:docMk/>
          <pc:sldMk cId="334072004" sldId="256"/>
        </pc:sldMkLst>
        <pc:picChg chg="mod">
          <ac:chgData name="フクイ　リョウマ" userId="S::4575153@school.city.osaka.jp::caa41864-6ee0-4a07-9bec-0d81a3d87a2a" providerId="AD" clId="Web-{18B62C9F-9E9A-4CC8-8A3E-F0AF57930ACC}" dt="2024-03-05T05:55:34.026" v="177" actId="688"/>
          <ac:picMkLst>
            <pc:docMk/>
            <pc:sldMk cId="334072004" sldId="256"/>
            <ac:picMk id="5" creationId="{D26810D4-C4AA-2897-80D6-EE2E13A06DDE}"/>
          </ac:picMkLst>
        </pc:picChg>
      </pc:sldChg>
      <pc:sldChg chg="addSp modSp">
        <pc:chgData name="フクイ　リョウマ" userId="S::4575153@school.city.osaka.jp::caa41864-6ee0-4a07-9bec-0d81a3d87a2a" providerId="AD" clId="Web-{18B62C9F-9E9A-4CC8-8A3E-F0AF57930ACC}" dt="2024-03-05T06:11:07.164" v="238" actId="14100"/>
        <pc:sldMkLst>
          <pc:docMk/>
          <pc:sldMk cId="2148355473" sldId="261"/>
        </pc:sldMkLst>
        <pc:picChg chg="add mod ord">
          <ac:chgData name="フクイ　リョウマ" userId="S::4575153@school.city.osaka.jp::caa41864-6ee0-4a07-9bec-0d81a3d87a2a" providerId="AD" clId="Web-{18B62C9F-9E9A-4CC8-8A3E-F0AF57930ACC}" dt="2024-03-05T06:10:06.240" v="233"/>
          <ac:picMkLst>
            <pc:docMk/>
            <pc:sldMk cId="2148355473" sldId="261"/>
            <ac:picMk id="5" creationId="{80D55894-2D27-E926-3ADA-44CCDFD96868}"/>
          </ac:picMkLst>
        </pc:picChg>
        <pc:picChg chg="add mod">
          <ac:chgData name="フクイ　リョウマ" userId="S::4575153@school.city.osaka.jp::caa41864-6ee0-4a07-9bec-0d81a3d87a2a" providerId="AD" clId="Web-{18B62C9F-9E9A-4CC8-8A3E-F0AF57930ACC}" dt="2024-03-05T06:11:07.164" v="238" actId="14100"/>
          <ac:picMkLst>
            <pc:docMk/>
            <pc:sldMk cId="2148355473" sldId="261"/>
            <ac:picMk id="6" creationId="{F0611CFC-71BE-C7BC-4C8D-3A2EB1627BF1}"/>
          </ac:picMkLst>
        </pc:picChg>
      </pc:sldChg>
      <pc:sldChg chg="modSp">
        <pc:chgData name="フクイ　リョウマ" userId="S::4575153@school.city.osaka.jp::caa41864-6ee0-4a07-9bec-0d81a3d87a2a" providerId="AD" clId="Web-{18B62C9F-9E9A-4CC8-8A3E-F0AF57930ACC}" dt="2024-03-05T06:16:55.566" v="312" actId="20577"/>
        <pc:sldMkLst>
          <pc:docMk/>
          <pc:sldMk cId="2384114907" sldId="264"/>
        </pc:sldMkLst>
        <pc:spChg chg="mod">
          <ac:chgData name="フクイ　リョウマ" userId="S::4575153@school.city.osaka.jp::caa41864-6ee0-4a07-9bec-0d81a3d87a2a" providerId="AD" clId="Web-{18B62C9F-9E9A-4CC8-8A3E-F0AF57930ACC}" dt="2024-03-05T05:41:46.015" v="58" actId="1076"/>
          <ac:spMkLst>
            <pc:docMk/>
            <pc:sldMk cId="2384114907" sldId="264"/>
            <ac:spMk id="2" creationId="{8A669349-062D-D5D0-964D-F0AAD66A71DF}"/>
          </ac:spMkLst>
        </pc:spChg>
        <pc:spChg chg="mod">
          <ac:chgData name="フクイ　リョウマ" userId="S::4575153@school.city.osaka.jp::caa41864-6ee0-4a07-9bec-0d81a3d87a2a" providerId="AD" clId="Web-{18B62C9F-9E9A-4CC8-8A3E-F0AF57930ACC}" dt="2024-03-05T05:57:20.841" v="189" actId="1076"/>
          <ac:spMkLst>
            <pc:docMk/>
            <pc:sldMk cId="2384114907" sldId="264"/>
            <ac:spMk id="4" creationId="{4D2B6F69-F3F9-8513-5010-DB46D4B85765}"/>
          </ac:spMkLst>
        </pc:spChg>
        <pc:spChg chg="mod">
          <ac:chgData name="フクイ　リョウマ" userId="S::4575153@school.city.osaka.jp::caa41864-6ee0-4a07-9bec-0d81a3d87a2a" providerId="AD" clId="Web-{18B62C9F-9E9A-4CC8-8A3E-F0AF57930ACC}" dt="2024-03-05T06:16:29.627" v="306" actId="20577"/>
          <ac:spMkLst>
            <pc:docMk/>
            <pc:sldMk cId="2384114907" sldId="264"/>
            <ac:spMk id="7" creationId="{4397FE6C-EC8A-1CAF-2D36-9D7834E8C00F}"/>
          </ac:spMkLst>
        </pc:spChg>
        <pc:spChg chg="mod">
          <ac:chgData name="フクイ　リョウマ" userId="S::4575153@school.city.osaka.jp::caa41864-6ee0-4a07-9bec-0d81a3d87a2a" providerId="AD" clId="Web-{18B62C9F-9E9A-4CC8-8A3E-F0AF57930ACC}" dt="2024-03-05T06:16:55.566" v="312" actId="20577"/>
          <ac:spMkLst>
            <pc:docMk/>
            <pc:sldMk cId="2384114907" sldId="264"/>
            <ac:spMk id="9" creationId="{2AC136CF-EF63-D579-AA43-E72EA03887FA}"/>
          </ac:spMkLst>
        </pc:spChg>
      </pc:sldChg>
      <pc:sldChg chg="addSp modSp">
        <pc:chgData name="フクイ　リョウマ" userId="S::4575153@school.city.osaka.jp::caa41864-6ee0-4a07-9bec-0d81a3d87a2a" providerId="AD" clId="Web-{18B62C9F-9E9A-4CC8-8A3E-F0AF57930ACC}" dt="2024-03-05T06:12:44.355" v="302" actId="20577"/>
        <pc:sldMkLst>
          <pc:docMk/>
          <pc:sldMk cId="1162911496" sldId="270"/>
        </pc:sldMkLst>
        <pc:spChg chg="mod">
          <ac:chgData name="フクイ　リョウマ" userId="S::4575153@school.city.osaka.jp::caa41864-6ee0-4a07-9bec-0d81a3d87a2a" providerId="AD" clId="Web-{18B62C9F-9E9A-4CC8-8A3E-F0AF57930ACC}" dt="2024-03-05T06:00:16.644" v="193" actId="1076"/>
          <ac:spMkLst>
            <pc:docMk/>
            <pc:sldMk cId="1162911496" sldId="270"/>
            <ac:spMk id="3" creationId="{7C411D72-88BD-9DDD-81FB-19A73AA1C798}"/>
          </ac:spMkLst>
        </pc:spChg>
        <pc:spChg chg="mod">
          <ac:chgData name="フクイ　リョウマ" userId="S::4575153@school.city.osaka.jp::caa41864-6ee0-4a07-9bec-0d81a3d87a2a" providerId="AD" clId="Web-{18B62C9F-9E9A-4CC8-8A3E-F0AF57930ACC}" dt="2024-03-05T06:00:10.753" v="192" actId="1076"/>
          <ac:spMkLst>
            <pc:docMk/>
            <pc:sldMk cId="1162911496" sldId="270"/>
            <ac:spMk id="9" creationId="{07DA9F21-B5AF-5AB3-539A-0AF0B1C275C9}"/>
          </ac:spMkLst>
        </pc:spChg>
        <pc:spChg chg="mod">
          <ac:chgData name="フクイ　リョウマ" userId="S::4575153@school.city.osaka.jp::caa41864-6ee0-4a07-9bec-0d81a3d87a2a" providerId="AD" clId="Web-{18B62C9F-9E9A-4CC8-8A3E-F0AF57930ACC}" dt="2024-03-05T06:12:44.355" v="302" actId="20577"/>
          <ac:spMkLst>
            <pc:docMk/>
            <pc:sldMk cId="1162911496" sldId="270"/>
            <ac:spMk id="27" creationId="{0D3F0301-A1A6-FE8C-A18E-983279FB0D43}"/>
          </ac:spMkLst>
        </pc:spChg>
        <pc:picChg chg="add mod">
          <ac:chgData name="フクイ　リョウマ" userId="S::4575153@school.city.osaka.jp::caa41864-6ee0-4a07-9bec-0d81a3d87a2a" providerId="AD" clId="Web-{18B62C9F-9E9A-4CC8-8A3E-F0AF57930ACC}" dt="2024-03-05T06:00:25.066" v="195" actId="1076"/>
          <ac:picMkLst>
            <pc:docMk/>
            <pc:sldMk cId="1162911496" sldId="270"/>
            <ac:picMk id="2" creationId="{74BFBEE9-BB17-7F04-3CE5-80645EE4E049}"/>
          </ac:picMkLst>
        </pc:picChg>
        <pc:picChg chg="add mod">
          <ac:chgData name="フクイ　リョウマ" userId="S::4575153@school.city.osaka.jp::caa41864-6ee0-4a07-9bec-0d81a3d87a2a" providerId="AD" clId="Web-{18B62C9F-9E9A-4CC8-8A3E-F0AF57930ACC}" dt="2024-03-05T05:52:42.895" v="169" actId="1076"/>
          <ac:picMkLst>
            <pc:docMk/>
            <pc:sldMk cId="1162911496" sldId="270"/>
            <ac:picMk id="5" creationId="{744A983B-17EF-F273-646D-21B71760412F}"/>
          </ac:picMkLst>
        </pc:picChg>
        <pc:inkChg chg="mod">
          <ac:chgData name="フクイ　リョウマ" userId="S::4575153@school.city.osaka.jp::caa41864-6ee0-4a07-9bec-0d81a3d87a2a" providerId="AD" clId="Web-{18B62C9F-9E9A-4CC8-8A3E-F0AF57930ACC}" dt="2024-03-05T06:00:20.910" v="194" actId="1076"/>
          <ac:inkMkLst>
            <pc:docMk/>
            <pc:sldMk cId="1162911496" sldId="270"/>
            <ac:inkMk id="12" creationId="{84B77F06-CB72-8901-7ABA-56A66F8AA75C}"/>
          </ac:inkMkLst>
        </pc:inkChg>
      </pc:sldChg>
      <pc:sldChg chg="delSp modSp addAnim delAnim modAnim">
        <pc:chgData name="フクイ　リョウマ" userId="S::4575153@school.city.osaka.jp::caa41864-6ee0-4a07-9bec-0d81a3d87a2a" providerId="AD" clId="Web-{18B62C9F-9E9A-4CC8-8A3E-F0AF57930ACC}" dt="2024-03-05T06:06:50.297" v="225"/>
        <pc:sldMkLst>
          <pc:docMk/>
          <pc:sldMk cId="3864856378" sldId="272"/>
        </pc:sldMkLst>
        <pc:spChg chg="del mod">
          <ac:chgData name="フクイ　リョウマ" userId="S::4575153@school.city.osaka.jp::caa41864-6ee0-4a07-9bec-0d81a3d87a2a" providerId="AD" clId="Web-{18B62C9F-9E9A-4CC8-8A3E-F0AF57930ACC}" dt="2024-03-05T05:59:56.002" v="191"/>
          <ac:spMkLst>
            <pc:docMk/>
            <pc:sldMk cId="3864856378" sldId="272"/>
            <ac:spMk id="18" creationId="{980B9F04-1AE0-3123-21EF-6F736A5BB7EB}"/>
          </ac:spMkLst>
        </pc:spChg>
      </pc:sldChg>
      <pc:sldChg chg="addSp delSp modSp">
        <pc:chgData name="フクイ　リョウマ" userId="S::4575153@school.city.osaka.jp::caa41864-6ee0-4a07-9bec-0d81a3d87a2a" providerId="AD" clId="Web-{18B62C9F-9E9A-4CC8-8A3E-F0AF57930ACC}" dt="2024-03-05T05:56:53.544" v="187" actId="1076"/>
        <pc:sldMkLst>
          <pc:docMk/>
          <pc:sldMk cId="1886481135" sldId="274"/>
        </pc:sldMkLst>
        <pc:spChg chg="add del">
          <ac:chgData name="フクイ　リョウマ" userId="S::4575153@school.city.osaka.jp::caa41864-6ee0-4a07-9bec-0d81a3d87a2a" providerId="AD" clId="Web-{18B62C9F-9E9A-4CC8-8A3E-F0AF57930ACC}" dt="2024-03-05T05:36:25.584" v="31"/>
          <ac:spMkLst>
            <pc:docMk/>
            <pc:sldMk cId="1886481135" sldId="274"/>
            <ac:spMk id="4" creationId="{94182500-AE38-A4EE-5F1B-64179CBF78B7}"/>
          </ac:spMkLst>
        </pc:spChg>
        <pc:spChg chg="add mod">
          <ac:chgData name="フクイ　リョウマ" userId="S::4575153@school.city.osaka.jp::caa41864-6ee0-4a07-9bec-0d81a3d87a2a" providerId="AD" clId="Web-{18B62C9F-9E9A-4CC8-8A3E-F0AF57930ACC}" dt="2024-03-05T05:56:53.544" v="187" actId="1076"/>
          <ac:spMkLst>
            <pc:docMk/>
            <pc:sldMk cId="1886481135" sldId="274"/>
            <ac:spMk id="5" creationId="{6F471D58-A7F9-6727-4117-C967E31BCF8A}"/>
          </ac:spMkLst>
        </pc:spChg>
        <pc:spChg chg="del mod">
          <ac:chgData name="フクイ　リョウマ" userId="S::4575153@school.city.osaka.jp::caa41864-6ee0-4a07-9bec-0d81a3d87a2a" providerId="AD" clId="Web-{18B62C9F-9E9A-4CC8-8A3E-F0AF57930ACC}" dt="2024-03-05T05:35:55.864" v="26"/>
          <ac:spMkLst>
            <pc:docMk/>
            <pc:sldMk cId="1886481135" sldId="274"/>
            <ac:spMk id="24" creationId="{DB847830-BBD4-5AA7-005C-B5ED34FC96E3}"/>
          </ac:spMkLst>
        </pc:spChg>
        <pc:spChg chg="mod">
          <ac:chgData name="フクイ　リョウマ" userId="S::4575153@school.city.osaka.jp::caa41864-6ee0-4a07-9bec-0d81a3d87a2a" providerId="AD" clId="Web-{18B62C9F-9E9A-4CC8-8A3E-F0AF57930ACC}" dt="2024-03-05T05:38:11.102" v="45" actId="1076"/>
          <ac:spMkLst>
            <pc:docMk/>
            <pc:sldMk cId="1886481135" sldId="274"/>
            <ac:spMk id="27" creationId="{3F33635B-C2D8-12DF-8FB1-499E2555C27E}"/>
          </ac:spMkLst>
        </pc:spChg>
        <pc:picChg chg="mod">
          <ac:chgData name="フクイ　リョウマ" userId="S::4575153@school.city.osaka.jp::caa41864-6ee0-4a07-9bec-0d81a3d87a2a" providerId="AD" clId="Web-{18B62C9F-9E9A-4CC8-8A3E-F0AF57930ACC}" dt="2024-03-05T05:36:51.069" v="32" actId="1076"/>
          <ac:picMkLst>
            <pc:docMk/>
            <pc:sldMk cId="1886481135" sldId="274"/>
            <ac:picMk id="2" creationId="{5542C4D1-E9F9-EC1A-858B-6FEE68172860}"/>
          </ac:picMkLst>
        </pc:picChg>
        <pc:picChg chg="mod">
          <ac:chgData name="フクイ　リョウマ" userId="S::4575153@school.city.osaka.jp::caa41864-6ee0-4a07-9bec-0d81a3d87a2a" providerId="AD" clId="Web-{18B62C9F-9E9A-4CC8-8A3E-F0AF57930ACC}" dt="2024-03-05T05:38:19.493" v="46" actId="1076"/>
          <ac:picMkLst>
            <pc:docMk/>
            <pc:sldMk cId="1886481135" sldId="274"/>
            <ac:picMk id="3" creationId="{D6C8083C-F2AE-5028-57FD-827A26CC6780}"/>
          </ac:picMkLst>
        </pc:picChg>
        <pc:picChg chg="add mod ord">
          <ac:chgData name="フクイ　リョウマ" userId="S::4575153@school.city.osaka.jp::caa41864-6ee0-4a07-9bec-0d81a3d87a2a" providerId="AD" clId="Web-{18B62C9F-9E9A-4CC8-8A3E-F0AF57930ACC}" dt="2024-03-05T05:38:50.447" v="52" actId="1076"/>
          <ac:picMkLst>
            <pc:docMk/>
            <pc:sldMk cId="1886481135" sldId="274"/>
            <ac:picMk id="6" creationId="{479B592A-290E-515B-82DC-FD3EE6690E04}"/>
          </ac:picMkLst>
        </pc:picChg>
      </pc:sldChg>
      <pc:sldChg chg="addSp delSp modSp addAnim delAnim">
        <pc:chgData name="フクイ　リョウマ" userId="S::4575153@school.city.osaka.jp::caa41864-6ee0-4a07-9bec-0d81a3d87a2a" providerId="AD" clId="Web-{18B62C9F-9E9A-4CC8-8A3E-F0AF57930ACC}" dt="2024-03-05T06:08:16.143" v="230"/>
        <pc:sldMkLst>
          <pc:docMk/>
          <pc:sldMk cId="2123359532" sldId="276"/>
        </pc:sldMkLst>
        <pc:spChg chg="mod">
          <ac:chgData name="フクイ　リョウマ" userId="S::4575153@school.city.osaka.jp::caa41864-6ee0-4a07-9bec-0d81a3d87a2a" providerId="AD" clId="Web-{18B62C9F-9E9A-4CC8-8A3E-F0AF57930ACC}" dt="2024-03-05T05:49:49.452" v="147" actId="1076"/>
          <ac:spMkLst>
            <pc:docMk/>
            <pc:sldMk cId="2123359532" sldId="276"/>
            <ac:spMk id="2" creationId="{3636B492-5F0D-DC06-62B3-2B4AD3CFDF32}"/>
          </ac:spMkLst>
        </pc:spChg>
        <pc:spChg chg="del">
          <ac:chgData name="フクイ　リョウマ" userId="S::4575153@school.city.osaka.jp::caa41864-6ee0-4a07-9bec-0d81a3d87a2a" providerId="AD" clId="Web-{18B62C9F-9E9A-4CC8-8A3E-F0AF57930ACC}" dt="2024-03-05T05:50:03.187" v="148"/>
          <ac:spMkLst>
            <pc:docMk/>
            <pc:sldMk cId="2123359532" sldId="276"/>
            <ac:spMk id="3" creationId="{8A7007EE-02F8-C410-D2E6-B383CBACEA7F}"/>
          </ac:spMkLst>
        </pc:spChg>
        <pc:spChg chg="mod">
          <ac:chgData name="フクイ　リョウマ" userId="S::4575153@school.city.osaka.jp::caa41864-6ee0-4a07-9bec-0d81a3d87a2a" providerId="AD" clId="Web-{18B62C9F-9E9A-4CC8-8A3E-F0AF57930ACC}" dt="2024-03-05T05:49:17.092" v="136" actId="1076"/>
          <ac:spMkLst>
            <pc:docMk/>
            <pc:sldMk cId="2123359532" sldId="276"/>
            <ac:spMk id="4" creationId="{159C4784-BD21-F1CE-3434-3142E450ED87}"/>
          </ac:spMkLst>
        </pc:spChg>
        <pc:spChg chg="ord">
          <ac:chgData name="フクイ　リョウマ" userId="S::4575153@school.city.osaka.jp::caa41864-6ee0-4a07-9bec-0d81a3d87a2a" providerId="AD" clId="Web-{18B62C9F-9E9A-4CC8-8A3E-F0AF57930ACC}" dt="2024-03-05T05:48:22.528" v="122"/>
          <ac:spMkLst>
            <pc:docMk/>
            <pc:sldMk cId="2123359532" sldId="276"/>
            <ac:spMk id="5" creationId="{988EF614-55FD-9187-1B1A-4A3B4B14A104}"/>
          </ac:spMkLst>
        </pc:spChg>
        <pc:spChg chg="mod ord">
          <ac:chgData name="フクイ　リョウマ" userId="S::4575153@school.city.osaka.jp::caa41864-6ee0-4a07-9bec-0d81a3d87a2a" providerId="AD" clId="Web-{18B62C9F-9E9A-4CC8-8A3E-F0AF57930ACC}" dt="2024-03-05T05:49:44.077" v="146" actId="1076"/>
          <ac:spMkLst>
            <pc:docMk/>
            <pc:sldMk cId="2123359532" sldId="276"/>
            <ac:spMk id="6" creationId="{05728401-630C-3D94-82BE-EB1BD2CB66BF}"/>
          </ac:spMkLst>
        </pc:spChg>
        <pc:spChg chg="mod">
          <ac:chgData name="フクイ　リョウマ" userId="S::4575153@school.city.osaka.jp::caa41864-6ee0-4a07-9bec-0d81a3d87a2a" providerId="AD" clId="Web-{18B62C9F-9E9A-4CC8-8A3E-F0AF57930ACC}" dt="2024-03-05T05:48:52.685" v="130" actId="20577"/>
          <ac:spMkLst>
            <pc:docMk/>
            <pc:sldMk cId="2123359532" sldId="276"/>
            <ac:spMk id="8" creationId="{1A5C7AAC-7361-2B4B-6D59-9F55318361D1}"/>
          </ac:spMkLst>
        </pc:spChg>
        <pc:spChg chg="del">
          <ac:chgData name="フクイ　リョウマ" userId="S::4575153@school.city.osaka.jp::caa41864-6ee0-4a07-9bec-0d81a3d87a2a" providerId="AD" clId="Web-{18B62C9F-9E9A-4CC8-8A3E-F0AF57930ACC}" dt="2024-03-05T05:43:42.707" v="66"/>
          <ac:spMkLst>
            <pc:docMk/>
            <pc:sldMk cId="2123359532" sldId="276"/>
            <ac:spMk id="10" creationId="{01B8D836-F58A-F143-1967-D744BACBAD10}"/>
          </ac:spMkLst>
        </pc:spChg>
        <pc:spChg chg="del">
          <ac:chgData name="フクイ　リョウマ" userId="S::4575153@school.city.osaka.jp::caa41864-6ee0-4a07-9bec-0d81a3d87a2a" providerId="AD" clId="Web-{18B62C9F-9E9A-4CC8-8A3E-F0AF57930ACC}" dt="2024-03-05T05:51:39.862" v="159"/>
          <ac:spMkLst>
            <pc:docMk/>
            <pc:sldMk cId="2123359532" sldId="276"/>
            <ac:spMk id="10" creationId="{4D30086B-12F1-E267-283D-759DF3C22C33}"/>
          </ac:spMkLst>
        </pc:spChg>
        <pc:spChg chg="mod">
          <ac:chgData name="フクイ　リョウマ" userId="S::4575153@school.city.osaka.jp::caa41864-6ee0-4a07-9bec-0d81a3d87a2a" providerId="AD" clId="Web-{18B62C9F-9E9A-4CC8-8A3E-F0AF57930ACC}" dt="2024-03-05T05:49:21.498" v="137" actId="1076"/>
          <ac:spMkLst>
            <pc:docMk/>
            <pc:sldMk cId="2123359532" sldId="276"/>
            <ac:spMk id="11" creationId="{14F907BE-BEAD-8018-99B9-52B3220A3A5B}"/>
          </ac:spMkLst>
        </pc:spChg>
        <pc:spChg chg="add mod">
          <ac:chgData name="フクイ　リョウマ" userId="S::4575153@school.city.osaka.jp::caa41864-6ee0-4a07-9bec-0d81a3d87a2a" providerId="AD" clId="Web-{18B62C9F-9E9A-4CC8-8A3E-F0AF57930ACC}" dt="2024-03-05T05:50:43.376" v="153"/>
          <ac:spMkLst>
            <pc:docMk/>
            <pc:sldMk cId="2123359532" sldId="276"/>
            <ac:spMk id="14" creationId="{E9C8B184-B4A4-CE2F-621D-FFA176298814}"/>
          </ac:spMkLst>
        </pc:spChg>
        <pc:spChg chg="add mod">
          <ac:chgData name="フクイ　リョウマ" userId="S::4575153@school.city.osaka.jp::caa41864-6ee0-4a07-9bec-0d81a3d87a2a" providerId="AD" clId="Web-{18B62C9F-9E9A-4CC8-8A3E-F0AF57930ACC}" dt="2024-03-05T05:50:49.642" v="154"/>
          <ac:spMkLst>
            <pc:docMk/>
            <pc:sldMk cId="2123359532" sldId="276"/>
            <ac:spMk id="16" creationId="{6163C446-98B1-EA20-4E3E-B05F928E11C4}"/>
          </ac:spMkLst>
        </pc:spChg>
        <pc:picChg chg="add del mod ord">
          <ac:chgData name="フクイ　リョウマ" userId="S::4575153@school.city.osaka.jp::caa41864-6ee0-4a07-9bec-0d81a3d87a2a" providerId="AD" clId="Web-{18B62C9F-9E9A-4CC8-8A3E-F0AF57930ACC}" dt="2024-03-05T05:50:49.642" v="154"/>
          <ac:picMkLst>
            <pc:docMk/>
            <pc:sldMk cId="2123359532" sldId="276"/>
            <ac:picMk id="7" creationId="{032FBAD2-C62C-B7E2-3260-8297393AA9ED}"/>
          </ac:picMkLst>
        </pc:picChg>
        <pc:picChg chg="add mod">
          <ac:chgData name="フクイ　リョウマ" userId="S::4575153@school.city.osaka.jp::caa41864-6ee0-4a07-9bec-0d81a3d87a2a" providerId="AD" clId="Web-{18B62C9F-9E9A-4CC8-8A3E-F0AF57930ACC}" dt="2024-03-05T05:54:28.164" v="175" actId="1076"/>
          <ac:picMkLst>
            <pc:docMk/>
            <pc:sldMk cId="2123359532" sldId="276"/>
            <ac:picMk id="12" creationId="{B48E59EA-99FC-BE12-8C1A-435E1020FA17}"/>
          </ac:picMkLst>
        </pc:picChg>
        <pc:picChg chg="add mod">
          <ac:chgData name="フクイ　リョウマ" userId="S::4575153@school.city.osaka.jp::caa41864-6ee0-4a07-9bec-0d81a3d87a2a" providerId="AD" clId="Web-{18B62C9F-9E9A-4CC8-8A3E-F0AF57930ACC}" dt="2024-03-05T05:54:32.430" v="176" actId="1076"/>
          <ac:picMkLst>
            <pc:docMk/>
            <pc:sldMk cId="2123359532" sldId="276"/>
            <ac:picMk id="17" creationId="{EE0A0A24-53E2-AB3D-CDA5-C8307CD5EC96}"/>
          </ac:picMkLst>
        </pc:picChg>
      </pc:sldChg>
      <pc:sldChg chg="del">
        <pc:chgData name="フクイ　リョウマ" userId="S::4575153@school.city.osaka.jp::caa41864-6ee0-4a07-9bec-0d81a3d87a2a" providerId="AD" clId="Web-{18B62C9F-9E9A-4CC8-8A3E-F0AF57930ACC}" dt="2024-03-05T05:41:11.139" v="53"/>
        <pc:sldMkLst>
          <pc:docMk/>
          <pc:sldMk cId="354379454" sldId="277"/>
        </pc:sldMkLst>
      </pc:sldChg>
      <pc:sldChg chg="del">
        <pc:chgData name="フクイ　リョウマ" userId="S::4575153@school.city.osaka.jp::caa41864-6ee0-4a07-9bec-0d81a3d87a2a" providerId="AD" clId="Web-{18B62C9F-9E9A-4CC8-8A3E-F0AF57930ACC}" dt="2024-03-05T05:36:15.130" v="29"/>
        <pc:sldMkLst>
          <pc:docMk/>
          <pc:sldMk cId="245467513" sldId="278"/>
        </pc:sldMkLst>
      </pc:sldChg>
      <pc:sldChg chg="del">
        <pc:chgData name="フクイ　リョウマ" userId="S::4575153@school.city.osaka.jp::caa41864-6ee0-4a07-9bec-0d81a3d87a2a" providerId="AD" clId="Web-{18B62C9F-9E9A-4CC8-8A3E-F0AF57930ACC}" dt="2024-03-05T05:36:10.302" v="27"/>
        <pc:sldMkLst>
          <pc:docMk/>
          <pc:sldMk cId="4215424092" sldId="279"/>
        </pc:sldMkLst>
      </pc:sldChg>
      <pc:sldChg chg="del">
        <pc:chgData name="フクイ　リョウマ" userId="S::4575153@school.city.osaka.jp::caa41864-6ee0-4a07-9bec-0d81a3d87a2a" providerId="AD" clId="Web-{18B62C9F-9E9A-4CC8-8A3E-F0AF57930ACC}" dt="2024-03-05T05:36:11.427" v="28"/>
        <pc:sldMkLst>
          <pc:docMk/>
          <pc:sldMk cId="3177152658" sldId="280"/>
        </pc:sldMkLst>
      </pc:sldChg>
    </pc:docChg>
  </pc:docChgLst>
  <pc:docChgLst>
    <pc:chgData name="アラキ　ミユ" userId="S::7572623@school.city.osaka.jp::4b90fac8-d6fc-4edc-a2c5-c7ffca9d7915" providerId="AD" clId="Web-{1ADB7B0C-0305-48F7-ABB7-43C6FD3506BA}"/>
    <pc:docChg chg="delSld modSld">
      <pc:chgData name="アラキ　ミユ" userId="S::7572623@school.city.osaka.jp::4b90fac8-d6fc-4edc-a2c5-c7ffca9d7915" providerId="AD" clId="Web-{1ADB7B0C-0305-48F7-ABB7-43C6FD3506BA}" dt="2024-03-11T06:09:36.512" v="199" actId="20577"/>
      <pc:docMkLst>
        <pc:docMk/>
      </pc:docMkLst>
      <pc:sldChg chg="modSp">
        <pc:chgData name="アラキ　ミユ" userId="S::7572623@school.city.osaka.jp::4b90fac8-d6fc-4edc-a2c5-c7ffca9d7915" providerId="AD" clId="Web-{1ADB7B0C-0305-48F7-ABB7-43C6FD3506BA}" dt="2024-03-11T06:09:36.512" v="199" actId="20577"/>
        <pc:sldMkLst>
          <pc:docMk/>
          <pc:sldMk cId="334072004" sldId="256"/>
        </pc:sldMkLst>
        <pc:spChg chg="mod">
          <ac:chgData name="アラキ　ミユ" userId="S::7572623@school.city.osaka.jp::4b90fac8-d6fc-4edc-a2c5-c7ffca9d7915" providerId="AD" clId="Web-{1ADB7B0C-0305-48F7-ABB7-43C6FD3506BA}" dt="2024-03-11T06:09:36.512" v="199" actId="20577"/>
          <ac:spMkLst>
            <pc:docMk/>
            <pc:sldMk cId="334072004" sldId="256"/>
            <ac:spMk id="2" creationId="{1B39324C-E07C-4511-A274-54F66BCC2100}"/>
          </ac:spMkLst>
        </pc:spChg>
        <pc:spChg chg="mod">
          <ac:chgData name="アラキ　ミユ" userId="S::7572623@school.city.osaka.jp::4b90fac8-d6fc-4edc-a2c5-c7ffca9d7915" providerId="AD" clId="Web-{1ADB7B0C-0305-48F7-ABB7-43C6FD3506BA}" dt="2024-03-11T05:57:54.479" v="163" actId="1076"/>
          <ac:spMkLst>
            <pc:docMk/>
            <pc:sldMk cId="334072004" sldId="256"/>
            <ac:spMk id="3" creationId="{6ABC9A12-0CA3-4442-9D0B-37536473675D}"/>
          </ac:spMkLst>
        </pc:spChg>
      </pc:sldChg>
      <pc:sldChg chg="del">
        <pc:chgData name="アラキ　ミユ" userId="S::7572623@school.city.osaka.jp::4b90fac8-d6fc-4edc-a2c5-c7ffca9d7915" providerId="AD" clId="Web-{1ADB7B0C-0305-48F7-ABB7-43C6FD3506BA}" dt="2024-03-11T05:49:42.374" v="124"/>
        <pc:sldMkLst>
          <pc:docMk/>
          <pc:sldMk cId="1886481135" sldId="274"/>
        </pc:sldMkLst>
      </pc:sldChg>
    </pc:docChg>
  </pc:docChgLst>
  <pc:docChgLst>
    <pc:chgData name="アラキ　ミユ" userId="4b90fac8-d6fc-4edc-a2c5-c7ffca9d7915" providerId="ADAL" clId="{9F13F8AE-2137-4366-BFA0-AF03AA2D270A}"/>
    <pc:docChg chg="custSel modSld">
      <pc:chgData name="アラキ　ミユ" userId="4b90fac8-d6fc-4edc-a2c5-c7ffca9d7915" providerId="ADAL" clId="{9F13F8AE-2137-4366-BFA0-AF03AA2D270A}" dt="2024-03-12T04:10:59.697" v="22" actId="2711"/>
      <pc:docMkLst>
        <pc:docMk/>
      </pc:docMkLst>
      <pc:sldChg chg="delSp">
        <pc:chgData name="アラキ　ミユ" userId="4b90fac8-d6fc-4edc-a2c5-c7ffca9d7915" providerId="ADAL" clId="{9F13F8AE-2137-4366-BFA0-AF03AA2D270A}" dt="2024-03-12T03:51:41.623" v="0" actId="478"/>
        <pc:sldMkLst>
          <pc:docMk/>
          <pc:sldMk cId="2182571008" sldId="275"/>
        </pc:sldMkLst>
        <pc:picChg chg="del">
          <ac:chgData name="アラキ　ミユ" userId="4b90fac8-d6fc-4edc-a2c5-c7ffca9d7915" providerId="ADAL" clId="{9F13F8AE-2137-4366-BFA0-AF03AA2D270A}" dt="2024-03-12T03:51:41.623" v="0" actId="478"/>
          <ac:picMkLst>
            <pc:docMk/>
            <pc:sldMk cId="2182571008" sldId="275"/>
            <ac:picMk id="6" creationId="{E260BC40-F295-49B5-8486-E275658B8266}"/>
          </ac:picMkLst>
        </pc:picChg>
      </pc:sldChg>
      <pc:sldChg chg="modSp">
        <pc:chgData name="アラキ　ミユ" userId="4b90fac8-d6fc-4edc-a2c5-c7ffca9d7915" providerId="ADAL" clId="{9F13F8AE-2137-4366-BFA0-AF03AA2D270A}" dt="2024-03-12T04:10:59.697" v="22" actId="2711"/>
        <pc:sldMkLst>
          <pc:docMk/>
          <pc:sldMk cId="4043061698" sldId="281"/>
        </pc:sldMkLst>
        <pc:spChg chg="mod">
          <ac:chgData name="アラキ　ミユ" userId="4b90fac8-d6fc-4edc-a2c5-c7ffca9d7915" providerId="ADAL" clId="{9F13F8AE-2137-4366-BFA0-AF03AA2D270A}" dt="2024-03-12T04:10:59.697" v="22" actId="2711"/>
          <ac:spMkLst>
            <pc:docMk/>
            <pc:sldMk cId="4043061698" sldId="281"/>
            <ac:spMk id="6" creationId="{6C90301B-C46B-0869-94CB-CE4CE321E0F3}"/>
          </ac:spMkLst>
        </pc:spChg>
        <pc:picChg chg="mod">
          <ac:chgData name="アラキ　ミユ" userId="4b90fac8-d6fc-4edc-a2c5-c7ffca9d7915" providerId="ADAL" clId="{9F13F8AE-2137-4366-BFA0-AF03AA2D270A}" dt="2024-03-12T04:09:43.483" v="19" actId="1076"/>
          <ac:picMkLst>
            <pc:docMk/>
            <pc:sldMk cId="4043061698" sldId="281"/>
            <ac:picMk id="7" creationId="{06112893-8EDA-1228-FE64-E9E2B49DF81C}"/>
          </ac:picMkLst>
        </pc:picChg>
        <pc:picChg chg="mod">
          <ac:chgData name="アラキ　ミユ" userId="4b90fac8-d6fc-4edc-a2c5-c7ffca9d7915" providerId="ADAL" clId="{9F13F8AE-2137-4366-BFA0-AF03AA2D270A}" dt="2024-03-12T04:09:34.750" v="17" actId="1076"/>
          <ac:picMkLst>
            <pc:docMk/>
            <pc:sldMk cId="4043061698" sldId="281"/>
            <ac:picMk id="9" creationId="{D93CB517-AEC7-75E5-9DCF-0C81A39114C0}"/>
          </ac:picMkLst>
        </pc:picChg>
      </pc:sldChg>
    </pc:docChg>
  </pc:docChgLst>
  <pc:docChgLst>
    <pc:chgData name="マツシタ　リコ" userId="S::4074724@school.city.osaka.jp::d3a6bf7b-bf0d-417e-a00a-442b545f5394" providerId="AD" clId="Web-{1BA8EFD3-5A0B-41AF-A851-0496D42DF878}"/>
    <pc:docChg chg="modSld">
      <pc:chgData name="マツシタ　リコ" userId="S::4074724@school.city.osaka.jp::d3a6bf7b-bf0d-417e-a00a-442b545f5394" providerId="AD" clId="Web-{1BA8EFD3-5A0B-41AF-A851-0496D42DF878}" dt="2024-02-20T06:15:41.595" v="184" actId="1076"/>
      <pc:docMkLst>
        <pc:docMk/>
      </pc:docMkLst>
      <pc:sldChg chg="modSp">
        <pc:chgData name="マツシタ　リコ" userId="S::4074724@school.city.osaka.jp::d3a6bf7b-bf0d-417e-a00a-442b545f5394" providerId="AD" clId="Web-{1BA8EFD3-5A0B-41AF-A851-0496D42DF878}" dt="2024-02-20T05:43:41.995" v="6" actId="20577"/>
        <pc:sldMkLst>
          <pc:docMk/>
          <pc:sldMk cId="3705962715" sldId="267"/>
        </pc:sldMkLst>
        <pc:spChg chg="mod">
          <ac:chgData name="マツシタ　リコ" userId="S::4074724@school.city.osaka.jp::d3a6bf7b-bf0d-417e-a00a-442b545f5394" providerId="AD" clId="Web-{1BA8EFD3-5A0B-41AF-A851-0496D42DF878}" dt="2024-02-20T05:43:41.995" v="6" actId="20577"/>
          <ac:spMkLst>
            <pc:docMk/>
            <pc:sldMk cId="3705962715" sldId="267"/>
            <ac:spMk id="2" creationId="{BA36F000-562F-2F0B-E520-E0E1A7E3A644}"/>
          </ac:spMkLst>
        </pc:spChg>
      </pc:sldChg>
      <pc:sldChg chg="addSp delSp modSp">
        <pc:chgData name="マツシタ　リコ" userId="S::4074724@school.city.osaka.jp::d3a6bf7b-bf0d-417e-a00a-442b545f5394" providerId="AD" clId="Web-{1BA8EFD3-5A0B-41AF-A851-0496D42DF878}" dt="2024-02-20T06:15:41.595" v="184" actId="1076"/>
        <pc:sldMkLst>
          <pc:docMk/>
          <pc:sldMk cId="1162911496" sldId="270"/>
        </pc:sldMkLst>
        <pc:spChg chg="mod">
          <ac:chgData name="マツシタ　リコ" userId="S::4074724@school.city.osaka.jp::d3a6bf7b-bf0d-417e-a00a-442b545f5394" providerId="AD" clId="Web-{1BA8EFD3-5A0B-41AF-A851-0496D42DF878}" dt="2024-02-20T06:14:01.999" v="175" actId="20577"/>
          <ac:spMkLst>
            <pc:docMk/>
            <pc:sldMk cId="1162911496" sldId="270"/>
            <ac:spMk id="2" creationId="{18B0F107-AA09-3DD0-D9DF-BA4948C20D93}"/>
          </ac:spMkLst>
        </pc:spChg>
        <pc:picChg chg="add mod">
          <ac:chgData name="マツシタ　リコ" userId="S::4074724@school.city.osaka.jp::d3a6bf7b-bf0d-417e-a00a-442b545f5394" providerId="AD" clId="Web-{1BA8EFD3-5A0B-41AF-A851-0496D42DF878}" dt="2024-02-20T06:15:21.438" v="183" actId="1076"/>
          <ac:picMkLst>
            <pc:docMk/>
            <pc:sldMk cId="1162911496" sldId="270"/>
            <ac:picMk id="4" creationId="{9D775A10-7395-1C45-16B6-C757E9F61B35}"/>
          </ac:picMkLst>
        </pc:picChg>
        <pc:picChg chg="add del mod">
          <ac:chgData name="マツシタ　リコ" userId="S::4074724@school.city.osaka.jp::d3a6bf7b-bf0d-417e-a00a-442b545f5394" providerId="AD" clId="Web-{1BA8EFD3-5A0B-41AF-A851-0496D42DF878}" dt="2024-02-20T06:08:15.243" v="126"/>
          <ac:picMkLst>
            <pc:docMk/>
            <pc:sldMk cId="1162911496" sldId="270"/>
            <ac:picMk id="11" creationId="{8DB5E49E-0231-BE4F-86F1-0FDA197D97B2}"/>
          </ac:picMkLst>
        </pc:picChg>
        <pc:picChg chg="add mod">
          <ac:chgData name="マツシタ　リコ" userId="S::4074724@school.city.osaka.jp::d3a6bf7b-bf0d-417e-a00a-442b545f5394" providerId="AD" clId="Web-{1BA8EFD3-5A0B-41AF-A851-0496D42DF878}" dt="2024-02-20T06:15:41.595" v="184" actId="1076"/>
          <ac:picMkLst>
            <pc:docMk/>
            <pc:sldMk cId="1162911496" sldId="270"/>
            <ac:picMk id="17" creationId="{C97EF175-A284-08F4-26AC-5A3830285727}"/>
          </ac:picMkLst>
        </pc:picChg>
        <pc:picChg chg="add mod">
          <ac:chgData name="マツシタ　リコ" userId="S::4074724@school.city.osaka.jp::d3a6bf7b-bf0d-417e-a00a-442b545f5394" providerId="AD" clId="Web-{1BA8EFD3-5A0B-41AF-A851-0496D42DF878}" dt="2024-02-20T06:14:18.156" v="176" actId="14100"/>
          <ac:picMkLst>
            <pc:docMk/>
            <pc:sldMk cId="1162911496" sldId="270"/>
            <ac:picMk id="23" creationId="{68CF32E4-3EE6-45DC-EA40-E849E40A6769}"/>
          </ac:picMkLst>
        </pc:picChg>
        <pc:picChg chg="add mod">
          <ac:chgData name="マツシタ　リコ" userId="S::4074724@school.city.osaka.jp::d3a6bf7b-bf0d-417e-a00a-442b545f5394" providerId="AD" clId="Web-{1BA8EFD3-5A0B-41AF-A851-0496D42DF878}" dt="2024-02-20T06:13:12.076" v="156" actId="14100"/>
          <ac:picMkLst>
            <pc:docMk/>
            <pc:sldMk cId="1162911496" sldId="270"/>
            <ac:picMk id="24" creationId="{B832BC5B-9C79-C5A7-9073-89AF969FFDBE}"/>
          </ac:picMkLst>
        </pc:picChg>
        <pc:picChg chg="add mod">
          <ac:chgData name="マツシタ　リコ" userId="S::4074724@school.city.osaka.jp::d3a6bf7b-bf0d-417e-a00a-442b545f5394" providerId="AD" clId="Web-{1BA8EFD3-5A0B-41AF-A851-0496D42DF878}" dt="2024-02-20T06:14:48.891" v="180" actId="1076"/>
          <ac:picMkLst>
            <pc:docMk/>
            <pc:sldMk cId="1162911496" sldId="270"/>
            <ac:picMk id="25" creationId="{F89AC4F8-039C-2FD1-936B-2C282470A931}"/>
          </ac:picMkLst>
        </pc:picChg>
      </pc:sldChg>
    </pc:docChg>
  </pc:docChgLst>
  <pc:docChgLst>
    <pc:chgData name="マツシタ　リコ" userId="S::4074724@school.city.osaka.jp::d3a6bf7b-bf0d-417e-a00a-442b545f5394" providerId="AD" clId="Web-{AC71221C-5D63-4C11-8C7B-93FFD9A00AF0}"/>
    <pc:docChg chg="modSld">
      <pc:chgData name="マツシタ　リコ" userId="S::4074724@school.city.osaka.jp::d3a6bf7b-bf0d-417e-a00a-442b545f5394" providerId="AD" clId="Web-{AC71221C-5D63-4C11-8C7B-93FFD9A00AF0}" dt="2024-03-06T13:10:05.138" v="58" actId="1076"/>
      <pc:docMkLst>
        <pc:docMk/>
      </pc:docMkLst>
      <pc:sldChg chg="modSp">
        <pc:chgData name="マツシタ　リコ" userId="S::4074724@school.city.osaka.jp::d3a6bf7b-bf0d-417e-a00a-442b545f5394" providerId="AD" clId="Web-{AC71221C-5D63-4C11-8C7B-93FFD9A00AF0}" dt="2024-03-06T12:56:48.498" v="14" actId="20577"/>
        <pc:sldMkLst>
          <pc:docMk/>
          <pc:sldMk cId="1162911496" sldId="270"/>
        </pc:sldMkLst>
        <pc:spChg chg="mod">
          <ac:chgData name="マツシタ　リコ" userId="S::4074724@school.city.osaka.jp::d3a6bf7b-bf0d-417e-a00a-442b545f5394" providerId="AD" clId="Web-{AC71221C-5D63-4C11-8C7B-93FFD9A00AF0}" dt="2024-03-06T12:56:48.498" v="14" actId="20577"/>
          <ac:spMkLst>
            <pc:docMk/>
            <pc:sldMk cId="1162911496" sldId="270"/>
            <ac:spMk id="27" creationId="{0D3F0301-A1A6-FE8C-A18E-983279FB0D43}"/>
          </ac:spMkLst>
        </pc:spChg>
      </pc:sldChg>
      <pc:sldChg chg="modSp">
        <pc:chgData name="マツシタ　リコ" userId="S::4074724@school.city.osaka.jp::d3a6bf7b-bf0d-417e-a00a-442b545f5394" providerId="AD" clId="Web-{AC71221C-5D63-4C11-8C7B-93FFD9A00AF0}" dt="2024-03-06T12:56:25.060" v="13" actId="14100"/>
        <pc:sldMkLst>
          <pc:docMk/>
          <pc:sldMk cId="1886481135" sldId="274"/>
        </pc:sldMkLst>
        <pc:spChg chg="mod">
          <ac:chgData name="マツシタ　リコ" userId="S::4074724@school.city.osaka.jp::d3a6bf7b-bf0d-417e-a00a-442b545f5394" providerId="AD" clId="Web-{AC71221C-5D63-4C11-8C7B-93FFD9A00AF0}" dt="2024-03-06T12:56:16.122" v="12" actId="14100"/>
          <ac:spMkLst>
            <pc:docMk/>
            <pc:sldMk cId="1886481135" sldId="274"/>
            <ac:spMk id="5" creationId="{6F471D58-A7F9-6727-4117-C967E31BCF8A}"/>
          </ac:spMkLst>
        </pc:spChg>
        <pc:spChg chg="mod">
          <ac:chgData name="マツシタ　リコ" userId="S::4074724@school.city.osaka.jp::d3a6bf7b-bf0d-417e-a00a-442b545f5394" providerId="AD" clId="Web-{AC71221C-5D63-4C11-8C7B-93FFD9A00AF0}" dt="2024-03-06T12:56:25.060" v="13" actId="14100"/>
          <ac:spMkLst>
            <pc:docMk/>
            <pc:sldMk cId="1886481135" sldId="274"/>
            <ac:spMk id="27" creationId="{3F33635B-C2D8-12DF-8FB1-499E2555C27E}"/>
          </ac:spMkLst>
        </pc:spChg>
      </pc:sldChg>
      <pc:sldChg chg="modSp">
        <pc:chgData name="マツシタ　リコ" userId="S::4074724@school.city.osaka.jp::d3a6bf7b-bf0d-417e-a00a-442b545f5394" providerId="AD" clId="Web-{AC71221C-5D63-4C11-8C7B-93FFD9A00AF0}" dt="2024-03-06T13:05:50.102" v="49" actId="1076"/>
        <pc:sldMkLst>
          <pc:docMk/>
          <pc:sldMk cId="1166720914" sldId="277"/>
        </pc:sldMkLst>
        <pc:spChg chg="mod">
          <ac:chgData name="マツシタ　リコ" userId="S::4074724@school.city.osaka.jp::d3a6bf7b-bf0d-417e-a00a-442b545f5394" providerId="AD" clId="Web-{AC71221C-5D63-4C11-8C7B-93FFD9A00AF0}" dt="2024-03-06T13:04:38.944" v="44" actId="14100"/>
          <ac:spMkLst>
            <pc:docMk/>
            <pc:sldMk cId="1166720914" sldId="277"/>
            <ac:spMk id="13" creationId="{62AB6DE6-5AA4-1954-8A84-690BA7929BD2}"/>
          </ac:spMkLst>
        </pc:spChg>
        <pc:spChg chg="mod">
          <ac:chgData name="マツシタ　リコ" userId="S::4074724@school.city.osaka.jp::d3a6bf7b-bf0d-417e-a00a-442b545f5394" providerId="AD" clId="Web-{AC71221C-5D63-4C11-8C7B-93FFD9A00AF0}" dt="2024-03-06T13:04:34.975" v="43" actId="14100"/>
          <ac:spMkLst>
            <pc:docMk/>
            <pc:sldMk cId="1166720914" sldId="277"/>
            <ac:spMk id="16" creationId="{198974EC-D9A8-F628-8252-382E1098AADE}"/>
          </ac:spMkLst>
        </pc:spChg>
        <pc:spChg chg="mod">
          <ac:chgData name="マツシタ　リコ" userId="S::4074724@school.city.osaka.jp::d3a6bf7b-bf0d-417e-a00a-442b545f5394" providerId="AD" clId="Web-{AC71221C-5D63-4C11-8C7B-93FFD9A00AF0}" dt="2024-03-06T12:54:37.667" v="7" actId="20577"/>
          <ac:spMkLst>
            <pc:docMk/>
            <pc:sldMk cId="1166720914" sldId="277"/>
            <ac:spMk id="20" creationId="{5EF416C4-7015-5071-E64E-C98E9C2FFE70}"/>
          </ac:spMkLst>
        </pc:spChg>
        <pc:picChg chg="mod">
          <ac:chgData name="マツシタ　リコ" userId="S::4074724@school.city.osaka.jp::d3a6bf7b-bf0d-417e-a00a-442b545f5394" providerId="AD" clId="Web-{AC71221C-5D63-4C11-8C7B-93FFD9A00AF0}" dt="2024-03-06T13:05:50.102" v="49" actId="1076"/>
          <ac:picMkLst>
            <pc:docMk/>
            <pc:sldMk cId="1166720914" sldId="277"/>
            <ac:picMk id="22" creationId="{A4BD360F-8C3A-9FFE-7258-E78C512D5264}"/>
          </ac:picMkLst>
        </pc:picChg>
        <pc:picChg chg="mod">
          <ac:chgData name="マツシタ　リコ" userId="S::4074724@school.city.osaka.jp::d3a6bf7b-bf0d-417e-a00a-442b545f5394" providerId="AD" clId="Web-{AC71221C-5D63-4C11-8C7B-93FFD9A00AF0}" dt="2024-03-06T13:05:40.164" v="47" actId="14100"/>
          <ac:picMkLst>
            <pc:docMk/>
            <pc:sldMk cId="1166720914" sldId="277"/>
            <ac:picMk id="23" creationId="{7FB3B310-5EDF-3CB8-D0A5-29739490B35F}"/>
          </ac:picMkLst>
        </pc:picChg>
      </pc:sldChg>
      <pc:sldChg chg="modSp">
        <pc:chgData name="マツシタ　リコ" userId="S::4074724@school.city.osaka.jp::d3a6bf7b-bf0d-417e-a00a-442b545f5394" providerId="AD" clId="Web-{AC71221C-5D63-4C11-8C7B-93FFD9A00AF0}" dt="2024-03-06T13:01:26.019" v="40" actId="20577"/>
        <pc:sldMkLst>
          <pc:docMk/>
          <pc:sldMk cId="2304373691" sldId="278"/>
        </pc:sldMkLst>
        <pc:spChg chg="mod">
          <ac:chgData name="マツシタ　リコ" userId="S::4074724@school.city.osaka.jp::d3a6bf7b-bf0d-417e-a00a-442b545f5394" providerId="AD" clId="Web-{AC71221C-5D63-4C11-8C7B-93FFD9A00AF0}" dt="2024-03-06T12:57:40.843" v="15" actId="14100"/>
          <ac:spMkLst>
            <pc:docMk/>
            <pc:sldMk cId="2304373691" sldId="278"/>
            <ac:spMk id="2" creationId="{8B363105-0ACE-CB57-4B78-9895AB2E6DCA}"/>
          </ac:spMkLst>
        </pc:spChg>
        <pc:spChg chg="mod">
          <ac:chgData name="マツシタ　リコ" userId="S::4074724@school.city.osaka.jp::d3a6bf7b-bf0d-417e-a00a-442b545f5394" providerId="AD" clId="Web-{AC71221C-5D63-4C11-8C7B-93FFD9A00AF0}" dt="2024-03-06T13:00:00.064" v="34" actId="14100"/>
          <ac:spMkLst>
            <pc:docMk/>
            <pc:sldMk cId="2304373691" sldId="278"/>
            <ac:spMk id="3" creationId="{81EC8B40-5B7E-121F-CBE7-07AB54886F74}"/>
          </ac:spMkLst>
        </pc:spChg>
        <pc:spChg chg="mod">
          <ac:chgData name="マツシタ　リコ" userId="S::4074724@school.city.osaka.jp::d3a6bf7b-bf0d-417e-a00a-442b545f5394" providerId="AD" clId="Web-{AC71221C-5D63-4C11-8C7B-93FFD9A00AF0}" dt="2024-03-06T12:59:37.798" v="31" actId="14100"/>
          <ac:spMkLst>
            <pc:docMk/>
            <pc:sldMk cId="2304373691" sldId="278"/>
            <ac:spMk id="5" creationId="{0E1C12A2-C3EC-891A-4611-D8FA8FD2A761}"/>
          </ac:spMkLst>
        </pc:spChg>
        <pc:spChg chg="mod">
          <ac:chgData name="マツシタ　リコ" userId="S::4074724@school.city.osaka.jp::d3a6bf7b-bf0d-417e-a00a-442b545f5394" providerId="AD" clId="Web-{AC71221C-5D63-4C11-8C7B-93FFD9A00AF0}" dt="2024-03-06T13:01:26.019" v="40" actId="20577"/>
          <ac:spMkLst>
            <pc:docMk/>
            <pc:sldMk cId="2304373691" sldId="278"/>
            <ac:spMk id="10" creationId="{6B256BE3-576E-9279-DA7F-77EC5A4B087E}"/>
          </ac:spMkLst>
        </pc:spChg>
        <pc:spChg chg="mod">
          <ac:chgData name="マツシタ　リコ" userId="S::4074724@school.city.osaka.jp::d3a6bf7b-bf0d-417e-a00a-442b545f5394" providerId="AD" clId="Web-{AC71221C-5D63-4C11-8C7B-93FFD9A00AF0}" dt="2024-03-06T12:58:58.313" v="26" actId="14100"/>
          <ac:spMkLst>
            <pc:docMk/>
            <pc:sldMk cId="2304373691" sldId="278"/>
            <ac:spMk id="15" creationId="{7BDA8251-9A44-1CEB-4624-A0239D635578}"/>
          </ac:spMkLst>
        </pc:spChg>
        <pc:spChg chg="mod">
          <ac:chgData name="マツシタ　リコ" userId="S::4074724@school.city.osaka.jp::d3a6bf7b-bf0d-417e-a00a-442b545f5394" providerId="AD" clId="Web-{AC71221C-5D63-4C11-8C7B-93FFD9A00AF0}" dt="2024-03-06T13:01:00.565" v="39" actId="20577"/>
          <ac:spMkLst>
            <pc:docMk/>
            <pc:sldMk cId="2304373691" sldId="278"/>
            <ac:spMk id="16" creationId="{49644B6F-437B-116E-4F2B-F2D0BEFB6AB8}"/>
          </ac:spMkLst>
        </pc:spChg>
        <pc:spChg chg="mod">
          <ac:chgData name="マツシタ　リコ" userId="S::4074724@school.city.osaka.jp::d3a6bf7b-bf0d-417e-a00a-442b545f5394" providerId="AD" clId="Web-{AC71221C-5D63-4C11-8C7B-93FFD9A00AF0}" dt="2024-03-06T12:58:22.406" v="20" actId="14100"/>
          <ac:spMkLst>
            <pc:docMk/>
            <pc:sldMk cId="2304373691" sldId="278"/>
            <ac:spMk id="17" creationId="{8EC69DB6-6B41-EBD3-B7C2-80624F54DA4F}"/>
          </ac:spMkLst>
        </pc:spChg>
      </pc:sldChg>
      <pc:sldChg chg="modSp">
        <pc:chgData name="マツシタ　リコ" userId="S::4074724@school.city.osaka.jp::d3a6bf7b-bf0d-417e-a00a-442b545f5394" providerId="AD" clId="Web-{AC71221C-5D63-4C11-8C7B-93FFD9A00AF0}" dt="2024-03-06T13:07:21.635" v="55" actId="14100"/>
        <pc:sldMkLst>
          <pc:docMk/>
          <pc:sldMk cId="2940079791" sldId="279"/>
        </pc:sldMkLst>
        <pc:picChg chg="mod">
          <ac:chgData name="マツシタ　リコ" userId="S::4074724@school.city.osaka.jp::d3a6bf7b-bf0d-417e-a00a-442b545f5394" providerId="AD" clId="Web-{AC71221C-5D63-4C11-8C7B-93FFD9A00AF0}" dt="2024-03-06T13:07:21.635" v="55" actId="14100"/>
          <ac:picMkLst>
            <pc:docMk/>
            <pc:sldMk cId="2940079791" sldId="279"/>
            <ac:picMk id="16" creationId="{7D6394A2-10FC-0508-A669-D8DCC6A69113}"/>
          </ac:picMkLst>
        </pc:picChg>
        <pc:picChg chg="mod">
          <ac:chgData name="マツシタ　リコ" userId="S::4074724@school.city.osaka.jp::d3a6bf7b-bf0d-417e-a00a-442b545f5394" providerId="AD" clId="Web-{AC71221C-5D63-4C11-8C7B-93FFD9A00AF0}" dt="2024-03-06T13:07:05.744" v="54" actId="1076"/>
          <ac:picMkLst>
            <pc:docMk/>
            <pc:sldMk cId="2940079791" sldId="279"/>
            <ac:picMk id="17" creationId="{50D78951-9403-4624-4942-A833F6E9BF1F}"/>
          </ac:picMkLst>
        </pc:picChg>
      </pc:sldChg>
      <pc:sldChg chg="modSp">
        <pc:chgData name="マツシタ　リコ" userId="S::4074724@school.city.osaka.jp::d3a6bf7b-bf0d-417e-a00a-442b545f5394" providerId="AD" clId="Web-{AC71221C-5D63-4C11-8C7B-93FFD9A00AF0}" dt="2024-03-06T13:10:05.138" v="58" actId="1076"/>
        <pc:sldMkLst>
          <pc:docMk/>
          <pc:sldMk cId="1781622617" sldId="280"/>
        </pc:sldMkLst>
        <pc:picChg chg="mod">
          <ac:chgData name="マツシタ　リコ" userId="S::4074724@school.city.osaka.jp::d3a6bf7b-bf0d-417e-a00a-442b545f5394" providerId="AD" clId="Web-{AC71221C-5D63-4C11-8C7B-93FFD9A00AF0}" dt="2024-03-06T13:09:54.841" v="56" actId="1076"/>
          <ac:picMkLst>
            <pc:docMk/>
            <pc:sldMk cId="1781622617" sldId="280"/>
            <ac:picMk id="2" creationId="{1B711C79-0FE2-243F-BE8D-9D6329FBE130}"/>
          </ac:picMkLst>
        </pc:picChg>
        <pc:picChg chg="mod">
          <ac:chgData name="マツシタ　リコ" userId="S::4074724@school.city.osaka.jp::d3a6bf7b-bf0d-417e-a00a-442b545f5394" providerId="AD" clId="Web-{AC71221C-5D63-4C11-8C7B-93FFD9A00AF0}" dt="2024-03-06T13:09:59.622" v="57" actId="1076"/>
          <ac:picMkLst>
            <pc:docMk/>
            <pc:sldMk cId="1781622617" sldId="280"/>
            <ac:picMk id="3" creationId="{098D90C9-873D-56A5-2E8E-4B9EBAF003EE}"/>
          </ac:picMkLst>
        </pc:picChg>
        <pc:picChg chg="mod">
          <ac:chgData name="マツシタ　リコ" userId="S::4074724@school.city.osaka.jp::d3a6bf7b-bf0d-417e-a00a-442b545f5394" providerId="AD" clId="Web-{AC71221C-5D63-4C11-8C7B-93FFD9A00AF0}" dt="2024-03-06T13:10:05.138" v="58" actId="1076"/>
          <ac:picMkLst>
            <pc:docMk/>
            <pc:sldMk cId="1781622617" sldId="280"/>
            <ac:picMk id="5" creationId="{90D63494-A215-8684-6FF0-A9445F02DAB7}"/>
          </ac:picMkLst>
        </pc:picChg>
      </pc:sldChg>
    </pc:docChg>
  </pc:docChgLst>
  <pc:docChgLst>
    <pc:chgData name="アラキ　ミユ" userId="S::7572623@school.city.osaka.jp::4b90fac8-d6fc-4edc-a2c5-c7ffca9d7915" providerId="AD" clId="Web-{5B5049D3-0071-40F9-8E94-01B5F909EB52}"/>
    <pc:docChg chg="addSld modSld sldOrd">
      <pc:chgData name="アラキ　ミユ" userId="S::7572623@school.city.osaka.jp::4b90fac8-d6fc-4edc-a2c5-c7ffca9d7915" providerId="AD" clId="Web-{5B5049D3-0071-40F9-8E94-01B5F909EB52}" dt="2024-02-21T07:23:58.334" v="239"/>
      <pc:docMkLst>
        <pc:docMk/>
      </pc:docMkLst>
      <pc:sldChg chg="modSp ord">
        <pc:chgData name="アラキ　ミユ" userId="S::7572623@school.city.osaka.jp::4b90fac8-d6fc-4edc-a2c5-c7ffca9d7915" providerId="AD" clId="Web-{5B5049D3-0071-40F9-8E94-01B5F909EB52}" dt="2024-02-21T06:13:30.490" v="212" actId="20577"/>
        <pc:sldMkLst>
          <pc:docMk/>
          <pc:sldMk cId="334072004" sldId="256"/>
        </pc:sldMkLst>
        <pc:spChg chg="mod">
          <ac:chgData name="アラキ　ミユ" userId="S::7572623@school.city.osaka.jp::4b90fac8-d6fc-4edc-a2c5-c7ffca9d7915" providerId="AD" clId="Web-{5B5049D3-0071-40F9-8E94-01B5F909EB52}" dt="2024-02-21T06:13:30.490" v="212" actId="20577"/>
          <ac:spMkLst>
            <pc:docMk/>
            <pc:sldMk cId="334072004" sldId="256"/>
            <ac:spMk id="2" creationId="{1B39324C-E07C-4511-A274-54F66BCC2100}"/>
          </ac:spMkLst>
        </pc:spChg>
      </pc:sldChg>
      <pc:sldChg chg="modSp">
        <pc:chgData name="アラキ　ミユ" userId="S::7572623@school.city.osaka.jp::4b90fac8-d6fc-4edc-a2c5-c7ffca9d7915" providerId="AD" clId="Web-{5B5049D3-0071-40F9-8E94-01B5F909EB52}" dt="2024-02-21T06:14:28.882" v="236" actId="20577"/>
        <pc:sldMkLst>
          <pc:docMk/>
          <pc:sldMk cId="1274481786" sldId="269"/>
        </pc:sldMkLst>
        <pc:spChg chg="mod">
          <ac:chgData name="アラキ　ミユ" userId="S::7572623@school.city.osaka.jp::4b90fac8-d6fc-4edc-a2c5-c7ffca9d7915" providerId="AD" clId="Web-{5B5049D3-0071-40F9-8E94-01B5F909EB52}" dt="2024-02-21T05:59:29.136" v="179" actId="20577"/>
          <ac:spMkLst>
            <pc:docMk/>
            <pc:sldMk cId="1274481786" sldId="269"/>
            <ac:spMk id="4" creationId="{94054633-3EA6-83A0-C086-64B8C96F8877}"/>
          </ac:spMkLst>
        </pc:spChg>
        <pc:spChg chg="mod">
          <ac:chgData name="アラキ　ミユ" userId="S::7572623@school.city.osaka.jp::4b90fac8-d6fc-4edc-a2c5-c7ffca9d7915" providerId="AD" clId="Web-{5B5049D3-0071-40F9-8E94-01B5F909EB52}" dt="2024-02-21T06:14:28.882" v="236" actId="20577"/>
          <ac:spMkLst>
            <pc:docMk/>
            <pc:sldMk cId="1274481786" sldId="269"/>
            <ac:spMk id="6" creationId="{E004420B-4BAE-D1CA-A787-E9C44EEFCDC4}"/>
          </ac:spMkLst>
        </pc:spChg>
        <pc:picChg chg="mod">
          <ac:chgData name="アラキ　ミユ" userId="S::7572623@school.city.osaka.jp::4b90fac8-d6fc-4edc-a2c5-c7ffca9d7915" providerId="AD" clId="Web-{5B5049D3-0071-40F9-8E94-01B5F909EB52}" dt="2024-02-21T06:12:59.583" v="208" actId="1076"/>
          <ac:picMkLst>
            <pc:docMk/>
            <pc:sldMk cId="1274481786" sldId="269"/>
            <ac:picMk id="5" creationId="{88343775-5027-3822-7AC7-BD63CD188AE9}"/>
          </ac:picMkLst>
        </pc:picChg>
      </pc:sldChg>
      <pc:sldChg chg="addSp delSp modSp">
        <pc:chgData name="アラキ　ミユ" userId="S::7572623@school.city.osaka.jp::4b90fac8-d6fc-4edc-a2c5-c7ffca9d7915" providerId="AD" clId="Web-{5B5049D3-0071-40F9-8E94-01B5F909EB52}" dt="2024-02-21T06:14:47.867" v="237" actId="20577"/>
        <pc:sldMkLst>
          <pc:docMk/>
          <pc:sldMk cId="2379769212" sldId="271"/>
        </pc:sldMkLst>
        <pc:spChg chg="mod">
          <ac:chgData name="アラキ　ミユ" userId="S::7572623@school.city.osaka.jp::4b90fac8-d6fc-4edc-a2c5-c7ffca9d7915" providerId="AD" clId="Web-{5B5049D3-0071-40F9-8E94-01B5F909EB52}" dt="2024-02-21T06:14:47.867" v="237" actId="20577"/>
          <ac:spMkLst>
            <pc:docMk/>
            <pc:sldMk cId="2379769212" sldId="271"/>
            <ac:spMk id="2" creationId="{E5056E95-B192-9822-A363-F8C7F670017D}"/>
          </ac:spMkLst>
        </pc:spChg>
        <pc:picChg chg="del">
          <ac:chgData name="アラキ　ミユ" userId="S::7572623@school.city.osaka.jp::4b90fac8-d6fc-4edc-a2c5-c7ffca9d7915" providerId="AD" clId="Web-{5B5049D3-0071-40F9-8E94-01B5F909EB52}" dt="2024-02-21T05:38:46.128" v="1"/>
          <ac:picMkLst>
            <pc:docMk/>
            <pc:sldMk cId="2379769212" sldId="271"/>
            <ac:picMk id="4" creationId="{D3C24DAB-5AF8-A3DC-E087-89B11F3FB317}"/>
          </ac:picMkLst>
        </pc:picChg>
        <pc:picChg chg="del">
          <ac:chgData name="アラキ　ミユ" userId="S::7572623@school.city.osaka.jp::4b90fac8-d6fc-4edc-a2c5-c7ffca9d7915" providerId="AD" clId="Web-{5B5049D3-0071-40F9-8E94-01B5F909EB52}" dt="2024-02-21T05:38:48.019" v="2"/>
          <ac:picMkLst>
            <pc:docMk/>
            <pc:sldMk cId="2379769212" sldId="271"/>
            <ac:picMk id="6" creationId="{482A5980-9A1B-7CB1-2EA6-4D6986B2C692}"/>
          </ac:picMkLst>
        </pc:picChg>
        <pc:picChg chg="add mod">
          <ac:chgData name="アラキ　ミユ" userId="S::7572623@school.city.osaka.jp::4b90fac8-d6fc-4edc-a2c5-c7ffca9d7915" providerId="AD" clId="Web-{5B5049D3-0071-40F9-8E94-01B5F909EB52}" dt="2024-02-21T05:41:42.649" v="19" actId="1076"/>
          <ac:picMkLst>
            <pc:docMk/>
            <pc:sldMk cId="2379769212" sldId="271"/>
            <ac:picMk id="7" creationId="{168148CA-32D0-BB92-A0BD-FA866DB28A85}"/>
          </ac:picMkLst>
        </pc:picChg>
      </pc:sldChg>
      <pc:sldChg chg="ord">
        <pc:chgData name="アラキ　ミユ" userId="S::7572623@school.city.osaka.jp::4b90fac8-d6fc-4edc-a2c5-c7ffca9d7915" providerId="AD" clId="Web-{5B5049D3-0071-40F9-8E94-01B5F909EB52}" dt="2024-02-21T06:05:15.599" v="192"/>
        <pc:sldMkLst>
          <pc:docMk/>
          <pc:sldMk cId="3864856378" sldId="272"/>
        </pc:sldMkLst>
      </pc:sldChg>
      <pc:sldChg chg="addSp delSp modSp new mod setBg">
        <pc:chgData name="アラキ　ミユ" userId="S::7572623@school.city.osaka.jp::4b90fac8-d6fc-4edc-a2c5-c7ffca9d7915" providerId="AD" clId="Web-{5B5049D3-0071-40F9-8E94-01B5F909EB52}" dt="2024-02-21T07:23:58.334" v="239"/>
        <pc:sldMkLst>
          <pc:docMk/>
          <pc:sldMk cId="1886481135" sldId="274"/>
        </pc:sldMkLst>
        <pc:spChg chg="mod">
          <ac:chgData name="アラキ　ミユ" userId="S::7572623@school.city.osaka.jp::4b90fac8-d6fc-4edc-a2c5-c7ffca9d7915" providerId="AD" clId="Web-{5B5049D3-0071-40F9-8E94-01B5F909EB52}" dt="2024-02-21T07:23:58.334" v="239"/>
          <ac:spMkLst>
            <pc:docMk/>
            <pc:sldMk cId="1886481135" sldId="274"/>
            <ac:spMk id="2" creationId="{8385CAD0-7BBE-D19D-8AEB-9851973D8C5A}"/>
          </ac:spMkLst>
        </pc:spChg>
        <pc:spChg chg="del">
          <ac:chgData name="アラキ　ミユ" userId="S::7572623@school.city.osaka.jp::4b90fac8-d6fc-4edc-a2c5-c7ffca9d7915" providerId="AD" clId="Web-{5B5049D3-0071-40F9-8E94-01B5F909EB52}" dt="2024-02-21T07:23:58.334" v="239"/>
          <ac:spMkLst>
            <pc:docMk/>
            <pc:sldMk cId="1886481135" sldId="274"/>
            <ac:spMk id="3" creationId="{39E9B2BB-C4A1-EA95-B0CC-49EE2C498B23}"/>
          </ac:spMkLst>
        </pc:spChg>
        <pc:spChg chg="add">
          <ac:chgData name="アラキ　ミユ" userId="S::7572623@school.city.osaka.jp::4b90fac8-d6fc-4edc-a2c5-c7ffca9d7915" providerId="AD" clId="Web-{5B5049D3-0071-40F9-8E94-01B5F909EB52}" dt="2024-02-21T07:23:58.334" v="239"/>
          <ac:spMkLst>
            <pc:docMk/>
            <pc:sldMk cId="1886481135" sldId="274"/>
            <ac:spMk id="8" creationId="{54A6836E-C603-43CB-9DA7-89D8E3FA3838}"/>
          </ac:spMkLst>
        </pc:spChg>
        <pc:spChg chg="add">
          <ac:chgData name="アラキ　ミユ" userId="S::7572623@school.city.osaka.jp::4b90fac8-d6fc-4edc-a2c5-c7ffca9d7915" providerId="AD" clId="Web-{5B5049D3-0071-40F9-8E94-01B5F909EB52}" dt="2024-02-21T07:23:58.334" v="239"/>
          <ac:spMkLst>
            <pc:docMk/>
            <pc:sldMk cId="1886481135" sldId="274"/>
            <ac:spMk id="10" creationId="{296007DD-F9BF-4F0F-B8C6-C514B2841971}"/>
          </ac:spMkLst>
        </pc:spChg>
        <pc:grpChg chg="add">
          <ac:chgData name="アラキ　ミユ" userId="S::7572623@school.city.osaka.jp::4b90fac8-d6fc-4edc-a2c5-c7ffca9d7915" providerId="AD" clId="Web-{5B5049D3-0071-40F9-8E94-01B5F909EB52}" dt="2024-02-21T07:23:58.334" v="239"/>
          <ac:grpSpMkLst>
            <pc:docMk/>
            <pc:sldMk cId="1886481135" sldId="274"/>
            <ac:grpSpMk id="12" creationId="{8A0FAFCA-5C96-453B-83B7-A9AEF7F18960}"/>
          </ac:grpSpMkLst>
        </pc:grpChg>
        <pc:grpChg chg="add">
          <ac:chgData name="アラキ　ミユ" userId="S::7572623@school.city.osaka.jp::4b90fac8-d6fc-4edc-a2c5-c7ffca9d7915" providerId="AD" clId="Web-{5B5049D3-0071-40F9-8E94-01B5F909EB52}" dt="2024-02-21T07:23:58.334" v="239"/>
          <ac:grpSpMkLst>
            <pc:docMk/>
            <pc:sldMk cId="1886481135" sldId="274"/>
            <ac:grpSpMk id="18" creationId="{CD0398DD-AD75-4E2B-A3C6-35073082A8B4}"/>
          </ac:grpSpMkLst>
        </pc:grpChg>
      </pc:sldChg>
    </pc:docChg>
  </pc:docChgLst>
  <pc:docChgLst>
    <pc:chgData name="マツシタ　リコ" userId="S::4074724@school.city.osaka.jp::d3a6bf7b-bf0d-417e-a00a-442b545f5394" providerId="AD" clId="Web-{3B6103A7-6B79-4307-8B9C-495C23BE3926}"/>
    <pc:docChg chg="delSld modSld sldOrd">
      <pc:chgData name="マツシタ　リコ" userId="S::4074724@school.city.osaka.jp::d3a6bf7b-bf0d-417e-a00a-442b545f5394" providerId="AD" clId="Web-{3B6103A7-6B79-4307-8B9C-495C23BE3926}" dt="2024-03-05T06:19:49.334" v="152" actId="1076"/>
      <pc:docMkLst>
        <pc:docMk/>
      </pc:docMkLst>
      <pc:sldChg chg="ord">
        <pc:chgData name="マツシタ　リコ" userId="S::4074724@school.city.osaka.jp::d3a6bf7b-bf0d-417e-a00a-442b545f5394" providerId="AD" clId="Web-{3B6103A7-6B79-4307-8B9C-495C23BE3926}" dt="2024-03-05T02:34:12.895" v="23"/>
        <pc:sldMkLst>
          <pc:docMk/>
          <pc:sldMk cId="334072004" sldId="256"/>
        </pc:sldMkLst>
      </pc:sldChg>
      <pc:sldChg chg="modSp">
        <pc:chgData name="マツシタ　リコ" userId="S::4074724@school.city.osaka.jp::d3a6bf7b-bf0d-417e-a00a-442b545f5394" providerId="AD" clId="Web-{3B6103A7-6B79-4307-8B9C-495C23BE3926}" dt="2024-03-05T06:13:17.823" v="112" actId="1076"/>
        <pc:sldMkLst>
          <pc:docMk/>
          <pc:sldMk cId="2148355473" sldId="261"/>
        </pc:sldMkLst>
        <pc:picChg chg="mod">
          <ac:chgData name="マツシタ　リコ" userId="S::4074724@school.city.osaka.jp::d3a6bf7b-bf0d-417e-a00a-442b545f5394" providerId="AD" clId="Web-{3B6103A7-6B79-4307-8B9C-495C23BE3926}" dt="2024-03-05T05:57:35.429" v="58" actId="1076"/>
          <ac:picMkLst>
            <pc:docMk/>
            <pc:sldMk cId="2148355473" sldId="261"/>
            <ac:picMk id="3" creationId="{9BE22C44-A942-CFF3-7940-EC29AF1B6343}"/>
          </ac:picMkLst>
        </pc:picChg>
        <pc:picChg chg="mod">
          <ac:chgData name="マツシタ　リコ" userId="S::4074724@school.city.osaka.jp::d3a6bf7b-bf0d-417e-a00a-442b545f5394" providerId="AD" clId="Web-{3B6103A7-6B79-4307-8B9C-495C23BE3926}" dt="2024-03-05T05:57:39.867" v="59" actId="1076"/>
          <ac:picMkLst>
            <pc:docMk/>
            <pc:sldMk cId="2148355473" sldId="261"/>
            <ac:picMk id="4" creationId="{C0F9E6E9-C66D-9A5E-D315-9D751F6BAA74}"/>
          </ac:picMkLst>
        </pc:picChg>
        <pc:picChg chg="mod">
          <ac:chgData name="マツシタ　リコ" userId="S::4074724@school.city.osaka.jp::d3a6bf7b-bf0d-417e-a00a-442b545f5394" providerId="AD" clId="Web-{3B6103A7-6B79-4307-8B9C-495C23BE3926}" dt="2024-03-05T06:13:17.823" v="112" actId="1076"/>
          <ac:picMkLst>
            <pc:docMk/>
            <pc:sldMk cId="2148355473" sldId="261"/>
            <ac:picMk id="6" creationId="{F0611CFC-71BE-C7BC-4C8D-3A2EB1627BF1}"/>
          </ac:picMkLst>
        </pc:picChg>
      </pc:sldChg>
      <pc:sldChg chg="modSp">
        <pc:chgData name="マツシタ　リコ" userId="S::4074724@school.city.osaka.jp::d3a6bf7b-bf0d-417e-a00a-442b545f5394" providerId="AD" clId="Web-{3B6103A7-6B79-4307-8B9C-495C23BE3926}" dt="2024-03-05T06:05:45.869" v="90" actId="20577"/>
        <pc:sldMkLst>
          <pc:docMk/>
          <pc:sldMk cId="2384114907" sldId="264"/>
        </pc:sldMkLst>
        <pc:spChg chg="mod">
          <ac:chgData name="マツシタ　リコ" userId="S::4074724@school.city.osaka.jp::d3a6bf7b-bf0d-417e-a00a-442b545f5394" providerId="AD" clId="Web-{3B6103A7-6B79-4307-8B9C-495C23BE3926}" dt="2024-03-05T06:05:00.491" v="88" actId="14100"/>
          <ac:spMkLst>
            <pc:docMk/>
            <pc:sldMk cId="2384114907" sldId="264"/>
            <ac:spMk id="2" creationId="{6D97B882-8FC7-B1A1-205B-DD08AFFC410F}"/>
          </ac:spMkLst>
        </pc:spChg>
        <pc:spChg chg="mod">
          <ac:chgData name="マツシタ　リコ" userId="S::4074724@school.city.osaka.jp::d3a6bf7b-bf0d-417e-a00a-442b545f5394" providerId="AD" clId="Web-{3B6103A7-6B79-4307-8B9C-495C23BE3926}" dt="2024-03-05T06:05:06.070" v="89" actId="14100"/>
          <ac:spMkLst>
            <pc:docMk/>
            <pc:sldMk cId="2384114907" sldId="264"/>
            <ac:spMk id="3" creationId="{B06681A2-F366-E0A6-F8B3-58140FEC0B2B}"/>
          </ac:spMkLst>
        </pc:spChg>
        <pc:spChg chg="mod">
          <ac:chgData name="マツシタ　リコ" userId="S::4074724@school.city.osaka.jp::d3a6bf7b-bf0d-417e-a00a-442b545f5394" providerId="AD" clId="Web-{3B6103A7-6B79-4307-8B9C-495C23BE3926}" dt="2024-03-05T06:05:45.869" v="90" actId="20577"/>
          <ac:spMkLst>
            <pc:docMk/>
            <pc:sldMk cId="2384114907" sldId="264"/>
            <ac:spMk id="4" creationId="{4D2B6F69-F3F9-8513-5010-DB46D4B85765}"/>
          </ac:spMkLst>
        </pc:spChg>
        <pc:spChg chg="mod">
          <ac:chgData name="マツシタ　リコ" userId="S::4074724@school.city.osaka.jp::d3a6bf7b-bf0d-417e-a00a-442b545f5394" providerId="AD" clId="Web-{3B6103A7-6B79-4307-8B9C-495C23BE3926}" dt="2024-03-05T06:04:28.598" v="86" actId="1076"/>
          <ac:spMkLst>
            <pc:docMk/>
            <pc:sldMk cId="2384114907" sldId="264"/>
            <ac:spMk id="7" creationId="{4397FE6C-EC8A-1CAF-2D36-9D7834E8C00F}"/>
          </ac:spMkLst>
        </pc:spChg>
      </pc:sldChg>
      <pc:sldChg chg="modSp ord">
        <pc:chgData name="マツシタ　リコ" userId="S::4074724@school.city.osaka.jp::d3a6bf7b-bf0d-417e-a00a-442b545f5394" providerId="AD" clId="Web-{3B6103A7-6B79-4307-8B9C-495C23BE3926}" dt="2024-03-05T06:10:58.360" v="104" actId="14100"/>
        <pc:sldMkLst>
          <pc:docMk/>
          <pc:sldMk cId="1162911496" sldId="270"/>
        </pc:sldMkLst>
        <pc:spChg chg="mod">
          <ac:chgData name="マツシタ　リコ" userId="S::4074724@school.city.osaka.jp::d3a6bf7b-bf0d-417e-a00a-442b545f5394" providerId="AD" clId="Web-{3B6103A7-6B79-4307-8B9C-495C23BE3926}" dt="2024-03-05T06:10:58.360" v="104" actId="14100"/>
          <ac:spMkLst>
            <pc:docMk/>
            <pc:sldMk cId="1162911496" sldId="270"/>
            <ac:spMk id="3" creationId="{7C411D72-88BD-9DDD-81FB-19A73AA1C798}"/>
          </ac:spMkLst>
        </pc:spChg>
        <pc:spChg chg="mod">
          <ac:chgData name="マツシタ　リコ" userId="S::4074724@school.city.osaka.jp::d3a6bf7b-bf0d-417e-a00a-442b545f5394" providerId="AD" clId="Web-{3B6103A7-6B79-4307-8B9C-495C23BE3926}" dt="2024-03-05T06:10:40.327" v="101" actId="14100"/>
          <ac:spMkLst>
            <pc:docMk/>
            <pc:sldMk cId="1162911496" sldId="270"/>
            <ac:spMk id="9" creationId="{07DA9F21-B5AF-5AB3-539A-0AF0B1C275C9}"/>
          </ac:spMkLst>
        </pc:spChg>
        <pc:picChg chg="mod">
          <ac:chgData name="マツシタ　リコ" userId="S::4074724@school.city.osaka.jp::d3a6bf7b-bf0d-417e-a00a-442b545f5394" providerId="AD" clId="Web-{3B6103A7-6B79-4307-8B9C-495C23BE3926}" dt="2024-03-05T05:56:30.190" v="51" actId="1076"/>
          <ac:picMkLst>
            <pc:docMk/>
            <pc:sldMk cId="1162911496" sldId="270"/>
            <ac:picMk id="2" creationId="{74BFBEE9-BB17-7F04-3CE5-80645EE4E049}"/>
          </ac:picMkLst>
        </pc:picChg>
        <pc:picChg chg="mod">
          <ac:chgData name="マツシタ　リコ" userId="S::4074724@school.city.osaka.jp::d3a6bf7b-bf0d-417e-a00a-442b545f5394" providerId="AD" clId="Web-{3B6103A7-6B79-4307-8B9C-495C23BE3926}" dt="2024-03-05T05:57:06.615" v="53" actId="14100"/>
          <ac:picMkLst>
            <pc:docMk/>
            <pc:sldMk cId="1162911496" sldId="270"/>
            <ac:picMk id="5" creationId="{744A983B-17EF-F273-646D-21B71760412F}"/>
          </ac:picMkLst>
        </pc:picChg>
      </pc:sldChg>
      <pc:sldChg chg="addSp delSp modSp">
        <pc:chgData name="マツシタ　リコ" userId="S::4074724@school.city.osaka.jp::d3a6bf7b-bf0d-417e-a00a-442b545f5394" providerId="AD" clId="Web-{3B6103A7-6B79-4307-8B9C-495C23BE3926}" dt="2024-03-05T06:12:39.179" v="105" actId="1076"/>
        <pc:sldMkLst>
          <pc:docMk/>
          <pc:sldMk cId="3864856378" sldId="272"/>
        </pc:sldMkLst>
        <pc:spChg chg="add mod">
          <ac:chgData name="マツシタ　リコ" userId="S::4074724@school.city.osaka.jp::d3a6bf7b-bf0d-417e-a00a-442b545f5394" providerId="AD" clId="Web-{3B6103A7-6B79-4307-8B9C-495C23BE3926}" dt="2024-03-05T05:53:35.912" v="47"/>
          <ac:spMkLst>
            <pc:docMk/>
            <pc:sldMk cId="3864856378" sldId="272"/>
            <ac:spMk id="18" creationId="{980B9F04-1AE0-3123-21EF-6F736A5BB7EB}"/>
          </ac:spMkLst>
        </pc:spChg>
        <pc:picChg chg="del">
          <ac:chgData name="マツシタ　リコ" userId="S::4074724@school.city.osaka.jp::d3a6bf7b-bf0d-417e-a00a-442b545f5394" providerId="AD" clId="Web-{3B6103A7-6B79-4307-8B9C-495C23BE3926}" dt="2024-03-05T05:53:35.912" v="47"/>
          <ac:picMkLst>
            <pc:docMk/>
            <pc:sldMk cId="3864856378" sldId="272"/>
            <ac:picMk id="4" creationId="{A88811B9-70F6-A0CA-F9BC-43F8ED3ABD26}"/>
          </ac:picMkLst>
        </pc:picChg>
        <pc:picChg chg="mod">
          <ac:chgData name="マツシタ　リコ" userId="S::4074724@school.city.osaka.jp::d3a6bf7b-bf0d-417e-a00a-442b545f5394" providerId="AD" clId="Web-{3B6103A7-6B79-4307-8B9C-495C23BE3926}" dt="2024-03-05T05:52:42.690" v="46" actId="1076"/>
          <ac:picMkLst>
            <pc:docMk/>
            <pc:sldMk cId="3864856378" sldId="272"/>
            <ac:picMk id="19" creationId="{6EED7D8B-1B98-EF49-9BC1-0A20A00FD4D8}"/>
          </ac:picMkLst>
        </pc:picChg>
        <pc:picChg chg="mod">
          <ac:chgData name="マツシタ　リコ" userId="S::4074724@school.city.osaka.jp::d3a6bf7b-bf0d-417e-a00a-442b545f5394" providerId="AD" clId="Web-{3B6103A7-6B79-4307-8B9C-495C23BE3926}" dt="2024-03-05T06:12:39.179" v="105" actId="1076"/>
          <ac:picMkLst>
            <pc:docMk/>
            <pc:sldMk cId="3864856378" sldId="272"/>
            <ac:picMk id="20" creationId="{DEF65651-22FA-CF30-4928-9B1B1153A9D1}"/>
          </ac:picMkLst>
        </pc:picChg>
      </pc:sldChg>
      <pc:sldChg chg="addSp delSp modSp">
        <pc:chgData name="マツシタ　リコ" userId="S::4074724@school.city.osaka.jp::d3a6bf7b-bf0d-417e-a00a-442b545f5394" providerId="AD" clId="Web-{3B6103A7-6B79-4307-8B9C-495C23BE3926}" dt="2024-03-05T05:59:42.203" v="76" actId="1076"/>
        <pc:sldMkLst>
          <pc:docMk/>
          <pc:sldMk cId="2182571008" sldId="275"/>
        </pc:sldMkLst>
        <pc:spChg chg="del">
          <ac:chgData name="マツシタ　リコ" userId="S::4074724@school.city.osaka.jp::d3a6bf7b-bf0d-417e-a00a-442b545f5394" providerId="AD" clId="Web-{3B6103A7-6B79-4307-8B9C-495C23BE3926}" dt="2024-03-05T02:21:07.650" v="1"/>
          <ac:spMkLst>
            <pc:docMk/>
            <pc:sldMk cId="2182571008" sldId="275"/>
            <ac:spMk id="3" creationId="{241CE789-DEDD-9E1B-35AA-851B1CE25B7A}"/>
          </ac:spMkLst>
        </pc:spChg>
        <pc:picChg chg="add mod ord">
          <ac:chgData name="マツシタ　リコ" userId="S::4074724@school.city.osaka.jp::d3a6bf7b-bf0d-417e-a00a-442b545f5394" providerId="AD" clId="Web-{3B6103A7-6B79-4307-8B9C-495C23BE3926}" dt="2024-03-05T05:58:52.997" v="69" actId="14100"/>
          <ac:picMkLst>
            <pc:docMk/>
            <pc:sldMk cId="2182571008" sldId="275"/>
            <ac:picMk id="4" creationId="{CFA428D7-8DA4-B24D-ACCB-623DB4A717BE}"/>
          </ac:picMkLst>
        </pc:picChg>
        <pc:picChg chg="mod">
          <ac:chgData name="マツシタ　リコ" userId="S::4074724@school.city.osaka.jp::d3a6bf7b-bf0d-417e-a00a-442b545f5394" providerId="AD" clId="Web-{3B6103A7-6B79-4307-8B9C-495C23BE3926}" dt="2024-03-05T05:58:55.278" v="70" actId="1076"/>
          <ac:picMkLst>
            <pc:docMk/>
            <pc:sldMk cId="2182571008" sldId="275"/>
            <ac:picMk id="5" creationId="{EA7A044A-1E19-933D-142F-FEB11610158D}"/>
          </ac:picMkLst>
        </pc:picChg>
        <pc:picChg chg="add mod">
          <ac:chgData name="マツシタ　リコ" userId="S::4074724@school.city.osaka.jp::d3a6bf7b-bf0d-417e-a00a-442b545f5394" providerId="AD" clId="Web-{3B6103A7-6B79-4307-8B9C-495C23BE3926}" dt="2024-03-05T05:59:42.203" v="76" actId="1076"/>
          <ac:picMkLst>
            <pc:docMk/>
            <pc:sldMk cId="2182571008" sldId="275"/>
            <ac:picMk id="6" creationId="{49BCAAEC-F242-44FC-4EC1-5A737705C368}"/>
          </ac:picMkLst>
        </pc:picChg>
        <pc:picChg chg="mod">
          <ac:chgData name="マツシタ　リコ" userId="S::4074724@school.city.osaka.jp::d3a6bf7b-bf0d-417e-a00a-442b545f5394" providerId="AD" clId="Web-{3B6103A7-6B79-4307-8B9C-495C23BE3926}" dt="2024-03-05T05:38:05.129" v="26" actId="1076"/>
          <ac:picMkLst>
            <pc:docMk/>
            <pc:sldMk cId="2182571008" sldId="275"/>
            <ac:picMk id="7" creationId="{3200F289-EC02-3418-9967-45845A2BD1B6}"/>
          </ac:picMkLst>
        </pc:picChg>
        <pc:picChg chg="add mod">
          <ac:chgData name="マツシタ　リコ" userId="S::4074724@school.city.osaka.jp::d3a6bf7b-bf0d-417e-a00a-442b545f5394" providerId="AD" clId="Web-{3B6103A7-6B79-4307-8B9C-495C23BE3926}" dt="2024-03-05T05:58:07.634" v="64" actId="1076"/>
          <ac:picMkLst>
            <pc:docMk/>
            <pc:sldMk cId="2182571008" sldId="275"/>
            <ac:picMk id="8" creationId="{E3F52A52-CA78-1EA1-4589-BB2F6DFBD4F7}"/>
          </ac:picMkLst>
        </pc:picChg>
        <pc:picChg chg="mod">
          <ac:chgData name="マツシタ　リコ" userId="S::4074724@school.city.osaka.jp::d3a6bf7b-bf0d-417e-a00a-442b545f5394" providerId="AD" clId="Web-{3B6103A7-6B79-4307-8B9C-495C23BE3926}" dt="2024-03-05T05:58:11.041" v="65" actId="1076"/>
          <ac:picMkLst>
            <pc:docMk/>
            <pc:sldMk cId="2182571008" sldId="275"/>
            <ac:picMk id="10" creationId="{2F65D44F-0652-3705-7C07-AC4719725519}"/>
          </ac:picMkLst>
        </pc:picChg>
      </pc:sldChg>
      <pc:sldChg chg="modSp">
        <pc:chgData name="マツシタ　リコ" userId="S::4074724@school.city.osaka.jp::d3a6bf7b-bf0d-417e-a00a-442b545f5394" providerId="AD" clId="Web-{3B6103A7-6B79-4307-8B9C-495C23BE3926}" dt="2024-03-05T06:19:49.334" v="152" actId="1076"/>
        <pc:sldMkLst>
          <pc:docMk/>
          <pc:sldMk cId="2123359532" sldId="276"/>
        </pc:sldMkLst>
        <pc:spChg chg="mod">
          <ac:chgData name="マツシタ　リコ" userId="S::4074724@school.city.osaka.jp::d3a6bf7b-bf0d-417e-a00a-442b545f5394" providerId="AD" clId="Web-{3B6103A7-6B79-4307-8B9C-495C23BE3926}" dt="2024-03-05T06:17:55.295" v="143" actId="14100"/>
          <ac:spMkLst>
            <pc:docMk/>
            <pc:sldMk cId="2123359532" sldId="276"/>
            <ac:spMk id="2" creationId="{3636B492-5F0D-DC06-62B3-2B4AD3CFDF32}"/>
          </ac:spMkLst>
        </pc:spChg>
        <pc:spChg chg="mod">
          <ac:chgData name="マツシタ　リコ" userId="S::4074724@school.city.osaka.jp::d3a6bf7b-bf0d-417e-a00a-442b545f5394" providerId="AD" clId="Web-{3B6103A7-6B79-4307-8B9C-495C23BE3926}" dt="2024-03-05T06:18:24.172" v="146" actId="14100"/>
          <ac:spMkLst>
            <pc:docMk/>
            <pc:sldMk cId="2123359532" sldId="276"/>
            <ac:spMk id="4" creationId="{159C4784-BD21-F1CE-3434-3142E450ED87}"/>
          </ac:spMkLst>
        </pc:spChg>
        <pc:spChg chg="mod">
          <ac:chgData name="マツシタ　リコ" userId="S::4074724@school.city.osaka.jp::d3a6bf7b-bf0d-417e-a00a-442b545f5394" providerId="AD" clId="Web-{3B6103A7-6B79-4307-8B9C-495C23BE3926}" dt="2024-03-05T06:17:26.965" v="141" actId="14100"/>
          <ac:spMkLst>
            <pc:docMk/>
            <pc:sldMk cId="2123359532" sldId="276"/>
            <ac:spMk id="5" creationId="{988EF614-55FD-9187-1B1A-4A3B4B14A104}"/>
          </ac:spMkLst>
        </pc:spChg>
        <pc:spChg chg="mod">
          <ac:chgData name="マツシタ　リコ" userId="S::4074724@school.city.osaka.jp::d3a6bf7b-bf0d-417e-a00a-442b545f5394" providerId="AD" clId="Web-{3B6103A7-6B79-4307-8B9C-495C23BE3926}" dt="2024-03-05T06:18:33.126" v="147" actId="14100"/>
          <ac:spMkLst>
            <pc:docMk/>
            <pc:sldMk cId="2123359532" sldId="276"/>
            <ac:spMk id="6" creationId="{05728401-630C-3D94-82BE-EB1BD2CB66BF}"/>
          </ac:spMkLst>
        </pc:spChg>
        <pc:spChg chg="mod">
          <ac:chgData name="マツシタ　リコ" userId="S::4074724@school.city.osaka.jp::d3a6bf7b-bf0d-417e-a00a-442b545f5394" providerId="AD" clId="Web-{3B6103A7-6B79-4307-8B9C-495C23BE3926}" dt="2024-03-05T06:17:32.450" v="142" actId="1076"/>
          <ac:spMkLst>
            <pc:docMk/>
            <pc:sldMk cId="2123359532" sldId="276"/>
            <ac:spMk id="8" creationId="{1A5C7AAC-7361-2B4B-6D59-9F55318361D1}"/>
          </ac:spMkLst>
        </pc:spChg>
        <pc:spChg chg="mod">
          <ac:chgData name="マツシタ　リコ" userId="S::4074724@school.city.osaka.jp::d3a6bf7b-bf0d-417e-a00a-442b545f5394" providerId="AD" clId="Web-{3B6103A7-6B79-4307-8B9C-495C23BE3926}" dt="2024-03-05T06:16:43.103" v="134" actId="14100"/>
          <ac:spMkLst>
            <pc:docMk/>
            <pc:sldMk cId="2123359532" sldId="276"/>
            <ac:spMk id="11" creationId="{14F907BE-BEAD-8018-99B9-52B3220A3A5B}"/>
          </ac:spMkLst>
        </pc:spChg>
        <pc:picChg chg="mod">
          <ac:chgData name="マツシタ　リコ" userId="S::4074724@school.city.osaka.jp::d3a6bf7b-bf0d-417e-a00a-442b545f5394" providerId="AD" clId="Web-{3B6103A7-6B79-4307-8B9C-495C23BE3926}" dt="2024-03-05T06:19:49.334" v="152" actId="1076"/>
          <ac:picMkLst>
            <pc:docMk/>
            <pc:sldMk cId="2123359532" sldId="276"/>
            <ac:picMk id="12" creationId="{B48E59EA-99FC-BE12-8C1A-435E1020FA17}"/>
          </ac:picMkLst>
        </pc:picChg>
        <pc:picChg chg="mod">
          <ac:chgData name="マツシタ　リコ" userId="S::4074724@school.city.osaka.jp::d3a6bf7b-bf0d-417e-a00a-442b545f5394" providerId="AD" clId="Web-{3B6103A7-6B79-4307-8B9C-495C23BE3926}" dt="2024-03-05T06:18:52.190" v="151" actId="14100"/>
          <ac:picMkLst>
            <pc:docMk/>
            <pc:sldMk cId="2123359532" sldId="276"/>
            <ac:picMk id="17" creationId="{EE0A0A24-53E2-AB3D-CDA5-C8307CD5EC96}"/>
          </ac:picMkLst>
        </pc:picChg>
      </pc:sldChg>
      <pc:sldChg chg="del">
        <pc:chgData name="マツシタ　リコ" userId="S::4074724@school.city.osaka.jp::d3a6bf7b-bf0d-417e-a00a-442b545f5394" providerId="AD" clId="Web-{3B6103A7-6B79-4307-8B9C-495C23BE3926}" dt="2024-03-05T05:36:17.809" v="24"/>
        <pc:sldMkLst>
          <pc:docMk/>
          <pc:sldMk cId="3177152658" sldId="280"/>
        </pc:sldMkLst>
      </pc:sldChg>
    </pc:docChg>
  </pc:docChgLst>
  <pc:docChgLst>
    <pc:chgData name="フクイ　リョウマ" userId="S::4575153@school.city.osaka.jp::caa41864-6ee0-4a07-9bec-0d81a3d87a2a" providerId="AD" clId="Web-{D990376D-4B33-473A-8957-E37992FB8981}"/>
    <pc:docChg chg="addSld delSld modSld sldOrd addMainMaster delMainMaster">
      <pc:chgData name="フクイ　リョウマ" userId="S::4575153@school.city.osaka.jp::caa41864-6ee0-4a07-9bec-0d81a3d87a2a" providerId="AD" clId="Web-{D990376D-4B33-473A-8957-E37992FB8981}" dt="2024-02-20T06:12:43.056" v="202"/>
      <pc:docMkLst>
        <pc:docMk/>
      </pc:docMkLst>
      <pc:sldChg chg="delSp modSp mod modClrScheme delDesignElem chgLayout">
        <pc:chgData name="フクイ　リョウマ" userId="S::4575153@school.city.osaka.jp::caa41864-6ee0-4a07-9bec-0d81a3d87a2a" providerId="AD" clId="Web-{D990376D-4B33-473A-8957-E37992FB8981}" dt="2024-02-20T05:45:56.517" v="8"/>
        <pc:sldMkLst>
          <pc:docMk/>
          <pc:sldMk cId="334072004" sldId="256"/>
        </pc:sldMkLst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334072004" sldId="256"/>
            <ac:spMk id="2" creationId="{1B39324C-E07C-4511-A274-54F66BCC2100}"/>
          </ac:spMkLst>
        </pc:spChg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334072004" sldId="256"/>
            <ac:spMk id="3" creationId="{6ABC9A12-0CA3-4442-9D0B-37536473675D}"/>
          </ac:spMkLst>
        </pc:spChg>
        <pc:spChg chg="del">
          <ac:chgData name="フクイ　リョウマ" userId="S::4575153@school.city.osaka.jp::caa41864-6ee0-4a07-9bec-0d81a3d87a2a" providerId="AD" clId="Web-{D990376D-4B33-473A-8957-E37992FB8981}" dt="2024-02-20T05:44:32.906" v="0"/>
          <ac:spMkLst>
            <pc:docMk/>
            <pc:sldMk cId="334072004" sldId="256"/>
            <ac:spMk id="112" creationId="{BA6285CA-6AFA-4F27-AFB5-1B32CDE09B1A}"/>
          </ac:spMkLst>
        </pc:spChg>
        <pc:spChg chg="del">
          <ac:chgData name="フクイ　リョウマ" userId="S::4575153@school.city.osaka.jp::caa41864-6ee0-4a07-9bec-0d81a3d87a2a" providerId="AD" clId="Web-{D990376D-4B33-473A-8957-E37992FB8981}" dt="2024-02-20T05:44:32.906" v="0"/>
          <ac:spMkLst>
            <pc:docMk/>
            <pc:sldMk cId="334072004" sldId="256"/>
            <ac:spMk id="114" creationId="{9A6704D6-67A6-4D3A-8CF0-11B37803D631}"/>
          </ac:spMkLst>
        </pc:spChg>
        <pc:grpChg chg="del">
          <ac:chgData name="フクイ　リョウマ" userId="S::4575153@school.city.osaka.jp::caa41864-6ee0-4a07-9bec-0d81a3d87a2a" providerId="AD" clId="Web-{D990376D-4B33-473A-8957-E37992FB8981}" dt="2024-02-20T05:44:32.906" v="0"/>
          <ac:grpSpMkLst>
            <pc:docMk/>
            <pc:sldMk cId="334072004" sldId="256"/>
            <ac:grpSpMk id="113" creationId="{7DA92228-6CF2-4813-A749-DD44343AC42B}"/>
          </ac:grpSpMkLst>
        </pc:grpChg>
      </pc:sldChg>
      <pc:sldChg chg="addSp modSp mod modClrScheme chgLayout">
        <pc:chgData name="フクイ　リョウマ" userId="S::4575153@school.city.osaka.jp::caa41864-6ee0-4a07-9bec-0d81a3d87a2a" providerId="AD" clId="Web-{D990376D-4B33-473A-8957-E37992FB8981}" dt="2024-02-20T06:06:16.300" v="194" actId="1076"/>
        <pc:sldMkLst>
          <pc:docMk/>
          <pc:sldMk cId="2148355473" sldId="261"/>
        </pc:sldMkLst>
        <pc:spChg chg="mod ord">
          <ac:chgData name="フクイ　リョウマ" userId="S::4575153@school.city.osaka.jp::caa41864-6ee0-4a07-9bec-0d81a3d87a2a" providerId="AD" clId="Web-{D990376D-4B33-473A-8957-E37992FB8981}" dt="2024-02-20T05:59:57.076" v="165" actId="20577"/>
          <ac:spMkLst>
            <pc:docMk/>
            <pc:sldMk cId="2148355473" sldId="261"/>
            <ac:spMk id="2" creationId="{FAE167B4-52F2-2719-49DF-2A7DC18A46A7}"/>
          </ac:spMkLst>
        </pc:spChg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2148355473" sldId="261"/>
            <ac:spMk id="3" creationId="{684E3BAD-9021-AB41-F013-BF9A5D37F849}"/>
          </ac:spMkLst>
        </pc:spChg>
        <pc:picChg chg="add mod">
          <ac:chgData name="フクイ　リョウマ" userId="S::4575153@school.city.osaka.jp::caa41864-6ee0-4a07-9bec-0d81a3d87a2a" providerId="AD" clId="Web-{D990376D-4B33-473A-8957-E37992FB8981}" dt="2024-02-20T06:06:16.300" v="194" actId="1076"/>
          <ac:picMkLst>
            <pc:docMk/>
            <pc:sldMk cId="2148355473" sldId="261"/>
            <ac:picMk id="4" creationId="{D5E9EB15-60C0-62CC-CCD7-0B32B8DB6E92}"/>
          </ac:picMkLst>
        </pc:picChg>
      </pc:sldChg>
      <pc:sldChg chg="delSp modSp mod ord modClrScheme delDesignElem chgLayout">
        <pc:chgData name="フクイ　リョウマ" userId="S::4575153@school.city.osaka.jp::caa41864-6ee0-4a07-9bec-0d81a3d87a2a" providerId="AD" clId="Web-{D990376D-4B33-473A-8957-E37992FB8981}" dt="2024-02-20T06:12:43.056" v="202"/>
        <pc:sldMkLst>
          <pc:docMk/>
          <pc:sldMk cId="1651459479" sldId="262"/>
        </pc:sldMkLst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1651459479" sldId="262"/>
            <ac:spMk id="2" creationId="{D5C867EC-B365-46D0-5C8B-86448A77363E}"/>
          </ac:spMkLst>
        </pc:spChg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1651459479" sldId="262"/>
            <ac:spMk id="3" creationId="{037C8C1F-0CB1-0E55-F383-C1B4AF72947E}"/>
          </ac:spMkLst>
        </pc:spChg>
        <pc:spChg chg="del">
          <ac:chgData name="フクイ　リョウマ" userId="S::4575153@school.city.osaka.jp::caa41864-6ee0-4a07-9bec-0d81a3d87a2a" providerId="AD" clId="Web-{D990376D-4B33-473A-8957-E37992FB8981}" dt="2024-02-20T05:44:32.906" v="0"/>
          <ac:spMkLst>
            <pc:docMk/>
            <pc:sldMk cId="1651459479" sldId="262"/>
            <ac:spMk id="12" creationId="{4E1EF4E8-5513-4BF5-BC41-04645281C672}"/>
          </ac:spMkLst>
        </pc:spChg>
        <pc:spChg chg="del">
          <ac:chgData name="フクイ　リョウマ" userId="S::4575153@school.city.osaka.jp::caa41864-6ee0-4a07-9bec-0d81a3d87a2a" providerId="AD" clId="Web-{D990376D-4B33-473A-8957-E37992FB8981}" dt="2024-02-20T05:44:32.906" v="0"/>
          <ac:spMkLst>
            <pc:docMk/>
            <pc:sldMk cId="1651459479" sldId="262"/>
            <ac:spMk id="47" creationId="{00FA6579-9606-4A7A-8519-FBED9C6FAA91}"/>
          </ac:spMkLst>
        </pc:spChg>
        <pc:grpChg chg="del">
          <ac:chgData name="フクイ　リョウマ" userId="S::4575153@school.city.osaka.jp::caa41864-6ee0-4a07-9bec-0d81a3d87a2a" providerId="AD" clId="Web-{D990376D-4B33-473A-8957-E37992FB8981}" dt="2024-02-20T05:44:32.906" v="0"/>
          <ac:grpSpMkLst>
            <pc:docMk/>
            <pc:sldMk cId="1651459479" sldId="262"/>
            <ac:grpSpMk id="14" creationId="{0854B02B-0B9C-4F1C-AA77-810192994456}"/>
          </ac:grpSpMkLst>
        </pc:grpChg>
      </pc:sldChg>
      <pc:sldChg chg="modSp mod modClrScheme chgLayout">
        <pc:chgData name="フクイ　リョウマ" userId="S::4575153@school.city.osaka.jp::caa41864-6ee0-4a07-9bec-0d81a3d87a2a" providerId="AD" clId="Web-{D990376D-4B33-473A-8957-E37992FB8981}" dt="2024-02-20T05:45:56.517" v="8"/>
        <pc:sldMkLst>
          <pc:docMk/>
          <pc:sldMk cId="4135541946" sldId="263"/>
        </pc:sldMkLst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4135541946" sldId="263"/>
            <ac:spMk id="2" creationId="{EF52D801-89ED-3962-FDF7-FD2525046394}"/>
          </ac:spMkLst>
        </pc:spChg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4135541946" sldId="263"/>
            <ac:spMk id="3" creationId="{2404160C-F8CA-FB12-9FDB-E9777248AEA4}"/>
          </ac:spMkLst>
        </pc:spChg>
      </pc:sldChg>
      <pc:sldChg chg="modSp mod modClrScheme chgLayout">
        <pc:chgData name="フクイ　リョウマ" userId="S::4575153@school.city.osaka.jp::caa41864-6ee0-4a07-9bec-0d81a3d87a2a" providerId="AD" clId="Web-{D990376D-4B33-473A-8957-E37992FB8981}" dt="2024-02-20T05:45:56.517" v="8"/>
        <pc:sldMkLst>
          <pc:docMk/>
          <pc:sldMk cId="2384114907" sldId="264"/>
        </pc:sldMkLst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2384114907" sldId="264"/>
            <ac:spMk id="2" creationId="{8A669349-062D-D5D0-964D-F0AAD66A71DF}"/>
          </ac:spMkLst>
        </pc:spChg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2384114907" sldId="264"/>
            <ac:spMk id="3" creationId="{1676B041-94F2-3CDE-0675-001FB39C9F95}"/>
          </ac:spMkLst>
        </pc:spChg>
      </pc:sldChg>
      <pc:sldChg chg="modSp mod modClrScheme chgLayout">
        <pc:chgData name="フクイ　リョウマ" userId="S::4575153@school.city.osaka.jp::caa41864-6ee0-4a07-9bec-0d81a3d87a2a" providerId="AD" clId="Web-{D990376D-4B33-473A-8957-E37992FB8981}" dt="2024-02-20T05:45:56.517" v="8"/>
        <pc:sldMkLst>
          <pc:docMk/>
          <pc:sldMk cId="3127589833" sldId="266"/>
        </pc:sldMkLst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3127589833" sldId="266"/>
            <ac:spMk id="2" creationId="{052824E3-B161-563D-DC53-734F74E06791}"/>
          </ac:spMkLst>
        </pc:spChg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3127589833" sldId="266"/>
            <ac:spMk id="3" creationId="{6B25E044-3960-D43C-D9F3-92D3529D6B27}"/>
          </ac:spMkLst>
        </pc:spChg>
      </pc:sldChg>
      <pc:sldChg chg="addSp delSp modSp mod setBg modClrScheme delDesignElem chgLayout">
        <pc:chgData name="フクイ　リョウマ" userId="S::4575153@school.city.osaka.jp::caa41864-6ee0-4a07-9bec-0d81a3d87a2a" providerId="AD" clId="Web-{D990376D-4B33-473A-8957-E37992FB8981}" dt="2024-02-20T05:47:06.346" v="10"/>
        <pc:sldMkLst>
          <pc:docMk/>
          <pc:sldMk cId="3705962715" sldId="267"/>
        </pc:sldMkLst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3705962715" sldId="267"/>
            <ac:spMk id="2" creationId="{BA36F000-562F-2F0B-E520-E0E1A7E3A644}"/>
          </ac:spMkLst>
        </pc:spChg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3705962715" sldId="267"/>
            <ac:spMk id="3" creationId="{66C11304-C178-EDDA-FFCA-6F4156344CD5}"/>
          </ac:spMkLst>
        </pc:spChg>
        <pc:spChg chg="del">
          <ac:chgData name="フクイ　リョウマ" userId="S::4575153@school.city.osaka.jp::caa41864-6ee0-4a07-9bec-0d81a3d87a2a" providerId="AD" clId="Web-{D990376D-4B33-473A-8957-E37992FB8981}" dt="2024-02-20T05:47:06.346" v="10"/>
          <ac:spMkLst>
            <pc:docMk/>
            <pc:sldMk cId="3705962715" sldId="267"/>
            <ac:spMk id="15" creationId="{71B2258F-86CA-4D4D-8270-BC05FCDEBFB3}"/>
          </ac:spMkLst>
        </pc:spChg>
        <pc:spChg chg="add del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3705962715" sldId="267"/>
            <ac:spMk id="16" creationId="{1C520CBD-F82E-44E4-BDA5-128716AD79C8}"/>
          </ac:spMkLst>
        </pc:spChg>
        <pc:spChg chg="add del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3705962715" sldId="267"/>
            <ac:spMk id="18" creationId="{4618AE32-A526-42FC-A854-732740BD38DA}"/>
          </ac:spMkLst>
        </pc:spChg>
        <pc:picChg chg="add del">
          <ac:chgData name="フクイ　リョウマ" userId="S::4575153@school.city.osaka.jp::caa41864-6ee0-4a07-9bec-0d81a3d87a2a" providerId="AD" clId="Web-{D990376D-4B33-473A-8957-E37992FB8981}" dt="2024-02-20T05:44:53.750" v="2"/>
          <ac:picMkLst>
            <pc:docMk/>
            <pc:sldMk cId="3705962715" sldId="267"/>
            <ac:picMk id="5" creationId="{A0F57EE3-DAD7-C230-BCF5-2018C1EC536A}"/>
          </ac:picMkLst>
        </pc:picChg>
        <pc:picChg chg="add del">
          <ac:chgData name="フクイ　リョウマ" userId="S::4575153@school.city.osaka.jp::caa41864-6ee0-4a07-9bec-0d81a3d87a2a" providerId="AD" clId="Web-{D990376D-4B33-473A-8957-E37992FB8981}" dt="2024-02-20T05:44:59.063" v="4"/>
          <ac:picMkLst>
            <pc:docMk/>
            <pc:sldMk cId="3705962715" sldId="267"/>
            <ac:picMk id="7" creationId="{B53D829C-20B7-03BD-84A5-A01687C4A030}"/>
          </ac:picMkLst>
        </pc:picChg>
        <pc:picChg chg="add del mod">
          <ac:chgData name="フクイ　リョウマ" userId="S::4575153@school.city.osaka.jp::caa41864-6ee0-4a07-9bec-0d81a3d87a2a" providerId="AD" clId="Web-{D990376D-4B33-473A-8957-E37992FB8981}" dt="2024-02-20T05:46:44.486" v="9"/>
          <ac:picMkLst>
            <pc:docMk/>
            <pc:sldMk cId="3705962715" sldId="267"/>
            <ac:picMk id="9" creationId="{A0F57EE3-DAD7-C230-BCF5-2018C1EC536A}"/>
          </ac:picMkLst>
        </pc:picChg>
        <pc:cxnChg chg="add del">
          <ac:chgData name="フクイ　リョウマ" userId="S::4575153@school.city.osaka.jp::caa41864-6ee0-4a07-9bec-0d81a3d87a2a" providerId="AD" clId="Web-{D990376D-4B33-473A-8957-E37992FB8981}" dt="2024-02-20T05:45:56.517" v="8"/>
          <ac:cxnSpMkLst>
            <pc:docMk/>
            <pc:sldMk cId="3705962715" sldId="267"/>
            <ac:cxnSpMk id="14" creationId="{77AB95BF-57D0-4E49-9EF2-408B47C8D40D}"/>
          </ac:cxnSpMkLst>
        </pc:cxnChg>
      </pc:sldChg>
      <pc:sldChg chg="modSp del mod modClrScheme chgLayout">
        <pc:chgData name="フクイ　リョウマ" userId="S::4575153@school.city.osaka.jp::caa41864-6ee0-4a07-9bec-0d81a3d87a2a" providerId="AD" clId="Web-{D990376D-4B33-473A-8957-E37992FB8981}" dt="2024-02-20T06:08:33.365" v="197"/>
        <pc:sldMkLst>
          <pc:docMk/>
          <pc:sldMk cId="2616722613" sldId="268"/>
        </pc:sldMkLst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2616722613" sldId="268"/>
            <ac:spMk id="2" creationId="{6982F66E-79AA-1796-6443-EC33378CF4FF}"/>
          </ac:spMkLst>
        </pc:spChg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2616722613" sldId="268"/>
            <ac:spMk id="3" creationId="{EE8AA92B-8155-5051-B6EE-ABC13C891768}"/>
          </ac:spMkLst>
        </pc:spChg>
      </pc:sldChg>
      <pc:sldChg chg="addSp delSp modSp mod modClrScheme chgLayout">
        <pc:chgData name="フクイ　リョウマ" userId="S::4575153@school.city.osaka.jp::caa41864-6ee0-4a07-9bec-0d81a3d87a2a" providerId="AD" clId="Web-{D990376D-4B33-473A-8957-E37992FB8981}" dt="2024-02-20T06:08:32.318" v="196" actId="20577"/>
        <pc:sldMkLst>
          <pc:docMk/>
          <pc:sldMk cId="1274481786" sldId="269"/>
        </pc:sldMkLst>
        <pc:spChg chg="mod ord">
          <ac:chgData name="フクイ　リョウマ" userId="S::4575153@school.city.osaka.jp::caa41864-6ee0-4a07-9bec-0d81a3d87a2a" providerId="AD" clId="Web-{D990376D-4B33-473A-8957-E37992FB8981}" dt="2024-02-20T06:08:32.318" v="196" actId="20577"/>
          <ac:spMkLst>
            <pc:docMk/>
            <pc:sldMk cId="1274481786" sldId="269"/>
            <ac:spMk id="2" creationId="{794C162A-0B94-2DC6-A0F7-53A64E0C33E1}"/>
          </ac:spMkLst>
        </pc:spChg>
        <pc:spChg chg="del mod ord">
          <ac:chgData name="フクイ　リョウマ" userId="S::4575153@school.city.osaka.jp::caa41864-6ee0-4a07-9bec-0d81a3d87a2a" providerId="AD" clId="Web-{D990376D-4B33-473A-8957-E37992FB8981}" dt="2024-02-20T05:49:59.114" v="14"/>
          <ac:spMkLst>
            <pc:docMk/>
            <pc:sldMk cId="1274481786" sldId="269"/>
            <ac:spMk id="3" creationId="{1B5308D8-C00B-EED0-1E12-CFB473E82408}"/>
          </ac:spMkLst>
        </pc:spChg>
        <pc:spChg chg="add mod">
          <ac:chgData name="フクイ　リョウマ" userId="S::4575153@school.city.osaka.jp::caa41864-6ee0-4a07-9bec-0d81a3d87a2a" providerId="AD" clId="Web-{D990376D-4B33-473A-8957-E37992FB8981}" dt="2024-02-20T05:54:05.196" v="131" actId="20577"/>
          <ac:spMkLst>
            <pc:docMk/>
            <pc:sldMk cId="1274481786" sldId="269"/>
            <ac:spMk id="4" creationId="{94054633-3EA6-83A0-C086-64B8C96F8877}"/>
          </ac:spMkLst>
        </pc:spChg>
        <pc:picChg chg="add mod">
          <ac:chgData name="フクイ　リョウマ" userId="S::4575153@school.city.osaka.jp::caa41864-6ee0-4a07-9bec-0d81a3d87a2a" providerId="AD" clId="Web-{D990376D-4B33-473A-8957-E37992FB8981}" dt="2024-02-20T05:56:33.370" v="134" actId="1076"/>
          <ac:picMkLst>
            <pc:docMk/>
            <pc:sldMk cId="1274481786" sldId="269"/>
            <ac:picMk id="5" creationId="{88343775-5027-3822-7AC7-BD63CD188AE9}"/>
          </ac:picMkLst>
        </pc:picChg>
        <pc:picChg chg="del mod">
          <ac:chgData name="フクイ　リョウマ" userId="S::4575153@school.city.osaka.jp::caa41864-6ee0-4a07-9bec-0d81a3d87a2a" providerId="AD" clId="Web-{D990376D-4B33-473A-8957-E37992FB8981}" dt="2024-02-20T05:48:59.988" v="13"/>
          <ac:picMkLst>
            <pc:docMk/>
            <pc:sldMk cId="1274481786" sldId="269"/>
            <ac:picMk id="26" creationId="{0165F8E6-0A99-1DB5-2C91-38404B606387}"/>
          </ac:picMkLst>
        </pc:picChg>
      </pc:sldChg>
      <pc:sldChg chg="modSp mod modClrScheme chgLayout">
        <pc:chgData name="フクイ　リョウマ" userId="S::4575153@school.city.osaka.jp::caa41864-6ee0-4a07-9bec-0d81a3d87a2a" providerId="AD" clId="Web-{D990376D-4B33-473A-8957-E37992FB8981}" dt="2024-02-20T06:02:01.875" v="166" actId="1076"/>
        <pc:sldMkLst>
          <pc:docMk/>
          <pc:sldMk cId="1162911496" sldId="270"/>
        </pc:sldMkLst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1162911496" sldId="270"/>
            <ac:spMk id="2" creationId="{18B0F107-AA09-3DD0-D9DF-BA4948C20D93}"/>
          </ac:spMkLst>
        </pc:spChg>
        <pc:spChg chg="mod ord">
          <ac:chgData name="フクイ　リョウマ" userId="S::4575153@school.city.osaka.jp::caa41864-6ee0-4a07-9bec-0d81a3d87a2a" providerId="AD" clId="Web-{D990376D-4B33-473A-8957-E37992FB8981}" dt="2024-02-20T05:45:56.517" v="8"/>
          <ac:spMkLst>
            <pc:docMk/>
            <pc:sldMk cId="1162911496" sldId="270"/>
            <ac:spMk id="3" creationId="{DD8C5E0A-CBD7-D454-E688-C938C4F11C86}"/>
          </ac:spMkLst>
        </pc:spChg>
        <pc:picChg chg="mod">
          <ac:chgData name="フクイ　リョウマ" userId="S::4575153@school.city.osaka.jp::caa41864-6ee0-4a07-9bec-0d81a3d87a2a" providerId="AD" clId="Web-{D990376D-4B33-473A-8957-E37992FB8981}" dt="2024-02-20T06:02:01.875" v="166" actId="1076"/>
          <ac:picMkLst>
            <pc:docMk/>
            <pc:sldMk cId="1162911496" sldId="270"/>
            <ac:picMk id="4" creationId="{9D775A10-7395-1C45-16B6-C757E9F61B35}"/>
          </ac:picMkLst>
        </pc:picChg>
      </pc:sldChg>
      <pc:sldChg chg="addSp modSp">
        <pc:chgData name="フクイ　リョウマ" userId="S::4575153@school.city.osaka.jp::caa41864-6ee0-4a07-9bec-0d81a3d87a2a" providerId="AD" clId="Web-{D990376D-4B33-473A-8957-E37992FB8981}" dt="2024-02-20T06:11:15.430" v="201" actId="1076"/>
        <pc:sldMkLst>
          <pc:docMk/>
          <pc:sldMk cId="2379769212" sldId="271"/>
        </pc:sldMkLst>
        <pc:picChg chg="add mod">
          <ac:chgData name="フクイ　リョウマ" userId="S::4575153@school.city.osaka.jp::caa41864-6ee0-4a07-9bec-0d81a3d87a2a" providerId="AD" clId="Web-{D990376D-4B33-473A-8957-E37992FB8981}" dt="2024-02-20T06:11:15.430" v="201" actId="1076"/>
          <ac:picMkLst>
            <pc:docMk/>
            <pc:sldMk cId="2379769212" sldId="271"/>
            <ac:picMk id="4" creationId="{D3C24DAB-5AF8-A3DC-E087-89B11F3FB317}"/>
          </ac:picMkLst>
        </pc:picChg>
      </pc:sldChg>
      <pc:sldChg chg="add del replId">
        <pc:chgData name="フクイ　リョウマ" userId="S::4575153@school.city.osaka.jp::caa41864-6ee0-4a07-9bec-0d81a3d87a2a" providerId="AD" clId="Web-{D990376D-4B33-473A-8957-E37992FB8981}" dt="2024-02-20T06:04:23.080" v="181"/>
        <pc:sldMkLst>
          <pc:docMk/>
          <pc:sldMk cId="3705221194" sldId="273"/>
        </pc:sldMkLst>
      </pc:sldChg>
      <pc:sldChg chg="add del replId">
        <pc:chgData name="フクイ　リョウマ" userId="S::4575153@school.city.osaka.jp::caa41864-6ee0-4a07-9bec-0d81a3d87a2a" providerId="AD" clId="Web-{D990376D-4B33-473A-8957-E37992FB8981}" dt="2024-02-20T06:04:24.080" v="182"/>
        <pc:sldMkLst>
          <pc:docMk/>
          <pc:sldMk cId="2903431098" sldId="274"/>
        </pc:sldMkLst>
      </pc:sldChg>
      <pc:sldChg chg="add del replId">
        <pc:chgData name="フクイ　リョウマ" userId="S::4575153@school.city.osaka.jp::caa41864-6ee0-4a07-9bec-0d81a3d87a2a" providerId="AD" clId="Web-{D990376D-4B33-473A-8957-E37992FB8981}" dt="2024-02-20T06:04:25.002" v="183"/>
        <pc:sldMkLst>
          <pc:docMk/>
          <pc:sldMk cId="2163558648" sldId="275"/>
        </pc:sldMkLst>
      </pc:sldChg>
      <pc:sldChg chg="add del replId">
        <pc:chgData name="フクイ　リョウマ" userId="S::4575153@school.city.osaka.jp::caa41864-6ee0-4a07-9bec-0d81a3d87a2a" providerId="AD" clId="Web-{D990376D-4B33-473A-8957-E37992FB8981}" dt="2024-02-20T06:04:33.080" v="191"/>
        <pc:sldMkLst>
          <pc:docMk/>
          <pc:sldMk cId="3938912160" sldId="276"/>
        </pc:sldMkLst>
      </pc:sldChg>
      <pc:sldChg chg="add del replId">
        <pc:chgData name="フクイ　リョウマ" userId="S::4575153@school.city.osaka.jp::caa41864-6ee0-4a07-9bec-0d81a3d87a2a" providerId="AD" clId="Web-{D990376D-4B33-473A-8957-E37992FB8981}" dt="2024-02-20T06:04:25.939" v="184"/>
        <pc:sldMkLst>
          <pc:docMk/>
          <pc:sldMk cId="2107482353" sldId="277"/>
        </pc:sldMkLst>
      </pc:sldChg>
      <pc:sldChg chg="add del replId">
        <pc:chgData name="フクイ　リョウマ" userId="S::4575153@school.city.osaka.jp::caa41864-6ee0-4a07-9bec-0d81a3d87a2a" providerId="AD" clId="Web-{D990376D-4B33-473A-8957-E37992FB8981}" dt="2024-02-20T06:04:26.861" v="185"/>
        <pc:sldMkLst>
          <pc:docMk/>
          <pc:sldMk cId="354064796" sldId="278"/>
        </pc:sldMkLst>
      </pc:sldChg>
      <pc:sldChg chg="add del replId">
        <pc:chgData name="フクイ　リョウマ" userId="S::4575153@school.city.osaka.jp::caa41864-6ee0-4a07-9bec-0d81a3d87a2a" providerId="AD" clId="Web-{D990376D-4B33-473A-8957-E37992FB8981}" dt="2024-02-20T06:04:27.783" v="186"/>
        <pc:sldMkLst>
          <pc:docMk/>
          <pc:sldMk cId="139905783" sldId="279"/>
        </pc:sldMkLst>
      </pc:sldChg>
      <pc:sldChg chg="add del replId">
        <pc:chgData name="フクイ　リョウマ" userId="S::4575153@school.city.osaka.jp::caa41864-6ee0-4a07-9bec-0d81a3d87a2a" providerId="AD" clId="Web-{D990376D-4B33-473A-8957-E37992FB8981}" dt="2024-02-20T06:04:29.518" v="187"/>
        <pc:sldMkLst>
          <pc:docMk/>
          <pc:sldMk cId="202525793" sldId="280"/>
        </pc:sldMkLst>
      </pc:sldChg>
      <pc:sldChg chg="add del replId">
        <pc:chgData name="フクイ　リョウマ" userId="S::4575153@school.city.osaka.jp::caa41864-6ee0-4a07-9bec-0d81a3d87a2a" providerId="AD" clId="Web-{D990376D-4B33-473A-8957-E37992FB8981}" dt="2024-02-20T06:04:30.236" v="188"/>
        <pc:sldMkLst>
          <pc:docMk/>
          <pc:sldMk cId="457775440" sldId="281"/>
        </pc:sldMkLst>
      </pc:sldChg>
      <pc:sldChg chg="add del replId">
        <pc:chgData name="フクイ　リョウマ" userId="S::4575153@school.city.osaka.jp::caa41864-6ee0-4a07-9bec-0d81a3d87a2a" providerId="AD" clId="Web-{D990376D-4B33-473A-8957-E37992FB8981}" dt="2024-02-20T06:04:31.127" v="189"/>
        <pc:sldMkLst>
          <pc:docMk/>
          <pc:sldMk cId="2617511723" sldId="282"/>
        </pc:sldMkLst>
      </pc:sldChg>
      <pc:sldChg chg="add del replId">
        <pc:chgData name="フクイ　リョウマ" userId="S::4575153@school.city.osaka.jp::caa41864-6ee0-4a07-9bec-0d81a3d87a2a" providerId="AD" clId="Web-{D990376D-4B33-473A-8957-E37992FB8981}" dt="2024-02-20T06:04:32.221" v="190"/>
        <pc:sldMkLst>
          <pc:docMk/>
          <pc:sldMk cId="4072366869" sldId="283"/>
        </pc:sldMkLst>
      </pc:sldChg>
      <pc:sldMasterChg chg="del delSldLayout">
        <pc:chgData name="フクイ　リョウマ" userId="S::4575153@school.city.osaka.jp::caa41864-6ee0-4a07-9bec-0d81a3d87a2a" providerId="AD" clId="Web-{D990376D-4B33-473A-8957-E37992FB8981}" dt="2024-02-20T05:44:32.906" v="0"/>
        <pc:sldMasterMkLst>
          <pc:docMk/>
          <pc:sldMasterMk cId="1166185865" sldId="2147483869"/>
        </pc:sldMasterMkLst>
        <pc:sldLayoutChg chg="del">
          <pc:chgData name="フクイ　リョウマ" userId="S::4575153@school.city.osaka.jp::caa41864-6ee0-4a07-9bec-0d81a3d87a2a" providerId="AD" clId="Web-{D990376D-4B33-473A-8957-E37992FB8981}" dt="2024-02-20T05:44:32.906" v="0"/>
          <pc:sldLayoutMkLst>
            <pc:docMk/>
            <pc:sldMasterMk cId="1166185865" sldId="2147483869"/>
            <pc:sldLayoutMk cId="2810711628" sldId="2147483864"/>
          </pc:sldLayoutMkLst>
        </pc:sldLayoutChg>
      </pc:sldMasterChg>
      <pc:sldMasterChg chg="add del addSldLayout delSldLayout modSldLayout">
        <pc:chgData name="フクイ　リョウマ" userId="S::4575153@school.city.osaka.jp::caa41864-6ee0-4a07-9bec-0d81a3d87a2a" providerId="AD" clId="Web-{D990376D-4B33-473A-8957-E37992FB8981}" dt="2024-02-20T05:45:25.297" v="6"/>
        <pc:sldMasterMkLst>
          <pc:docMk/>
          <pc:sldMasterMk cId="2030032041" sldId="2147483870"/>
        </pc:sldMasterMkLst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3216761970" sldId="2147483871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1147762126" sldId="2147483872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2435924539" sldId="2147483873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3932384503" sldId="2147483874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2576174515" sldId="2147483875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1495493643" sldId="2147483876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1962100990" sldId="2147483877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464209800" sldId="2147483878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4268221967" sldId="2147483879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2969907118" sldId="2147483880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16059849" sldId="2147483881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1667611368" sldId="2147483882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1445586479" sldId="2147483883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3904336978" sldId="2147483884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2257199893" sldId="2147483885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4282003274" sldId="2147483886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25.297" v="6"/>
          <pc:sldLayoutMkLst>
            <pc:docMk/>
            <pc:sldMasterMk cId="2030032041" sldId="2147483870"/>
            <pc:sldLayoutMk cId="761767872" sldId="2147483887"/>
          </pc:sldLayoutMkLst>
        </pc:sldLayoutChg>
      </pc:sldMasterChg>
      <pc:sldMasterChg chg="add del addSldLayout delSldLayout modSldLayout">
        <pc:chgData name="フクイ　リョウマ" userId="S::4575153@school.city.osaka.jp::caa41864-6ee0-4a07-9bec-0d81a3d87a2a" providerId="AD" clId="Web-{D990376D-4B33-473A-8957-E37992FB8981}" dt="2024-02-20T05:45:56.517" v="8"/>
        <pc:sldMasterMkLst>
          <pc:docMk/>
          <pc:sldMasterMk cId="2149309769" sldId="2147483888"/>
        </pc:sldMasterMkLst>
        <pc:sldLayoutChg chg="add del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2149309769" sldId="2147483888"/>
            <pc:sldLayoutMk cId="3232794422" sldId="2147483889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2149309769" sldId="2147483888"/>
            <pc:sldLayoutMk cId="3290825045" sldId="2147483890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2149309769" sldId="2147483888"/>
            <pc:sldLayoutMk cId="1619103545" sldId="2147483891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2149309769" sldId="2147483888"/>
            <pc:sldLayoutMk cId="4230094187" sldId="2147483892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2149309769" sldId="2147483888"/>
            <pc:sldLayoutMk cId="2651496168" sldId="2147483893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2149309769" sldId="2147483888"/>
            <pc:sldLayoutMk cId="703627177" sldId="2147483894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2149309769" sldId="2147483888"/>
            <pc:sldLayoutMk cId="1988635940" sldId="2147483895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2149309769" sldId="2147483888"/>
            <pc:sldLayoutMk cId="1941335528" sldId="2147483896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2149309769" sldId="2147483888"/>
            <pc:sldLayoutMk cId="279229302" sldId="2147483897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2149309769" sldId="2147483888"/>
            <pc:sldLayoutMk cId="3397229557" sldId="2147483898"/>
          </pc:sldLayoutMkLst>
        </pc:sldLayoutChg>
        <pc:sldLayoutChg chg="add del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2149309769" sldId="2147483888"/>
            <pc:sldLayoutMk cId="2569212590" sldId="2147483899"/>
          </pc:sldLayoutMkLst>
        </pc:sldLayoutChg>
      </pc:sldMasterChg>
      <pc:sldMasterChg chg="add addSldLayout modSldLayout">
        <pc:chgData name="フクイ　リョウマ" userId="S::4575153@school.city.osaka.jp::caa41864-6ee0-4a07-9bec-0d81a3d87a2a" providerId="AD" clId="Web-{D990376D-4B33-473A-8957-E37992FB8981}" dt="2024-02-20T05:45:56.517" v="8"/>
        <pc:sldMasterMkLst>
          <pc:docMk/>
          <pc:sldMasterMk cId="1625179975" sldId="2147483900"/>
        </pc:sldMasterMkLst>
        <pc:sldLayoutChg chg="add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1625179975" sldId="2147483900"/>
            <pc:sldLayoutMk cId="548345878" sldId="2147483901"/>
          </pc:sldLayoutMkLst>
        </pc:sldLayoutChg>
        <pc:sldLayoutChg chg="add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1625179975" sldId="2147483900"/>
            <pc:sldLayoutMk cId="4227548595" sldId="2147483902"/>
          </pc:sldLayoutMkLst>
        </pc:sldLayoutChg>
        <pc:sldLayoutChg chg="add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1625179975" sldId="2147483900"/>
            <pc:sldLayoutMk cId="799532915" sldId="2147483903"/>
          </pc:sldLayoutMkLst>
        </pc:sldLayoutChg>
        <pc:sldLayoutChg chg="add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1625179975" sldId="2147483900"/>
            <pc:sldLayoutMk cId="1048942117" sldId="2147483904"/>
          </pc:sldLayoutMkLst>
        </pc:sldLayoutChg>
        <pc:sldLayoutChg chg="add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1625179975" sldId="2147483900"/>
            <pc:sldLayoutMk cId="3752881239" sldId="2147483905"/>
          </pc:sldLayoutMkLst>
        </pc:sldLayoutChg>
        <pc:sldLayoutChg chg="add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1625179975" sldId="2147483900"/>
            <pc:sldLayoutMk cId="724123928" sldId="2147483906"/>
          </pc:sldLayoutMkLst>
        </pc:sldLayoutChg>
        <pc:sldLayoutChg chg="add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1625179975" sldId="2147483900"/>
            <pc:sldLayoutMk cId="20822766" sldId="2147483907"/>
          </pc:sldLayoutMkLst>
        </pc:sldLayoutChg>
        <pc:sldLayoutChg chg="add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1625179975" sldId="2147483900"/>
            <pc:sldLayoutMk cId="3883345882" sldId="2147483908"/>
          </pc:sldLayoutMkLst>
        </pc:sldLayoutChg>
        <pc:sldLayoutChg chg="add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1625179975" sldId="2147483900"/>
            <pc:sldLayoutMk cId="2277782413" sldId="2147483909"/>
          </pc:sldLayoutMkLst>
        </pc:sldLayoutChg>
        <pc:sldLayoutChg chg="add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1625179975" sldId="2147483900"/>
            <pc:sldLayoutMk cId="1604388006" sldId="2147483910"/>
          </pc:sldLayoutMkLst>
        </pc:sldLayoutChg>
        <pc:sldLayoutChg chg="add mod replId">
          <pc:chgData name="フクイ　リョウマ" userId="S::4575153@school.city.osaka.jp::caa41864-6ee0-4a07-9bec-0d81a3d87a2a" providerId="AD" clId="Web-{D990376D-4B33-473A-8957-E37992FB8981}" dt="2024-02-20T05:45:56.517" v="8"/>
          <pc:sldLayoutMkLst>
            <pc:docMk/>
            <pc:sldMasterMk cId="1625179975" sldId="2147483900"/>
            <pc:sldLayoutMk cId="431411782" sldId="2147483911"/>
          </pc:sldLayoutMkLst>
        </pc:sldLayoutChg>
      </pc:sldMasterChg>
    </pc:docChg>
  </pc:docChgLst>
  <pc:docChgLst>
    <pc:chgData name="フクイ　リョウマ" userId="S::4575153@school.city.osaka.jp::caa41864-6ee0-4a07-9bec-0d81a3d87a2a" providerId="AD" clId="Web-{3DE790AE-6B88-4B08-A240-872A159FA5D8}"/>
    <pc:docChg chg="addSld delSld modSld sldOrd">
      <pc:chgData name="フクイ　リョウマ" userId="S::4575153@school.city.osaka.jp::caa41864-6ee0-4a07-9bec-0d81a3d87a2a" providerId="AD" clId="Web-{3DE790AE-6B88-4B08-A240-872A159FA5D8}" dt="2024-02-21T06:15:57.487" v="509"/>
      <pc:docMkLst>
        <pc:docMk/>
      </pc:docMkLst>
      <pc:sldChg chg="modSp add del modTransition">
        <pc:chgData name="フクイ　リョウマ" userId="S::4575153@school.city.osaka.jp::caa41864-6ee0-4a07-9bec-0d81a3d87a2a" providerId="AD" clId="Web-{3DE790AE-6B88-4B08-A240-872A159FA5D8}" dt="2024-02-21T06:11:09.888" v="211"/>
        <pc:sldMkLst>
          <pc:docMk/>
          <pc:sldMk cId="334072004" sldId="256"/>
        </pc:sldMkLst>
        <pc:spChg chg="mod">
          <ac:chgData name="フクイ　リョウマ" userId="S::4575153@school.city.osaka.jp::caa41864-6ee0-4a07-9bec-0d81a3d87a2a" providerId="AD" clId="Web-{3DE790AE-6B88-4B08-A240-872A159FA5D8}" dt="2024-02-21T06:10:23.059" v="207" actId="20577"/>
          <ac:spMkLst>
            <pc:docMk/>
            <pc:sldMk cId="334072004" sldId="256"/>
            <ac:spMk id="2" creationId="{1B39324C-E07C-4511-A274-54F66BCC2100}"/>
          </ac:spMkLst>
        </pc:spChg>
        <pc:spChg chg="mod">
          <ac:chgData name="フクイ　リョウマ" userId="S::4575153@school.city.osaka.jp::caa41864-6ee0-4a07-9bec-0d81a3d87a2a" providerId="AD" clId="Web-{3DE790AE-6B88-4B08-A240-872A159FA5D8}" dt="2024-02-21T06:05:12.271" v="78" actId="1076"/>
          <ac:spMkLst>
            <pc:docMk/>
            <pc:sldMk cId="334072004" sldId="256"/>
            <ac:spMk id="3" creationId="{6ABC9A12-0CA3-4442-9D0B-37536473675D}"/>
          </ac:spMkLst>
        </pc:spChg>
      </pc:sldChg>
      <pc:sldChg chg="delSp modSp modTransition">
        <pc:chgData name="フクイ　リョウマ" userId="S::4575153@school.city.osaka.jp::caa41864-6ee0-4a07-9bec-0d81a3d87a2a" providerId="AD" clId="Web-{3DE790AE-6B88-4B08-A240-872A159FA5D8}" dt="2024-02-21T05:53:59.929" v="63"/>
        <pc:sldMkLst>
          <pc:docMk/>
          <pc:sldMk cId="2148355473" sldId="261"/>
        </pc:sldMkLst>
        <pc:inkChg chg="del">
          <ac:chgData name="フクイ　リョウマ" userId="S::4575153@school.city.osaka.jp::caa41864-6ee0-4a07-9bec-0d81a3d87a2a" providerId="AD" clId="Web-{3DE790AE-6B88-4B08-A240-872A159FA5D8}" dt="2024-02-21T05:53:59.929" v="63"/>
          <ac:inkMkLst>
            <pc:docMk/>
            <pc:sldMk cId="2148355473" sldId="261"/>
            <ac:inkMk id="11" creationId="{D6F98E3B-415A-6528-0D76-505613B65166}"/>
          </ac:inkMkLst>
        </pc:inkChg>
        <pc:inkChg chg="del">
          <ac:chgData name="フクイ　リョウマ" userId="S::4575153@school.city.osaka.jp::caa41864-6ee0-4a07-9bec-0d81a3d87a2a" providerId="AD" clId="Web-{3DE790AE-6B88-4B08-A240-872A159FA5D8}" dt="2024-02-21T05:53:56.945" v="62"/>
          <ac:inkMkLst>
            <pc:docMk/>
            <pc:sldMk cId="2148355473" sldId="261"/>
            <ac:inkMk id="12" creationId="{F9799821-0E44-0467-EB29-78B41AE0866C}"/>
          </ac:inkMkLst>
        </pc:inkChg>
        <pc:inkChg chg="del">
          <ac:chgData name="フクイ　リョウマ" userId="S::4575153@school.city.osaka.jp::caa41864-6ee0-4a07-9bec-0d81a3d87a2a" providerId="AD" clId="Web-{3DE790AE-6B88-4B08-A240-872A159FA5D8}" dt="2024-02-21T05:53:56.194" v="61"/>
          <ac:inkMkLst>
            <pc:docMk/>
            <pc:sldMk cId="2148355473" sldId="261"/>
            <ac:inkMk id="13" creationId="{E9ADEA7D-1B5B-50A1-4F79-F8141F43BF91}"/>
          </ac:inkMkLst>
        </pc:inkChg>
        <pc:inkChg chg="del">
          <ac:chgData name="フクイ　リョウマ" userId="S::4575153@school.city.osaka.jp::caa41864-6ee0-4a07-9bec-0d81a3d87a2a" providerId="AD" clId="Web-{3DE790AE-6B88-4B08-A240-872A159FA5D8}" dt="2024-02-21T05:53:52.476" v="60"/>
          <ac:inkMkLst>
            <pc:docMk/>
            <pc:sldMk cId="2148355473" sldId="261"/>
            <ac:inkMk id="14" creationId="{ADD5A137-1FD1-2C4A-2F01-0AF2AC083079}"/>
          </ac:inkMkLst>
        </pc:inkChg>
        <pc:inkChg chg="del mod">
          <ac:chgData name="フクイ　リョウマ" userId="S::4575153@school.city.osaka.jp::caa41864-6ee0-4a07-9bec-0d81a3d87a2a" providerId="AD" clId="Web-{3DE790AE-6B88-4B08-A240-872A159FA5D8}" dt="2024-02-21T05:53:47.882" v="59"/>
          <ac:inkMkLst>
            <pc:docMk/>
            <pc:sldMk cId="2148355473" sldId="261"/>
            <ac:inkMk id="16" creationId="{FE1EB2DF-C74B-C1AD-7D4A-1D98BA7C1D19}"/>
          </ac:inkMkLst>
        </pc:inkChg>
      </pc:sldChg>
      <pc:sldChg chg="addSp delSp modSp modTransition">
        <pc:chgData name="フクイ　リョウマ" userId="S::4575153@school.city.osaka.jp::caa41864-6ee0-4a07-9bec-0d81a3d87a2a" providerId="AD" clId="Web-{3DE790AE-6B88-4B08-A240-872A159FA5D8}" dt="2024-02-21T06:14:13.657" v="390"/>
        <pc:sldMkLst>
          <pc:docMk/>
          <pc:sldMk cId="1651459479" sldId="262"/>
        </pc:sldMkLst>
        <pc:picChg chg="del mod">
          <ac:chgData name="フクイ　リョウマ" userId="S::4575153@school.city.osaka.jp::caa41864-6ee0-4a07-9bec-0d81a3d87a2a" providerId="AD" clId="Web-{3DE790AE-6B88-4B08-A240-872A159FA5D8}" dt="2024-02-21T06:09:20.542" v="203"/>
          <ac:picMkLst>
            <pc:docMk/>
            <pc:sldMk cId="1651459479" sldId="262"/>
            <ac:picMk id="4" creationId="{BEFD2390-88C4-6CB8-460B-EDA1EE9673D9}"/>
          </ac:picMkLst>
        </pc:picChg>
        <pc:inkChg chg="add del">
          <ac:chgData name="フクイ　リョウマ" userId="S::4575153@school.city.osaka.jp::caa41864-6ee0-4a07-9bec-0d81a3d87a2a" providerId="AD" clId="Web-{3DE790AE-6B88-4B08-A240-872A159FA5D8}" dt="2024-02-21T06:13:21.297" v="227"/>
          <ac:inkMkLst>
            <pc:docMk/>
            <pc:sldMk cId="1651459479" sldId="262"/>
            <ac:inkMk id="2" creationId="{FFB8E26E-17BD-BDDC-7FD1-34501755E086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02.915" v="98"/>
          <ac:inkMkLst>
            <pc:docMk/>
            <pc:sldMk cId="1651459479" sldId="262"/>
            <ac:inkMk id="5" creationId="{50AD7E0D-C0DB-B62A-3ECD-BCA0F659BE71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22.525" v="104"/>
          <ac:inkMkLst>
            <pc:docMk/>
            <pc:sldMk cId="1651459479" sldId="262"/>
            <ac:inkMk id="5" creationId="{5CC12B80-02A6-43B4-9FCC-3565BB55F44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63" v="291"/>
          <ac:inkMkLst>
            <pc:docMk/>
            <pc:sldMk cId="1651459479" sldId="262"/>
            <ac:inkMk id="5" creationId="{6502C19C-F9BC-137B-8196-D1EB68724103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15.025" v="103"/>
          <ac:inkMkLst>
            <pc:docMk/>
            <pc:sldMk cId="1651459479" sldId="262"/>
            <ac:inkMk id="6" creationId="{1CC470CC-923A-3478-D417-E4B2F84400FE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541" v="107"/>
          <ac:inkMkLst>
            <pc:docMk/>
            <pc:sldMk cId="1651459479" sldId="262"/>
            <ac:inkMk id="6" creationId="{945F078D-6B42-BF18-DC0C-238BF854ABF1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04.790" v="99"/>
          <ac:inkMkLst>
            <pc:docMk/>
            <pc:sldMk cId="1651459479" sldId="262"/>
            <ac:inkMk id="6" creationId="{E1C3A5D3-8B8E-4F60-CC66-C184F74A827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21.297" v="230"/>
          <ac:inkMkLst>
            <pc:docMk/>
            <pc:sldMk cId="1651459479" sldId="262"/>
            <ac:inkMk id="7" creationId="{13B62087-B195-AFC2-4B06-FC69F82F96B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21.297" v="226"/>
          <ac:inkMkLst>
            <pc:docMk/>
            <pc:sldMk cId="1651459479" sldId="262"/>
            <ac:inkMk id="9" creationId="{3D07DAEC-3AB2-F887-3139-CF346AE1EE9B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541" v="109"/>
          <ac:inkMkLst>
            <pc:docMk/>
            <pc:sldMk cId="1651459479" sldId="262"/>
            <ac:inkMk id="11" creationId="{3B82BDC2-8422-7848-8E97-DE86C8AE215E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21.297" v="225"/>
          <ac:inkMkLst>
            <pc:docMk/>
            <pc:sldMk cId="1651459479" sldId="262"/>
            <ac:inkMk id="12" creationId="{5A1C7105-4FC4-335E-62FC-8A7FCF7DA87A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556" v="111"/>
          <ac:inkMkLst>
            <pc:docMk/>
            <pc:sldMk cId="1651459479" sldId="262"/>
            <ac:inkMk id="13" creationId="{A8581A3C-6112-303D-5E15-62E6E1EB7238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556" v="112"/>
          <ac:inkMkLst>
            <pc:docMk/>
            <pc:sldMk cId="1651459479" sldId="262"/>
            <ac:inkMk id="15" creationId="{DCC8D472-899D-B936-CFF3-086464BE4725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02.765" v="222"/>
          <ac:inkMkLst>
            <pc:docMk/>
            <pc:sldMk cId="1651459479" sldId="262"/>
            <ac:inkMk id="16" creationId="{5786F209-03AA-6970-A3E2-8FF1E86AFEE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21.297" v="229"/>
          <ac:inkMkLst>
            <pc:docMk/>
            <pc:sldMk cId="1651459479" sldId="262"/>
            <ac:inkMk id="18" creationId="{C3674960-11E1-7194-3A51-88665D5801B2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12.665" v="102"/>
          <ac:inkMkLst>
            <pc:docMk/>
            <pc:sldMk cId="1651459479" sldId="262"/>
            <ac:inkMk id="19" creationId="{55719227-73D6-D12B-A5F4-E73C1797EB44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63" v="290"/>
          <ac:inkMkLst>
            <pc:docMk/>
            <pc:sldMk cId="1651459479" sldId="262"/>
            <ac:inkMk id="19" creationId="{F01AB42B-199A-631C-E9CC-4FB8E8FA16F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21.297" v="228"/>
          <ac:inkMkLst>
            <pc:docMk/>
            <pc:sldMk cId="1651459479" sldId="262"/>
            <ac:inkMk id="20" creationId="{599FD9A8-6612-8211-5BD5-126DE1278B65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572" v="114"/>
          <ac:inkMkLst>
            <pc:docMk/>
            <pc:sldMk cId="1651459479" sldId="262"/>
            <ac:inkMk id="21" creationId="{71ED782C-97D7-C340-0477-05CE3F4E94A0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572" v="115"/>
          <ac:inkMkLst>
            <pc:docMk/>
            <pc:sldMk cId="1651459479" sldId="262"/>
            <ac:inkMk id="22" creationId="{13EB40AD-EB46-498F-9224-39B48EE7CEE6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7:19.352" v="85"/>
          <ac:inkMkLst>
            <pc:docMk/>
            <pc:sldMk cId="1651459479" sldId="262"/>
            <ac:inkMk id="23" creationId="{20AEE442-170B-EB5A-33F6-67F0EF43DFF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14.046" v="223"/>
          <ac:inkMkLst>
            <pc:docMk/>
            <pc:sldMk cId="1651459479" sldId="262"/>
            <ac:inkMk id="23" creationId="{8B5F36DF-FCAF-9398-F5F5-D66DE895116B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572" v="117"/>
          <ac:inkMkLst>
            <pc:docMk/>
            <pc:sldMk cId="1651459479" sldId="262"/>
            <ac:inkMk id="24" creationId="{97882DDC-9E83-530F-6D63-388E2F69B468}"/>
          </ac:inkMkLst>
        </pc:inkChg>
        <pc:inkChg chg="del">
          <ac:chgData name="フクイ　リョウマ" userId="S::4575153@school.city.osaka.jp::caa41864-6ee0-4a07-9bec-0d81a3d87a2a" providerId="AD" clId="Web-{3DE790AE-6B88-4B08-A240-872A159FA5D8}" dt="2024-02-21T05:54:12.351" v="65"/>
          <ac:inkMkLst>
            <pc:docMk/>
            <pc:sldMk cId="1651459479" sldId="262"/>
            <ac:inkMk id="26" creationId="{EF006D1F-DAFB-D06D-B047-2FF43DFB18F4}"/>
          </ac:inkMkLst>
        </pc:inkChg>
        <pc:inkChg chg="del">
          <ac:chgData name="フクイ　リョウマ" userId="S::4575153@school.city.osaka.jp::caa41864-6ee0-4a07-9bec-0d81a3d87a2a" providerId="AD" clId="Web-{3DE790AE-6B88-4B08-A240-872A159FA5D8}" dt="2024-02-21T05:54:17.929" v="66"/>
          <ac:inkMkLst>
            <pc:docMk/>
            <pc:sldMk cId="1651459479" sldId="262"/>
            <ac:inkMk id="27" creationId="{5A984947-84B5-EE71-14ED-217BC729C71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21.297" v="224"/>
          <ac:inkMkLst>
            <pc:docMk/>
            <pc:sldMk cId="1651459479" sldId="262"/>
            <ac:inkMk id="27" creationId="{9FED765E-36B4-FE9C-316B-C8D8E600A397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588" v="119"/>
          <ac:inkMkLst>
            <pc:docMk/>
            <pc:sldMk cId="1651459479" sldId="262"/>
            <ac:inkMk id="28" creationId="{1F924AF4-1DD9-607D-76B5-D9F5F9FF78FE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110" v="380"/>
          <ac:inkMkLst>
            <pc:docMk/>
            <pc:sldMk cId="1651459479" sldId="262"/>
            <ac:inkMk id="29" creationId="{FAD15AE8-144F-9023-02D4-F3A231210F32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588" v="121"/>
          <ac:inkMkLst>
            <pc:docMk/>
            <pc:sldMk cId="1651459479" sldId="262"/>
            <ac:inkMk id="30" creationId="{2096BC3B-8A42-5321-58DC-558E028C86A9}"/>
          </ac:inkMkLst>
        </pc:inkChg>
        <pc:inkChg chg="del">
          <ac:chgData name="フクイ　リョウマ" userId="S::4575153@school.city.osaka.jp::caa41864-6ee0-4a07-9bec-0d81a3d87a2a" providerId="AD" clId="Web-{3DE790AE-6B88-4B08-A240-872A159FA5D8}" dt="2024-02-21T05:54:23.617" v="68"/>
          <ac:inkMkLst>
            <pc:docMk/>
            <pc:sldMk cId="1651459479" sldId="262"/>
            <ac:inkMk id="30" creationId="{868FE812-852F-3E23-C338-FC23796480E5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588" v="122"/>
          <ac:inkMkLst>
            <pc:docMk/>
            <pc:sldMk cId="1651459479" sldId="262"/>
            <ac:inkMk id="31" creationId="{6490A60B-2B64-9F63-64E1-C5696495DDB4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7:21.602" v="86"/>
          <ac:inkMkLst>
            <pc:docMk/>
            <pc:sldMk cId="1651459479" sldId="262"/>
            <ac:inkMk id="31" creationId="{85DB8B74-E201-526A-2C35-4763D50A2F9C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7:24.180" v="87"/>
          <ac:inkMkLst>
            <pc:docMk/>
            <pc:sldMk cId="1651459479" sldId="262"/>
            <ac:inkMk id="32" creationId="{85717269-9A88-2588-B822-47674476F448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7:25.227" v="88"/>
          <ac:inkMkLst>
            <pc:docMk/>
            <pc:sldMk cId="1651459479" sldId="262"/>
            <ac:inkMk id="33" creationId="{B97D1E9B-FA40-2867-73BD-AB0B9DFD33C6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7:26.102" v="89"/>
          <ac:inkMkLst>
            <pc:docMk/>
            <pc:sldMk cId="1651459479" sldId="262"/>
            <ac:inkMk id="34" creationId="{FC7AC9E9-0859-749F-0A3F-38093A005A9A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7:26.102" v="90"/>
          <ac:inkMkLst>
            <pc:docMk/>
            <pc:sldMk cId="1651459479" sldId="262"/>
            <ac:inkMk id="35" creationId="{EB289C72-9440-5059-3F22-E97AE8DE3A2A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7:28.367" v="91"/>
          <ac:inkMkLst>
            <pc:docMk/>
            <pc:sldMk cId="1651459479" sldId="262"/>
            <ac:inkMk id="36" creationId="{CCBB3B8A-8870-B394-95C6-B7589733C53C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7:31.196" v="92"/>
          <ac:inkMkLst>
            <pc:docMk/>
            <pc:sldMk cId="1651459479" sldId="262"/>
            <ac:inkMk id="37" creationId="{9A86D688-06A0-36AD-526A-155D9BF522D0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7:32.836" v="93"/>
          <ac:inkMkLst>
            <pc:docMk/>
            <pc:sldMk cId="1651459479" sldId="262"/>
            <ac:inkMk id="38" creationId="{2C05DF21-0EC4-38CD-444A-5147706B93BC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21.297" v="232"/>
          <ac:inkMkLst>
            <pc:docMk/>
            <pc:sldMk cId="1651459479" sldId="262"/>
            <ac:inkMk id="39" creationId="{2BDFEF6D-168F-5471-3E5A-9931442D1D93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7:41.118" v="95"/>
          <ac:inkMkLst>
            <pc:docMk/>
            <pc:sldMk cId="1651459479" sldId="262"/>
            <ac:inkMk id="40" creationId="{9E01184A-3292-08DE-8A9D-AD0D5A53F246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603" v="123"/>
          <ac:inkMkLst>
            <pc:docMk/>
            <pc:sldMk cId="1651459479" sldId="262"/>
            <ac:inkMk id="41" creationId="{584E08E4-68EF-A4A3-233A-AF3EB662CED6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7:43.524" v="96"/>
          <ac:inkMkLst>
            <pc:docMk/>
            <pc:sldMk cId="1651459479" sldId="262"/>
            <ac:inkMk id="41" creationId="{62329630-54F4-1352-AEE7-B1A2844C0B91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21.297" v="231"/>
          <ac:inkMkLst>
            <pc:docMk/>
            <pc:sldMk cId="1651459479" sldId="262"/>
            <ac:inkMk id="42" creationId="{647087B5-D7D1-FBC1-D2A8-11C475D56E41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08:36.603" v="124"/>
          <ac:inkMkLst>
            <pc:docMk/>
            <pc:sldMk cId="1651459479" sldId="262"/>
            <ac:inkMk id="43" creationId="{D1CE1C50-9D7D-350B-6598-1C5BEF5B1A87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9:03.010" v="200"/>
          <ac:inkMkLst>
            <pc:docMk/>
            <pc:sldMk cId="1651459479" sldId="262"/>
            <ac:inkMk id="44" creationId="{7D5E8772-3EA2-8674-52B8-219D6FBD1E8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9:03.010" v="199"/>
          <ac:inkMkLst>
            <pc:docMk/>
            <pc:sldMk cId="1651459479" sldId="262"/>
            <ac:inkMk id="45" creationId="{DC11858D-9E06-7982-B486-7791FF905AD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98"/>
          <ac:inkMkLst>
            <pc:docMk/>
            <pc:sldMk cId="1651459479" sldId="262"/>
            <ac:inkMk id="46" creationId="{990D203C-6C87-6233-203A-5F2540FCC62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97"/>
          <ac:inkMkLst>
            <pc:docMk/>
            <pc:sldMk cId="1651459479" sldId="262"/>
            <ac:inkMk id="47" creationId="{3286FDF4-B4FF-A24C-6AB8-47E20B52002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96"/>
          <ac:inkMkLst>
            <pc:docMk/>
            <pc:sldMk cId="1651459479" sldId="262"/>
            <ac:inkMk id="48" creationId="{F69B549B-8AD9-2E1A-B4DB-3CDA6A83B09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95"/>
          <ac:inkMkLst>
            <pc:docMk/>
            <pc:sldMk cId="1651459479" sldId="262"/>
            <ac:inkMk id="49" creationId="{BB1F9A14-649C-EEC8-9A7C-3DC355F52DE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94"/>
          <ac:inkMkLst>
            <pc:docMk/>
            <pc:sldMk cId="1651459479" sldId="262"/>
            <ac:inkMk id="50" creationId="{1C1BFB26-62E6-0A4D-E76C-0791A24E45C7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93"/>
          <ac:inkMkLst>
            <pc:docMk/>
            <pc:sldMk cId="1651459479" sldId="262"/>
            <ac:inkMk id="51" creationId="{3118A0C3-1759-764D-5D88-1A2A5716B377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92"/>
          <ac:inkMkLst>
            <pc:docMk/>
            <pc:sldMk cId="1651459479" sldId="262"/>
            <ac:inkMk id="52" creationId="{3E27D2B5-415A-FA50-5D65-E0187478C3A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91"/>
          <ac:inkMkLst>
            <pc:docMk/>
            <pc:sldMk cId="1651459479" sldId="262"/>
            <ac:inkMk id="53" creationId="{99B2D444-20EA-46BF-5125-CB3D156A0E3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90"/>
          <ac:inkMkLst>
            <pc:docMk/>
            <pc:sldMk cId="1651459479" sldId="262"/>
            <ac:inkMk id="54" creationId="{04A38FC9-17AA-BF2F-FD65-6F130E241363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89"/>
          <ac:inkMkLst>
            <pc:docMk/>
            <pc:sldMk cId="1651459479" sldId="262"/>
            <ac:inkMk id="55" creationId="{C87A031A-8EE9-91F8-F9F0-0AA8C7D9497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88"/>
          <ac:inkMkLst>
            <pc:docMk/>
            <pc:sldMk cId="1651459479" sldId="262"/>
            <ac:inkMk id="56" creationId="{AE2F9A70-2529-8895-EFBF-9311E689861C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87"/>
          <ac:inkMkLst>
            <pc:docMk/>
            <pc:sldMk cId="1651459479" sldId="262"/>
            <ac:inkMk id="57" creationId="{0CB5A37C-01EC-BE3F-715A-50401E8BB73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86"/>
          <ac:inkMkLst>
            <pc:docMk/>
            <pc:sldMk cId="1651459479" sldId="262"/>
            <ac:inkMk id="58" creationId="{BB078346-2779-D4BD-8521-39A39D6B6D23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85"/>
          <ac:inkMkLst>
            <pc:docMk/>
            <pc:sldMk cId="1651459479" sldId="262"/>
            <ac:inkMk id="59" creationId="{0C072267-79E8-26B4-28CB-333760588B7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84"/>
          <ac:inkMkLst>
            <pc:docMk/>
            <pc:sldMk cId="1651459479" sldId="262"/>
            <ac:inkMk id="60" creationId="{C9C3A9A4-8152-1289-C003-61C35277935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83"/>
          <ac:inkMkLst>
            <pc:docMk/>
            <pc:sldMk cId="1651459479" sldId="262"/>
            <ac:inkMk id="61" creationId="{8788544F-0ED7-740D-54BD-3C6845563C3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82"/>
          <ac:inkMkLst>
            <pc:docMk/>
            <pc:sldMk cId="1651459479" sldId="262"/>
            <ac:inkMk id="62" creationId="{5BF482F6-2669-D3CF-5D87-108ADFB6150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81"/>
          <ac:inkMkLst>
            <pc:docMk/>
            <pc:sldMk cId="1651459479" sldId="262"/>
            <ac:inkMk id="63" creationId="{CD74F93F-446B-A5C6-F976-D658EE3C18B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80"/>
          <ac:inkMkLst>
            <pc:docMk/>
            <pc:sldMk cId="1651459479" sldId="262"/>
            <ac:inkMk id="64" creationId="{35491E68-8279-A7B2-BBA7-60BB53312EB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79"/>
          <ac:inkMkLst>
            <pc:docMk/>
            <pc:sldMk cId="1651459479" sldId="262"/>
            <ac:inkMk id="65" creationId="{0C35D257-2D64-3618-62AD-77E6B892E5E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78"/>
          <ac:inkMkLst>
            <pc:docMk/>
            <pc:sldMk cId="1651459479" sldId="262"/>
            <ac:inkMk id="66" creationId="{1F5714B0-F571-BB8B-6E4B-21B38D02722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77"/>
          <ac:inkMkLst>
            <pc:docMk/>
            <pc:sldMk cId="1651459479" sldId="262"/>
            <ac:inkMk id="67" creationId="{D43B5F5F-6327-D879-BDF2-96494E6CA81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76"/>
          <ac:inkMkLst>
            <pc:docMk/>
            <pc:sldMk cId="1651459479" sldId="262"/>
            <ac:inkMk id="68" creationId="{73028CBC-C77D-80F1-F422-A2C9AB49401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75"/>
          <ac:inkMkLst>
            <pc:docMk/>
            <pc:sldMk cId="1651459479" sldId="262"/>
            <ac:inkMk id="69" creationId="{FBC08839-CD9C-66F0-EDE4-ACA411C84F8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74"/>
          <ac:inkMkLst>
            <pc:docMk/>
            <pc:sldMk cId="1651459479" sldId="262"/>
            <ac:inkMk id="70" creationId="{373EF6ED-8DE0-D0C4-8EB9-1653A33E086E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73"/>
          <ac:inkMkLst>
            <pc:docMk/>
            <pc:sldMk cId="1651459479" sldId="262"/>
            <ac:inkMk id="71" creationId="{EAA38B21-9AD5-E6A9-6FC8-0C9D49A8EC11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72"/>
          <ac:inkMkLst>
            <pc:docMk/>
            <pc:sldMk cId="1651459479" sldId="262"/>
            <ac:inkMk id="72" creationId="{4A83FB5F-838C-1BBE-940E-BDAC20F1FCD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71"/>
          <ac:inkMkLst>
            <pc:docMk/>
            <pc:sldMk cId="1651459479" sldId="262"/>
            <ac:inkMk id="73" creationId="{88F0ED79-BD95-9865-2B6D-5967E5A5F611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70"/>
          <ac:inkMkLst>
            <pc:docMk/>
            <pc:sldMk cId="1651459479" sldId="262"/>
            <ac:inkMk id="74" creationId="{1310505D-DDF2-81F4-B164-AD54867339FB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69"/>
          <ac:inkMkLst>
            <pc:docMk/>
            <pc:sldMk cId="1651459479" sldId="262"/>
            <ac:inkMk id="75" creationId="{F651D2E3-9E14-0A6B-B45A-323E1C06DD9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68"/>
          <ac:inkMkLst>
            <pc:docMk/>
            <pc:sldMk cId="1651459479" sldId="262"/>
            <ac:inkMk id="76" creationId="{65563348-B017-2FD1-18DD-B4DE1EB9518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67"/>
          <ac:inkMkLst>
            <pc:docMk/>
            <pc:sldMk cId="1651459479" sldId="262"/>
            <ac:inkMk id="77" creationId="{6A00299F-F060-8B37-FDF4-4E392C66412C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66"/>
          <ac:inkMkLst>
            <pc:docMk/>
            <pc:sldMk cId="1651459479" sldId="262"/>
            <ac:inkMk id="78" creationId="{EBDFC646-4E5E-FDDE-AC0A-2098DF008511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65"/>
          <ac:inkMkLst>
            <pc:docMk/>
            <pc:sldMk cId="1651459479" sldId="262"/>
            <ac:inkMk id="79" creationId="{2B392278-1202-B162-9C48-DE55F8E446CE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64"/>
          <ac:inkMkLst>
            <pc:docMk/>
            <pc:sldMk cId="1651459479" sldId="262"/>
            <ac:inkMk id="80" creationId="{8A5A86DE-F430-B1E2-1A4A-EA718CD0C13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08:53.604" v="163"/>
          <ac:inkMkLst>
            <pc:docMk/>
            <pc:sldMk cId="1651459479" sldId="262"/>
            <ac:inkMk id="81" creationId="{EFEE0131-57A4-D83A-118D-86B2755FEB2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63" v="289"/>
          <ac:inkMkLst>
            <pc:docMk/>
            <pc:sldMk cId="1651459479" sldId="262"/>
            <ac:inkMk id="83" creationId="{DC47C036-2946-F058-E106-F2930EEF8BCC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63" v="288"/>
          <ac:inkMkLst>
            <pc:docMk/>
            <pc:sldMk cId="1651459479" sldId="262"/>
            <ac:inkMk id="85" creationId="{9751E240-2FFD-F44A-3FDC-2C6C44F43A4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63" v="287"/>
          <ac:inkMkLst>
            <pc:docMk/>
            <pc:sldMk cId="1651459479" sldId="262"/>
            <ac:inkMk id="86" creationId="{77790228-8B98-79B2-2BF5-D4AA4CAAAE65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110" v="379"/>
          <ac:inkMkLst>
            <pc:docMk/>
            <pc:sldMk cId="1651459479" sldId="262"/>
            <ac:inkMk id="87" creationId="{838F8304-0954-B606-3468-7CD24890361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63" v="286"/>
          <ac:inkMkLst>
            <pc:docMk/>
            <pc:sldMk cId="1651459479" sldId="262"/>
            <ac:inkMk id="88" creationId="{582C3711-6A22-8486-F9C0-61F422D83CA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63" v="285"/>
          <ac:inkMkLst>
            <pc:docMk/>
            <pc:sldMk cId="1651459479" sldId="262"/>
            <ac:inkMk id="89" creationId="{2E4F32DB-F212-3764-17EF-AD2D42B021B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63" v="284"/>
          <ac:inkMkLst>
            <pc:docMk/>
            <pc:sldMk cId="1651459479" sldId="262"/>
            <ac:inkMk id="90" creationId="{FF289203-620B-C28E-AAC7-493F1010071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63" v="283"/>
          <ac:inkMkLst>
            <pc:docMk/>
            <pc:sldMk cId="1651459479" sldId="262"/>
            <ac:inkMk id="91" creationId="{46C519CB-9361-0F08-551A-9BFB5293AAB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63" v="282"/>
          <ac:inkMkLst>
            <pc:docMk/>
            <pc:sldMk cId="1651459479" sldId="262"/>
            <ac:inkMk id="92" creationId="{CF93E64A-141F-BAED-9FA4-F0F1DBE15D97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63" v="281"/>
          <ac:inkMkLst>
            <pc:docMk/>
            <pc:sldMk cId="1651459479" sldId="262"/>
            <ac:inkMk id="93" creationId="{8E80F9EF-38F8-0036-4580-F5819FA4602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80"/>
          <ac:inkMkLst>
            <pc:docMk/>
            <pc:sldMk cId="1651459479" sldId="262"/>
            <ac:inkMk id="94" creationId="{881960CD-7DF8-8734-89EB-84DA2CF2514E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79"/>
          <ac:inkMkLst>
            <pc:docMk/>
            <pc:sldMk cId="1651459479" sldId="262"/>
            <ac:inkMk id="95" creationId="{988802BA-A0CD-F55E-76C6-EBDF45D42A9B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78"/>
          <ac:inkMkLst>
            <pc:docMk/>
            <pc:sldMk cId="1651459479" sldId="262"/>
            <ac:inkMk id="96" creationId="{34B8C762-B8DC-6DBD-2E9F-3A64B8E2581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77"/>
          <ac:inkMkLst>
            <pc:docMk/>
            <pc:sldMk cId="1651459479" sldId="262"/>
            <ac:inkMk id="97" creationId="{93EFA24F-7CDE-F52F-4C75-DBE17334D6C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76"/>
          <ac:inkMkLst>
            <pc:docMk/>
            <pc:sldMk cId="1651459479" sldId="262"/>
            <ac:inkMk id="98" creationId="{E7912FF1-3971-57A0-D203-342BB59D6E43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75"/>
          <ac:inkMkLst>
            <pc:docMk/>
            <pc:sldMk cId="1651459479" sldId="262"/>
            <ac:inkMk id="99" creationId="{A2D4B082-66C0-F59A-5396-79AACCA7E4B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74"/>
          <ac:inkMkLst>
            <pc:docMk/>
            <pc:sldMk cId="1651459479" sldId="262"/>
            <ac:inkMk id="100" creationId="{21589BBD-A64C-A955-7979-3031F096E10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73"/>
          <ac:inkMkLst>
            <pc:docMk/>
            <pc:sldMk cId="1651459479" sldId="262"/>
            <ac:inkMk id="101" creationId="{CA5D70BE-68BB-BC02-7D46-DBDDEAD04AD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72"/>
          <ac:inkMkLst>
            <pc:docMk/>
            <pc:sldMk cId="1651459479" sldId="262"/>
            <ac:inkMk id="102" creationId="{729CFB90-19F5-4454-3FDD-39F3ED4AAEAB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71"/>
          <ac:inkMkLst>
            <pc:docMk/>
            <pc:sldMk cId="1651459479" sldId="262"/>
            <ac:inkMk id="103" creationId="{34C437F3-C181-690E-1DDA-854BA103F97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70"/>
          <ac:inkMkLst>
            <pc:docMk/>
            <pc:sldMk cId="1651459479" sldId="262"/>
            <ac:inkMk id="104" creationId="{5974655B-B35B-A799-A7BA-A94104B7C6DC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69"/>
          <ac:inkMkLst>
            <pc:docMk/>
            <pc:sldMk cId="1651459479" sldId="262"/>
            <ac:inkMk id="105" creationId="{B093E1F3-5AC8-E1BA-AC69-887E20314C4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68"/>
          <ac:inkMkLst>
            <pc:docMk/>
            <pc:sldMk cId="1651459479" sldId="262"/>
            <ac:inkMk id="106" creationId="{27D09B07-A824-4B70-0CBE-55B6F1A2166E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67"/>
          <ac:inkMkLst>
            <pc:docMk/>
            <pc:sldMk cId="1651459479" sldId="262"/>
            <ac:inkMk id="107" creationId="{CF3227B8-A365-9303-6AEA-C8130DCB45CC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66"/>
          <ac:inkMkLst>
            <pc:docMk/>
            <pc:sldMk cId="1651459479" sldId="262"/>
            <ac:inkMk id="108" creationId="{5FBCB79F-2BEF-9B7B-3A8B-8AFDDDB1254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65"/>
          <ac:inkMkLst>
            <pc:docMk/>
            <pc:sldMk cId="1651459479" sldId="262"/>
            <ac:inkMk id="109" creationId="{6B86A826-496D-C6FF-F7A5-9E763A052E57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64"/>
          <ac:inkMkLst>
            <pc:docMk/>
            <pc:sldMk cId="1651459479" sldId="262"/>
            <ac:inkMk id="110" creationId="{CB5E58E1-635E-4683-28A4-ACDE3508D293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3:41.547" v="263"/>
          <ac:inkMkLst>
            <pc:docMk/>
            <pc:sldMk cId="1651459479" sldId="262"/>
            <ac:inkMk id="111" creationId="{1CF45F65-7A93-2963-FF50-33B4A2CA6CA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110" v="378"/>
          <ac:inkMkLst>
            <pc:docMk/>
            <pc:sldMk cId="1651459479" sldId="262"/>
            <ac:inkMk id="112" creationId="{A66533F2-1BD4-E387-C83F-3B49C649814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110" v="377"/>
          <ac:inkMkLst>
            <pc:docMk/>
            <pc:sldMk cId="1651459479" sldId="262"/>
            <ac:inkMk id="113" creationId="{0826D94D-E858-1343-EF20-A0F65DEC7C84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266" v="294"/>
          <ac:inkMkLst>
            <pc:docMk/>
            <pc:sldMk cId="1651459479" sldId="262"/>
            <ac:inkMk id="114" creationId="{7F45B80D-D286-39E7-254A-9314E4F585C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11.532" v="388"/>
          <ac:inkMkLst>
            <pc:docMk/>
            <pc:sldMk cId="1651459479" sldId="262"/>
            <ac:inkMk id="115" creationId="{62110D6D-575F-BAD0-B014-BFFB88522A62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266" v="296"/>
          <ac:inkMkLst>
            <pc:docMk/>
            <pc:sldMk cId="1651459479" sldId="262"/>
            <ac:inkMk id="116" creationId="{7FCD19F6-52DB-CF85-76C5-8824CC3373F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11.532" v="387"/>
          <ac:inkMkLst>
            <pc:docMk/>
            <pc:sldMk cId="1651459479" sldId="262"/>
            <ac:inkMk id="117" creationId="{B27BF565-A375-078E-1AD2-4342A08C37AA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282" v="298"/>
          <ac:inkMkLst>
            <pc:docMk/>
            <pc:sldMk cId="1651459479" sldId="262"/>
            <ac:inkMk id="118" creationId="{160268B6-73DC-E8B4-49EE-87FB187ABB2E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282" v="299"/>
          <ac:inkMkLst>
            <pc:docMk/>
            <pc:sldMk cId="1651459479" sldId="262"/>
            <ac:inkMk id="119" creationId="{384BE404-3936-D473-C6F8-9823566254F4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76"/>
          <ac:inkMkLst>
            <pc:docMk/>
            <pc:sldMk cId="1651459479" sldId="262"/>
            <ac:inkMk id="120" creationId="{42FD390D-0A1C-3227-5D11-5AFB2C5C3547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75"/>
          <ac:inkMkLst>
            <pc:docMk/>
            <pc:sldMk cId="1651459479" sldId="262"/>
            <ac:inkMk id="121" creationId="{36B37C08-BEED-BA18-FDF3-1268F625F92E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74"/>
          <ac:inkMkLst>
            <pc:docMk/>
            <pc:sldMk cId="1651459479" sldId="262"/>
            <ac:inkMk id="122" creationId="{F7017839-D6C9-38CF-6B8D-42751CF809D8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297" v="303"/>
          <ac:inkMkLst>
            <pc:docMk/>
            <pc:sldMk cId="1651459479" sldId="262"/>
            <ac:inkMk id="123" creationId="{83C0512E-4570-83A3-4A9D-68AD59A9890A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297" v="304"/>
          <ac:inkMkLst>
            <pc:docMk/>
            <pc:sldMk cId="1651459479" sldId="262"/>
            <ac:inkMk id="124" creationId="{3E2119A1-8005-89CF-4F1A-54E4D8E38351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297" v="305"/>
          <ac:inkMkLst>
            <pc:docMk/>
            <pc:sldMk cId="1651459479" sldId="262"/>
            <ac:inkMk id="125" creationId="{9D73486C-0C04-6A18-3493-82D3BF19D694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297" v="306"/>
          <ac:inkMkLst>
            <pc:docMk/>
            <pc:sldMk cId="1651459479" sldId="262"/>
            <ac:inkMk id="126" creationId="{30237B51-2BA1-CFEE-1A0A-C5FF2E65194C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73"/>
          <ac:inkMkLst>
            <pc:docMk/>
            <pc:sldMk cId="1651459479" sldId="262"/>
            <ac:inkMk id="127" creationId="{809D516B-C850-D761-5805-6752FD4733FF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313" v="308"/>
          <ac:inkMkLst>
            <pc:docMk/>
            <pc:sldMk cId="1651459479" sldId="262"/>
            <ac:inkMk id="128" creationId="{CA307ADA-11CC-4409-E149-5388CFB05176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313" v="309"/>
          <ac:inkMkLst>
            <pc:docMk/>
            <pc:sldMk cId="1651459479" sldId="262"/>
            <ac:inkMk id="129" creationId="{32D20322-ACE1-77C7-FA8B-BC5F00FC86B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11.532" v="386"/>
          <ac:inkMkLst>
            <pc:docMk/>
            <pc:sldMk cId="1651459479" sldId="262"/>
            <ac:inkMk id="130" creationId="{71E53F37-6B5E-918A-FD57-F362403FB7A1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11.532" v="385"/>
          <ac:inkMkLst>
            <pc:docMk/>
            <pc:sldMk cId="1651459479" sldId="262"/>
            <ac:inkMk id="131" creationId="{B366F338-F5FF-DE1E-1165-6BFB4AC7867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72"/>
          <ac:inkMkLst>
            <pc:docMk/>
            <pc:sldMk cId="1651459479" sldId="262"/>
            <ac:inkMk id="132" creationId="{F618401B-9DBE-7C6F-B866-4FFD2FDE3C2A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328" v="313"/>
          <ac:inkMkLst>
            <pc:docMk/>
            <pc:sldMk cId="1651459479" sldId="262"/>
            <ac:inkMk id="133" creationId="{11EA2745-F3AA-4CA8-8550-B0946C9F691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71"/>
          <ac:inkMkLst>
            <pc:docMk/>
            <pc:sldMk cId="1651459479" sldId="262"/>
            <ac:inkMk id="134" creationId="{A2CB81FE-6A7B-3CAD-DAE5-065230D9A1D4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328" v="315"/>
          <ac:inkMkLst>
            <pc:docMk/>
            <pc:sldMk cId="1651459479" sldId="262"/>
            <ac:inkMk id="135" creationId="{97127990-9BE3-3C49-4191-CE1DB1BCC29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70"/>
          <ac:inkMkLst>
            <pc:docMk/>
            <pc:sldMk cId="1651459479" sldId="262"/>
            <ac:inkMk id="136" creationId="{B4112875-D516-50D1-FA74-D84698C12534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69"/>
          <ac:inkMkLst>
            <pc:docMk/>
            <pc:sldMk cId="1651459479" sldId="262"/>
            <ac:inkMk id="137" creationId="{490D4BC3-3075-033B-DF4A-241067D3DD73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68"/>
          <ac:inkMkLst>
            <pc:docMk/>
            <pc:sldMk cId="1651459479" sldId="262"/>
            <ac:inkMk id="138" creationId="{D06595A0-1A59-6A43-D347-4904D0714A7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67"/>
          <ac:inkMkLst>
            <pc:docMk/>
            <pc:sldMk cId="1651459479" sldId="262"/>
            <ac:inkMk id="139" creationId="{5228A334-6B78-7661-D423-2AF4930789D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11.532" v="384"/>
          <ac:inkMkLst>
            <pc:docMk/>
            <pc:sldMk cId="1651459479" sldId="262"/>
            <ac:inkMk id="140" creationId="{D1EB16B0-5DBF-AFE3-CBD7-BFA3C506B6C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66"/>
          <ac:inkMkLst>
            <pc:docMk/>
            <pc:sldMk cId="1651459479" sldId="262"/>
            <ac:inkMk id="141" creationId="{4D74978F-0681-C3CE-57EB-DF31ED5159C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65"/>
          <ac:inkMkLst>
            <pc:docMk/>
            <pc:sldMk cId="1651459479" sldId="262"/>
            <ac:inkMk id="142" creationId="{1EA9B70E-1640-DACF-842E-4E47FC9BE4EC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11.532" v="383"/>
          <ac:inkMkLst>
            <pc:docMk/>
            <pc:sldMk cId="1651459479" sldId="262"/>
            <ac:inkMk id="143" creationId="{9BC9E729-049A-9FB2-9471-2186FE69837C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64"/>
          <ac:inkMkLst>
            <pc:docMk/>
            <pc:sldMk cId="1651459479" sldId="262"/>
            <ac:inkMk id="144" creationId="{7A3E097A-890B-C9B9-4601-65E1D2BC0635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13.657" v="390"/>
          <ac:inkMkLst>
            <pc:docMk/>
            <pc:sldMk cId="1651459479" sldId="262"/>
            <ac:inkMk id="145" creationId="{C42D14A9-A5E6-FEE2-1A7E-2C9B862B853D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1.360" v="326"/>
          <ac:inkMkLst>
            <pc:docMk/>
            <pc:sldMk cId="1651459479" sldId="262"/>
            <ac:inkMk id="146" creationId="{2B98E3EE-9D6B-0135-447F-9C642303D924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63"/>
          <ac:inkMkLst>
            <pc:docMk/>
            <pc:sldMk cId="1651459479" sldId="262"/>
            <ac:inkMk id="147" creationId="{FE01D611-ADC6-79FF-CEF7-606528CF825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62"/>
          <ac:inkMkLst>
            <pc:docMk/>
            <pc:sldMk cId="1651459479" sldId="262"/>
            <ac:inkMk id="148" creationId="{AEF6F69A-526E-5353-BEBB-A753B764D6C4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61"/>
          <ac:inkMkLst>
            <pc:docMk/>
            <pc:sldMk cId="1651459479" sldId="262"/>
            <ac:inkMk id="149" creationId="{D8825473-BB8C-D417-7D37-E2F481C0844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60"/>
          <ac:inkMkLst>
            <pc:docMk/>
            <pc:sldMk cId="1651459479" sldId="262"/>
            <ac:inkMk id="150" creationId="{328320A5-3FAA-20D8-E77D-7B5736A743C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59"/>
          <ac:inkMkLst>
            <pc:docMk/>
            <pc:sldMk cId="1651459479" sldId="262"/>
            <ac:inkMk id="151" creationId="{CBB66AD3-C7C1-B606-0468-A00FD51C5B0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58"/>
          <ac:inkMkLst>
            <pc:docMk/>
            <pc:sldMk cId="1651459479" sldId="262"/>
            <ac:inkMk id="152" creationId="{70F0F699-AD10-9BDE-AAE7-DB12E8CD4D1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57"/>
          <ac:inkMkLst>
            <pc:docMk/>
            <pc:sldMk cId="1651459479" sldId="262"/>
            <ac:inkMk id="153" creationId="{AF661BAF-D71B-F52C-E48F-ABFE1C5E62C4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13.657" v="389"/>
          <ac:inkMkLst>
            <pc:docMk/>
            <pc:sldMk cId="1651459479" sldId="262"/>
            <ac:inkMk id="154" creationId="{296ADB98-8813-9A02-3133-3ED246C1F2B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56"/>
          <ac:inkMkLst>
            <pc:docMk/>
            <pc:sldMk cId="1651459479" sldId="262"/>
            <ac:inkMk id="155" creationId="{05C43DFA-EE49-1DCC-7B45-044CECA9AF5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11.532" v="382"/>
          <ac:inkMkLst>
            <pc:docMk/>
            <pc:sldMk cId="1651459479" sldId="262"/>
            <ac:inkMk id="156" creationId="{3AB8FFE5-2AC6-AB4C-7759-F180B6D32E8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55"/>
          <ac:inkMkLst>
            <pc:docMk/>
            <pc:sldMk cId="1651459479" sldId="262"/>
            <ac:inkMk id="157" creationId="{7366EC4D-383E-5E47-D340-676A5172185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54"/>
          <ac:inkMkLst>
            <pc:docMk/>
            <pc:sldMk cId="1651459479" sldId="262"/>
            <ac:inkMk id="158" creationId="{21E34378-93C4-B23F-E84D-ECA277C9D564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2.782" v="339"/>
          <ac:inkMkLst>
            <pc:docMk/>
            <pc:sldMk cId="1651459479" sldId="262"/>
            <ac:inkMk id="159" creationId="{DC11DABB-A6FD-F431-002B-AD943AE53013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53"/>
          <ac:inkMkLst>
            <pc:docMk/>
            <pc:sldMk cId="1651459479" sldId="262"/>
            <ac:inkMk id="160" creationId="{211A87A4-C46A-EEB3-F16E-17B3889B3FA8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4.813" v="341"/>
          <ac:inkMkLst>
            <pc:docMk/>
            <pc:sldMk cId="1651459479" sldId="262"/>
            <ac:inkMk id="161" creationId="{17B3770A-6F24-F8AC-44CF-C6C661786B1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11.532" v="381"/>
          <ac:inkMkLst>
            <pc:docMk/>
            <pc:sldMk cId="1651459479" sldId="262"/>
            <ac:inkMk id="162" creationId="{492E508D-9AE7-890C-8B54-361E48572D23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52"/>
          <ac:inkMkLst>
            <pc:docMk/>
            <pc:sldMk cId="1651459479" sldId="262"/>
            <ac:inkMk id="163" creationId="{C74BA5FF-7631-7B6E-BA1B-8288D6B9D7A8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4.813" v="344"/>
          <ac:inkMkLst>
            <pc:docMk/>
            <pc:sldMk cId="1651459479" sldId="262"/>
            <ac:inkMk id="164" creationId="{608740F9-1B1F-DC62-10F5-C3D41D4DE2D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51"/>
          <ac:inkMkLst>
            <pc:docMk/>
            <pc:sldMk cId="1651459479" sldId="262"/>
            <ac:inkMk id="165" creationId="{598AEB9D-5566-2D79-E810-E23FD04F572D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4.829" v="346"/>
          <ac:inkMkLst>
            <pc:docMk/>
            <pc:sldMk cId="1651459479" sldId="262"/>
            <ac:inkMk id="166" creationId="{D6E12ABA-468E-A23E-4437-A8CAC1200EA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4:09.094" v="350"/>
          <ac:inkMkLst>
            <pc:docMk/>
            <pc:sldMk cId="1651459479" sldId="262"/>
            <ac:inkMk id="167" creationId="{F72E7ABC-7E00-E0B6-4B6D-5D51A8C6BDB0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4.829" v="348"/>
          <ac:inkMkLst>
            <pc:docMk/>
            <pc:sldMk cId="1651459479" sldId="262"/>
            <ac:inkMk id="168" creationId="{F69EB18A-FA49-FE00-BE63-B87D10981E79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3:54.829" v="349"/>
          <ac:inkMkLst>
            <pc:docMk/>
            <pc:sldMk cId="1651459479" sldId="262"/>
            <ac:inkMk id="169" creationId="{643FB140-3B83-A0F3-8E3B-829CD058BFD2}"/>
          </ac:inkMkLst>
        </pc:inkChg>
      </pc:sldChg>
      <pc:sldChg chg="addSp delSp modSp modTransition">
        <pc:chgData name="フクイ　リョウマ" userId="S::4575153@school.city.osaka.jp::caa41864-6ee0-4a07-9bec-0d81a3d87a2a" providerId="AD" clId="Web-{3DE790AE-6B88-4B08-A240-872A159FA5D8}" dt="2024-02-21T06:15:05.127" v="393"/>
        <pc:sldMkLst>
          <pc:docMk/>
          <pc:sldMk cId="2384114907" sldId="264"/>
        </pc:sldMkLst>
        <pc:spChg chg="add del">
          <ac:chgData name="フクイ　リョウマ" userId="S::4575153@school.city.osaka.jp::caa41864-6ee0-4a07-9bec-0d81a3d87a2a" providerId="AD" clId="Web-{3DE790AE-6B88-4B08-A240-872A159FA5D8}" dt="2024-02-21T06:15:05.127" v="393"/>
          <ac:spMkLst>
            <pc:docMk/>
            <pc:sldMk cId="2384114907" sldId="264"/>
            <ac:spMk id="3" creationId="{1676B041-94F2-3CDE-0675-001FB39C9F95}"/>
          </ac:spMkLst>
        </pc:spChg>
        <pc:spChg chg="add del mod">
          <ac:chgData name="フクイ　リョウマ" userId="S::4575153@school.city.osaka.jp::caa41864-6ee0-4a07-9bec-0d81a3d87a2a" providerId="AD" clId="Web-{3DE790AE-6B88-4B08-A240-872A159FA5D8}" dt="2024-02-21T06:10:54.465" v="209"/>
          <ac:spMkLst>
            <pc:docMk/>
            <pc:sldMk cId="2384114907" sldId="264"/>
            <ac:spMk id="5" creationId="{719BF4A7-64A2-DA4D-B0A7-E470719EAF98}"/>
          </ac:spMkLst>
        </pc:spChg>
        <pc:spChg chg="add mod">
          <ac:chgData name="フクイ　リョウマ" userId="S::4575153@school.city.osaka.jp::caa41864-6ee0-4a07-9bec-0d81a3d87a2a" providerId="AD" clId="Web-{3DE790AE-6B88-4B08-A240-872A159FA5D8}" dt="2024-02-21T06:15:05.127" v="393"/>
          <ac:spMkLst>
            <pc:docMk/>
            <pc:sldMk cId="2384114907" sldId="264"/>
            <ac:spMk id="7" creationId="{4397FE6C-EC8A-1CAF-2D36-9D7834E8C00F}"/>
          </ac:spMkLst>
        </pc:spChg>
      </pc:sldChg>
      <pc:sldChg chg="modTransition">
        <pc:chgData name="フクイ　リョウマ" userId="S::4575153@school.city.osaka.jp::caa41864-6ee0-4a07-9bec-0d81a3d87a2a" providerId="AD" clId="Web-{3DE790AE-6B88-4B08-A240-872A159FA5D8}" dt="2024-02-21T05:43:22.244" v="27"/>
        <pc:sldMkLst>
          <pc:docMk/>
          <pc:sldMk cId="3127589833" sldId="266"/>
        </pc:sldMkLst>
      </pc:sldChg>
      <pc:sldChg chg="addSp delSp modSp add del ord modTransition">
        <pc:chgData name="フクイ　リョウマ" userId="S::4575153@school.city.osaka.jp::caa41864-6ee0-4a07-9bec-0d81a3d87a2a" providerId="AD" clId="Web-{3DE790AE-6B88-4B08-A240-872A159FA5D8}" dt="2024-02-21T06:14:37.454" v="392"/>
        <pc:sldMkLst>
          <pc:docMk/>
          <pc:sldMk cId="1274481786" sldId="269"/>
        </pc:sldMkLst>
        <pc:spChg chg="del mod">
          <ac:chgData name="フクイ　リョウマ" userId="S::4575153@school.city.osaka.jp::caa41864-6ee0-4a07-9bec-0d81a3d87a2a" providerId="AD" clId="Web-{3DE790AE-6B88-4B08-A240-872A159FA5D8}" dt="2024-02-21T05:47:20.311" v="42"/>
          <ac:spMkLst>
            <pc:docMk/>
            <pc:sldMk cId="1274481786" sldId="269"/>
            <ac:spMk id="2" creationId="{794C162A-0B94-2DC6-A0F7-53A64E0C33E1}"/>
          </ac:spMkLst>
        </pc:spChg>
        <pc:spChg chg="add mod">
          <ac:chgData name="フクイ　リョウマ" userId="S::4575153@school.city.osaka.jp::caa41864-6ee0-4a07-9bec-0d81a3d87a2a" providerId="AD" clId="Web-{3DE790AE-6B88-4B08-A240-872A159FA5D8}" dt="2024-02-21T06:14:37.454" v="392"/>
          <ac:spMkLst>
            <pc:docMk/>
            <pc:sldMk cId="1274481786" sldId="269"/>
            <ac:spMk id="3" creationId="{B6B64BD2-01D3-0ABB-4C7A-3A761DC5F4F9}"/>
          </ac:spMkLst>
        </pc:spChg>
        <pc:spChg chg="mod">
          <ac:chgData name="フクイ　リョウマ" userId="S::4575153@school.city.osaka.jp::caa41864-6ee0-4a07-9bec-0d81a3d87a2a" providerId="AD" clId="Web-{3DE790AE-6B88-4B08-A240-872A159FA5D8}" dt="2024-02-21T05:49:29.673" v="57"/>
          <ac:spMkLst>
            <pc:docMk/>
            <pc:sldMk cId="1274481786" sldId="269"/>
            <ac:spMk id="4" creationId="{94054633-3EA6-83A0-C086-64B8C96F8877}"/>
          </ac:spMkLst>
        </pc:spChg>
        <pc:spChg chg="add del mod">
          <ac:chgData name="フクイ　リョウマ" userId="S::4575153@school.city.osaka.jp::caa41864-6ee0-4a07-9bec-0d81a3d87a2a" providerId="AD" clId="Web-{3DE790AE-6B88-4B08-A240-872A159FA5D8}" dt="2024-02-21T06:14:37.454" v="392"/>
          <ac:spMkLst>
            <pc:docMk/>
            <pc:sldMk cId="1274481786" sldId="269"/>
            <ac:spMk id="6" creationId="{E004420B-4BAE-D1CA-A787-E9C44EEFCDC4}"/>
          </ac:spMkLst>
        </pc:spChg>
        <pc:picChg chg="mod">
          <ac:chgData name="フクイ　リョウマ" userId="S::4575153@school.city.osaka.jp::caa41864-6ee0-4a07-9bec-0d81a3d87a2a" providerId="AD" clId="Web-{3DE790AE-6B88-4B08-A240-872A159FA5D8}" dt="2024-02-21T06:14:35.704" v="391" actId="1076"/>
          <ac:picMkLst>
            <pc:docMk/>
            <pc:sldMk cId="1274481786" sldId="269"/>
            <ac:picMk id="5" creationId="{88343775-5027-3822-7AC7-BD63CD188AE9}"/>
          </ac:picMkLst>
        </pc:picChg>
        <pc:inkChg chg="add del">
          <ac:chgData name="フクイ　リョウマ" userId="S::4575153@school.city.osaka.jp::caa41864-6ee0-4a07-9bec-0d81a3d87a2a" providerId="AD" clId="Web-{3DE790AE-6B88-4B08-A240-872A159FA5D8}" dt="2024-02-21T06:11:38.435" v="217"/>
          <ac:inkMkLst>
            <pc:docMk/>
            <pc:sldMk cId="1274481786" sldId="269"/>
            <ac:inkMk id="7" creationId="{AD9E3037-361B-7C54-C44B-30147F1F7A1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1:38.435" v="216"/>
          <ac:inkMkLst>
            <pc:docMk/>
            <pc:sldMk cId="1274481786" sldId="269"/>
            <ac:inkMk id="8" creationId="{416C3EDC-DB4E-B6F9-3D27-5F11E6ED01F7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1:45.451" v="218"/>
          <ac:inkMkLst>
            <pc:docMk/>
            <pc:sldMk cId="1274481786" sldId="269"/>
            <ac:inkMk id="9" creationId="{41B80235-F086-BD16-D2A5-FAE9A09F9C3B}"/>
          </ac:inkMkLst>
        </pc:inkChg>
        <pc:inkChg chg="add">
          <ac:chgData name="フクイ　リョウマ" userId="S::4575153@school.city.osaka.jp::caa41864-6ee0-4a07-9bec-0d81a3d87a2a" providerId="AD" clId="Web-{3DE790AE-6B88-4B08-A240-872A159FA5D8}" dt="2024-02-21T06:11:45.451" v="219"/>
          <ac:inkMkLst>
            <pc:docMk/>
            <pc:sldMk cId="1274481786" sldId="269"/>
            <ac:inkMk id="10" creationId="{6339EBEE-7DAC-EFF4-379E-9DB222E08DAF}"/>
          </ac:inkMkLst>
        </pc:inkChg>
      </pc:sldChg>
      <pc:sldChg chg="modTransition">
        <pc:chgData name="フクイ　リョウマ" userId="S::4575153@school.city.osaka.jp::caa41864-6ee0-4a07-9bec-0d81a3d87a2a" providerId="AD" clId="Web-{3DE790AE-6B88-4B08-A240-872A159FA5D8}" dt="2024-02-21T05:43:12.009" v="26"/>
        <pc:sldMkLst>
          <pc:docMk/>
          <pc:sldMk cId="1162911496" sldId="270"/>
        </pc:sldMkLst>
      </pc:sldChg>
      <pc:sldChg chg="modSp modTransition">
        <pc:chgData name="フクイ　リョウマ" userId="S::4575153@school.city.osaka.jp::caa41864-6ee0-4a07-9bec-0d81a3d87a2a" providerId="AD" clId="Web-{3DE790AE-6B88-4B08-A240-872A159FA5D8}" dt="2024-02-21T05:43:24.572" v="28"/>
        <pc:sldMkLst>
          <pc:docMk/>
          <pc:sldMk cId="2379769212" sldId="271"/>
        </pc:sldMkLst>
        <pc:picChg chg="mod">
          <ac:chgData name="フクイ　リョウマ" userId="S::4575153@school.city.osaka.jp::caa41864-6ee0-4a07-9bec-0d81a3d87a2a" providerId="AD" clId="Web-{3DE790AE-6B88-4B08-A240-872A159FA5D8}" dt="2024-02-21T05:41:18.538" v="20" actId="1076"/>
          <ac:picMkLst>
            <pc:docMk/>
            <pc:sldMk cId="2379769212" sldId="271"/>
            <ac:picMk id="7" creationId="{168148CA-32D0-BB92-A0BD-FA866DB28A85}"/>
          </ac:picMkLst>
        </pc:picChg>
      </pc:sldChg>
      <pc:sldChg chg="addSp delSp modTransition">
        <pc:chgData name="フクイ　リョウマ" userId="S::4575153@school.city.osaka.jp::caa41864-6ee0-4a07-9bec-0d81a3d87a2a" providerId="AD" clId="Web-{3DE790AE-6B88-4B08-A240-872A159FA5D8}" dt="2024-02-21T06:15:57.487" v="509"/>
        <pc:sldMkLst>
          <pc:docMk/>
          <pc:sldMk cId="3864856378" sldId="272"/>
        </pc:sldMkLst>
        <pc:inkChg chg="add del">
          <ac:chgData name="フクイ　リョウマ" userId="S::4575153@school.city.osaka.jp::caa41864-6ee0-4a07-9bec-0d81a3d87a2a" providerId="AD" clId="Web-{3DE790AE-6B88-4B08-A240-872A159FA5D8}" dt="2024-02-21T06:15:57.487" v="509"/>
          <ac:inkMkLst>
            <pc:docMk/>
            <pc:sldMk cId="3864856378" sldId="272"/>
            <ac:inkMk id="4" creationId="{5339F886-70AA-D04F-064F-BC5F6A20C3E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508"/>
          <ac:inkMkLst>
            <pc:docMk/>
            <pc:sldMk cId="3864856378" sldId="272"/>
            <ac:inkMk id="8" creationId="{60EBD5D2-AC62-471E-70F0-430AF8226C5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507"/>
          <ac:inkMkLst>
            <pc:docMk/>
            <pc:sldMk cId="3864856378" sldId="272"/>
            <ac:inkMk id="9" creationId="{46CADEF5-8311-4915-266C-50F85F0E0F2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506"/>
          <ac:inkMkLst>
            <pc:docMk/>
            <pc:sldMk cId="3864856378" sldId="272"/>
            <ac:inkMk id="10" creationId="{EEB743CA-2D0C-3478-46D5-EA5C87B3CCD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505"/>
          <ac:inkMkLst>
            <pc:docMk/>
            <pc:sldMk cId="3864856378" sldId="272"/>
            <ac:inkMk id="11" creationId="{5D7BA8CE-EC03-DDFB-6891-737B6EF7FEB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504"/>
          <ac:inkMkLst>
            <pc:docMk/>
            <pc:sldMk cId="3864856378" sldId="272"/>
            <ac:inkMk id="12" creationId="{6F472254-FDE9-8C8D-3006-7E9CD0A8194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503"/>
          <ac:inkMkLst>
            <pc:docMk/>
            <pc:sldMk cId="3864856378" sldId="272"/>
            <ac:inkMk id="17" creationId="{C2890643-3957-1BF1-7FE8-74A7B5D58394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502"/>
          <ac:inkMkLst>
            <pc:docMk/>
            <pc:sldMk cId="3864856378" sldId="272"/>
            <ac:inkMk id="18" creationId="{6F31ED5D-4463-107D-CE13-1ACF36A39AF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501"/>
          <ac:inkMkLst>
            <pc:docMk/>
            <pc:sldMk cId="3864856378" sldId="272"/>
            <ac:inkMk id="19" creationId="{09A9DCC2-3708-418D-5654-CC5A5DACBCC3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500"/>
          <ac:inkMkLst>
            <pc:docMk/>
            <pc:sldMk cId="3864856378" sldId="272"/>
            <ac:inkMk id="20" creationId="{D7130BC7-F5C7-9239-69C7-67BCF56382F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99"/>
          <ac:inkMkLst>
            <pc:docMk/>
            <pc:sldMk cId="3864856378" sldId="272"/>
            <ac:inkMk id="21" creationId="{30A46342-796D-344A-ABAE-DDF42A395ED3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98"/>
          <ac:inkMkLst>
            <pc:docMk/>
            <pc:sldMk cId="3864856378" sldId="272"/>
            <ac:inkMk id="22" creationId="{F2797DCF-FD20-4BC7-907D-3AA19170655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97"/>
          <ac:inkMkLst>
            <pc:docMk/>
            <pc:sldMk cId="3864856378" sldId="272"/>
            <ac:inkMk id="23" creationId="{68338068-7D25-5224-8EAA-CD62EAD5941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96"/>
          <ac:inkMkLst>
            <pc:docMk/>
            <pc:sldMk cId="3864856378" sldId="272"/>
            <ac:inkMk id="24" creationId="{51FA3D3A-F2A0-AF3D-57F6-F9CE583595B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95"/>
          <ac:inkMkLst>
            <pc:docMk/>
            <pc:sldMk cId="3864856378" sldId="272"/>
            <ac:inkMk id="25" creationId="{042708C8-F86F-5CE2-5E8E-A032D756B28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94"/>
          <ac:inkMkLst>
            <pc:docMk/>
            <pc:sldMk cId="3864856378" sldId="272"/>
            <ac:inkMk id="26" creationId="{5E324138-C111-6260-01E2-C836575CCB2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93"/>
          <ac:inkMkLst>
            <pc:docMk/>
            <pc:sldMk cId="3864856378" sldId="272"/>
            <ac:inkMk id="27" creationId="{4DD43D26-F300-47C9-E20C-0384AE1984F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92"/>
          <ac:inkMkLst>
            <pc:docMk/>
            <pc:sldMk cId="3864856378" sldId="272"/>
            <ac:inkMk id="28" creationId="{6E55D5F0-0E23-59C9-CCFA-2FBC2291509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91"/>
          <ac:inkMkLst>
            <pc:docMk/>
            <pc:sldMk cId="3864856378" sldId="272"/>
            <ac:inkMk id="29" creationId="{C8CBA1DF-2678-EB2F-E09B-9C1C0C6DD67B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90"/>
          <ac:inkMkLst>
            <pc:docMk/>
            <pc:sldMk cId="3864856378" sldId="272"/>
            <ac:inkMk id="30" creationId="{05CB8327-4EDA-85DD-1A09-A3E82DCFC62B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89"/>
          <ac:inkMkLst>
            <pc:docMk/>
            <pc:sldMk cId="3864856378" sldId="272"/>
            <ac:inkMk id="31" creationId="{40017976-846E-E64D-6338-60FC0A5D1C1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88"/>
          <ac:inkMkLst>
            <pc:docMk/>
            <pc:sldMk cId="3864856378" sldId="272"/>
            <ac:inkMk id="32" creationId="{66DA013B-9DA0-8566-A792-5CE2C33CB2C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87"/>
          <ac:inkMkLst>
            <pc:docMk/>
            <pc:sldMk cId="3864856378" sldId="272"/>
            <ac:inkMk id="33" creationId="{304E81A0-63A4-4D54-1B9E-C984338B70A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86"/>
          <ac:inkMkLst>
            <pc:docMk/>
            <pc:sldMk cId="3864856378" sldId="272"/>
            <ac:inkMk id="34" creationId="{458F430E-EE2B-E29A-D7D0-729DC9A34F3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85"/>
          <ac:inkMkLst>
            <pc:docMk/>
            <pc:sldMk cId="3864856378" sldId="272"/>
            <ac:inkMk id="35" creationId="{21143390-1B74-217F-F59C-F0E99212F19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84"/>
          <ac:inkMkLst>
            <pc:docMk/>
            <pc:sldMk cId="3864856378" sldId="272"/>
            <ac:inkMk id="36" creationId="{8F603D50-8268-5AA2-1833-56E74BD0BC1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83"/>
          <ac:inkMkLst>
            <pc:docMk/>
            <pc:sldMk cId="3864856378" sldId="272"/>
            <ac:inkMk id="37" creationId="{8A6A70E9-6385-594C-B19F-6F12F74E45C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82"/>
          <ac:inkMkLst>
            <pc:docMk/>
            <pc:sldMk cId="3864856378" sldId="272"/>
            <ac:inkMk id="38" creationId="{2C1AFF4C-6B69-2006-9024-0E5C21C00C83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81"/>
          <ac:inkMkLst>
            <pc:docMk/>
            <pc:sldMk cId="3864856378" sldId="272"/>
            <ac:inkMk id="39" creationId="{445CFFDD-5B5D-BCB5-F720-AFA13C2EFA7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80"/>
          <ac:inkMkLst>
            <pc:docMk/>
            <pc:sldMk cId="3864856378" sldId="272"/>
            <ac:inkMk id="40" creationId="{CD94C9BB-0B9A-CD21-797D-006D14B10DFE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79"/>
          <ac:inkMkLst>
            <pc:docMk/>
            <pc:sldMk cId="3864856378" sldId="272"/>
            <ac:inkMk id="41" creationId="{6C9B5ACC-0C89-9607-4C03-87906659F36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87" v="478"/>
          <ac:inkMkLst>
            <pc:docMk/>
            <pc:sldMk cId="3864856378" sldId="272"/>
            <ac:inkMk id="42" creationId="{C4F3FE5D-7921-C079-FBCB-4A0B116F354E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77"/>
          <ac:inkMkLst>
            <pc:docMk/>
            <pc:sldMk cId="3864856378" sldId="272"/>
            <ac:inkMk id="43" creationId="{C2591BB2-9AA8-22C3-874D-CB7D415EF70C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76"/>
          <ac:inkMkLst>
            <pc:docMk/>
            <pc:sldMk cId="3864856378" sldId="272"/>
            <ac:inkMk id="44" creationId="{55441E5C-500B-D268-0F64-6A850BD8AC5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75"/>
          <ac:inkMkLst>
            <pc:docMk/>
            <pc:sldMk cId="3864856378" sldId="272"/>
            <ac:inkMk id="45" creationId="{C4F3E36D-D16B-2E32-BE84-FDEED781781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74"/>
          <ac:inkMkLst>
            <pc:docMk/>
            <pc:sldMk cId="3864856378" sldId="272"/>
            <ac:inkMk id="46" creationId="{A8769123-6C43-DFEE-CC9B-FAA523A4ED8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73"/>
          <ac:inkMkLst>
            <pc:docMk/>
            <pc:sldMk cId="3864856378" sldId="272"/>
            <ac:inkMk id="47" creationId="{21664436-5C4F-1728-AF45-917DC8047AD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72"/>
          <ac:inkMkLst>
            <pc:docMk/>
            <pc:sldMk cId="3864856378" sldId="272"/>
            <ac:inkMk id="48" creationId="{FB2C1A73-E827-A4A3-170F-2CE5AF1CAC3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71"/>
          <ac:inkMkLst>
            <pc:docMk/>
            <pc:sldMk cId="3864856378" sldId="272"/>
            <ac:inkMk id="49" creationId="{96665317-F321-107C-FBD1-6A1CED1E5111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70"/>
          <ac:inkMkLst>
            <pc:docMk/>
            <pc:sldMk cId="3864856378" sldId="272"/>
            <ac:inkMk id="50" creationId="{F8C9AE53-A418-8E58-1D9D-E423C2EABD9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69"/>
          <ac:inkMkLst>
            <pc:docMk/>
            <pc:sldMk cId="3864856378" sldId="272"/>
            <ac:inkMk id="51" creationId="{5C2E8EB5-C656-1B8B-D7EA-C12154166B9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68"/>
          <ac:inkMkLst>
            <pc:docMk/>
            <pc:sldMk cId="3864856378" sldId="272"/>
            <ac:inkMk id="52" creationId="{50CFB263-8740-81D6-8665-4D1282D23EF4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67"/>
          <ac:inkMkLst>
            <pc:docMk/>
            <pc:sldMk cId="3864856378" sldId="272"/>
            <ac:inkMk id="53" creationId="{54DAF17D-021F-7543-1CA2-C42C7D65CA70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66"/>
          <ac:inkMkLst>
            <pc:docMk/>
            <pc:sldMk cId="3864856378" sldId="272"/>
            <ac:inkMk id="54" creationId="{302F93A8-49F3-6BDE-A905-D2A20AF1B72D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65"/>
          <ac:inkMkLst>
            <pc:docMk/>
            <pc:sldMk cId="3864856378" sldId="272"/>
            <ac:inkMk id="55" creationId="{10228F94-18E0-36D6-3C50-EF73BCDE027E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64"/>
          <ac:inkMkLst>
            <pc:docMk/>
            <pc:sldMk cId="3864856378" sldId="272"/>
            <ac:inkMk id="56" creationId="{5439DE91-F4E1-C2B0-FD8F-E06CBF20ABF3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63"/>
          <ac:inkMkLst>
            <pc:docMk/>
            <pc:sldMk cId="3864856378" sldId="272"/>
            <ac:inkMk id="57" creationId="{C2356BF6-DA3A-87E4-CA8D-E72ACBAC143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62"/>
          <ac:inkMkLst>
            <pc:docMk/>
            <pc:sldMk cId="3864856378" sldId="272"/>
            <ac:inkMk id="58" creationId="{D99E9833-4F8F-F7D9-21EF-022E696B39EE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61"/>
          <ac:inkMkLst>
            <pc:docMk/>
            <pc:sldMk cId="3864856378" sldId="272"/>
            <ac:inkMk id="59" creationId="{A7C51720-5860-C593-7929-E105EECA4CAB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60"/>
          <ac:inkMkLst>
            <pc:docMk/>
            <pc:sldMk cId="3864856378" sldId="272"/>
            <ac:inkMk id="60" creationId="{0C240C2D-AD20-7B11-1E74-3C1491634372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59"/>
          <ac:inkMkLst>
            <pc:docMk/>
            <pc:sldMk cId="3864856378" sldId="272"/>
            <ac:inkMk id="61" creationId="{E12CF18F-2332-BDCB-FD4B-64FC02752B0B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58"/>
          <ac:inkMkLst>
            <pc:docMk/>
            <pc:sldMk cId="3864856378" sldId="272"/>
            <ac:inkMk id="62" creationId="{1CEE5EEC-156C-A765-416D-756CE5C85529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57"/>
          <ac:inkMkLst>
            <pc:docMk/>
            <pc:sldMk cId="3864856378" sldId="272"/>
            <ac:inkMk id="63" creationId="{23F1CCED-34E8-42FE-23D1-FDB4A764D767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56"/>
          <ac:inkMkLst>
            <pc:docMk/>
            <pc:sldMk cId="3864856378" sldId="272"/>
            <ac:inkMk id="64" creationId="{16C2BBF8-F600-BC5D-993C-FE5C39D881BF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55"/>
          <ac:inkMkLst>
            <pc:docMk/>
            <pc:sldMk cId="3864856378" sldId="272"/>
            <ac:inkMk id="65" creationId="{80729638-67B7-35B7-F78D-E6989A4DDFBA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54"/>
          <ac:inkMkLst>
            <pc:docMk/>
            <pc:sldMk cId="3864856378" sldId="272"/>
            <ac:inkMk id="66" creationId="{C04396A1-F335-7652-677B-21D77BFF80F8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53"/>
          <ac:inkMkLst>
            <pc:docMk/>
            <pc:sldMk cId="3864856378" sldId="272"/>
            <ac:inkMk id="67" creationId="{0E8A0CF0-332B-C6EF-513A-E5653560BC46}"/>
          </ac:inkMkLst>
        </pc:inkChg>
        <pc:inkChg chg="add del">
          <ac:chgData name="フクイ　リョウマ" userId="S::4575153@school.city.osaka.jp::caa41864-6ee0-4a07-9bec-0d81a3d87a2a" providerId="AD" clId="Web-{3DE790AE-6B88-4B08-A240-872A159FA5D8}" dt="2024-02-21T06:15:57.472" v="452"/>
          <ac:inkMkLst>
            <pc:docMk/>
            <pc:sldMk cId="3864856378" sldId="272"/>
            <ac:inkMk id="68" creationId="{64D7CAC0-5A46-5BC7-9B16-BF63266FB9AF}"/>
          </ac:inkMkLst>
        </pc:inkChg>
      </pc:sldChg>
      <pc:sldChg chg="modTransition">
        <pc:chgData name="フクイ　リョウマ" userId="S::4575153@school.city.osaka.jp::caa41864-6ee0-4a07-9bec-0d81a3d87a2a" providerId="AD" clId="Web-{3DE790AE-6B88-4B08-A240-872A159FA5D8}" dt="2024-02-21T05:43:34.151" v="29"/>
        <pc:sldMkLst>
          <pc:docMk/>
          <pc:sldMk cId="4294571412" sldId="273"/>
        </pc:sldMkLst>
      </pc:sldChg>
      <pc:sldChg chg="add del replId">
        <pc:chgData name="フクイ　リョウマ" userId="S::4575153@school.city.osaka.jp::caa41864-6ee0-4a07-9bec-0d81a3d87a2a" providerId="AD" clId="Web-{3DE790AE-6B88-4B08-A240-872A159FA5D8}" dt="2024-02-21T06:04:19.207" v="72"/>
        <pc:sldMkLst>
          <pc:docMk/>
          <pc:sldMk cId="878152126" sldId="274"/>
        </pc:sldMkLst>
      </pc:sldChg>
    </pc:docChg>
  </pc:docChgLst>
  <pc:docChgLst>
    <pc:chgData name="アラキ　ミユ" userId="S::7572623@school.city.osaka.jp::4b90fac8-d6fc-4edc-a2c5-c7ffca9d7915" providerId="AD" clId="Web-{A415CA70-8893-49C5-BAC4-F185C401ED64}"/>
    <pc:docChg chg="addSld delSld modSld">
      <pc:chgData name="アラキ　ミユ" userId="S::7572623@school.city.osaka.jp::4b90fac8-d6fc-4edc-a2c5-c7ffca9d7915" providerId="AD" clId="Web-{A415CA70-8893-49C5-BAC4-F185C401ED64}" dt="2024-03-06T13:16:54.005" v="830"/>
      <pc:docMkLst>
        <pc:docMk/>
      </pc:docMkLst>
      <pc:sldChg chg="modSp">
        <pc:chgData name="アラキ　ミユ" userId="S::7572623@school.city.osaka.jp::4b90fac8-d6fc-4edc-a2c5-c7ffca9d7915" providerId="AD" clId="Web-{A415CA70-8893-49C5-BAC4-F185C401ED64}" dt="2024-03-06T04:33:06.461" v="42" actId="1076"/>
        <pc:sldMkLst>
          <pc:docMk/>
          <pc:sldMk cId="2148355473" sldId="261"/>
        </pc:sldMkLst>
        <pc:picChg chg="mod">
          <ac:chgData name="アラキ　ミユ" userId="S::7572623@school.city.osaka.jp::4b90fac8-d6fc-4edc-a2c5-c7ffca9d7915" providerId="AD" clId="Web-{A415CA70-8893-49C5-BAC4-F185C401ED64}" dt="2024-03-06T04:32:58.664" v="41" actId="1076"/>
          <ac:picMkLst>
            <pc:docMk/>
            <pc:sldMk cId="2148355473" sldId="261"/>
            <ac:picMk id="3" creationId="{9BE22C44-A942-CFF3-7940-EC29AF1B6343}"/>
          </ac:picMkLst>
        </pc:picChg>
        <pc:picChg chg="mod">
          <ac:chgData name="アラキ　ミユ" userId="S::7572623@school.city.osaka.jp::4b90fac8-d6fc-4edc-a2c5-c7ffca9d7915" providerId="AD" clId="Web-{A415CA70-8893-49C5-BAC4-F185C401ED64}" dt="2024-03-06T04:32:31.755" v="33" actId="1076"/>
          <ac:picMkLst>
            <pc:docMk/>
            <pc:sldMk cId="2148355473" sldId="261"/>
            <ac:picMk id="5" creationId="{80D55894-2D27-E926-3ADA-44CCDFD96868}"/>
          </ac:picMkLst>
        </pc:picChg>
        <pc:picChg chg="mod">
          <ac:chgData name="アラキ　ミユ" userId="S::7572623@school.city.osaka.jp::4b90fac8-d6fc-4edc-a2c5-c7ffca9d7915" providerId="AD" clId="Web-{A415CA70-8893-49C5-BAC4-F185C401ED64}" dt="2024-03-06T04:33:06.461" v="42" actId="1076"/>
          <ac:picMkLst>
            <pc:docMk/>
            <pc:sldMk cId="2148355473" sldId="261"/>
            <ac:picMk id="6" creationId="{F0611CFC-71BE-C7BC-4C8D-3A2EB1627BF1}"/>
          </ac:picMkLst>
        </pc:picChg>
      </pc:sldChg>
      <pc:sldChg chg="addSp delSp modSp">
        <pc:chgData name="アラキ　ミユ" userId="S::7572623@school.city.osaka.jp::4b90fac8-d6fc-4edc-a2c5-c7ffca9d7915" providerId="AD" clId="Web-{A415CA70-8893-49C5-BAC4-F185C401ED64}" dt="2024-03-06T04:59:17.510" v="225"/>
        <pc:sldMkLst>
          <pc:docMk/>
          <pc:sldMk cId="2384114907" sldId="264"/>
        </pc:sldMkLst>
        <pc:spChg chg="add mod">
          <ac:chgData name="アラキ　ミユ" userId="S::7572623@school.city.osaka.jp::4b90fac8-d6fc-4edc-a2c5-c7ffca9d7915" providerId="AD" clId="Web-{A415CA70-8893-49C5-BAC4-F185C401ED64}" dt="2024-03-06T04:46:14.556" v="142"/>
          <ac:spMkLst>
            <pc:docMk/>
            <pc:sldMk cId="2384114907" sldId="264"/>
            <ac:spMk id="2" creationId="{97EA09F4-7617-B06F-85A2-6EB877D2D39F}"/>
          </ac:spMkLst>
        </pc:spChg>
        <pc:spChg chg="add mod">
          <ac:chgData name="アラキ　ミユ" userId="S::7572623@school.city.osaka.jp::4b90fac8-d6fc-4edc-a2c5-c7ffca9d7915" providerId="AD" clId="Web-{A415CA70-8893-49C5-BAC4-F185C401ED64}" dt="2024-03-06T04:54:29.034" v="212" actId="1076"/>
          <ac:spMkLst>
            <pc:docMk/>
            <pc:sldMk cId="2384114907" sldId="264"/>
            <ac:spMk id="3" creationId="{6D5855A8-600E-A91F-31A9-04EF8ECB53D5}"/>
          </ac:spMkLst>
        </pc:spChg>
        <pc:spChg chg="add mod ord">
          <ac:chgData name="アラキ　ミユ" userId="S::7572623@school.city.osaka.jp::4b90fac8-d6fc-4edc-a2c5-c7ffca9d7915" providerId="AD" clId="Web-{A415CA70-8893-49C5-BAC4-F185C401ED64}" dt="2024-03-06T04:57:12.844" v="220"/>
          <ac:spMkLst>
            <pc:docMk/>
            <pc:sldMk cId="2384114907" sldId="264"/>
            <ac:spMk id="4" creationId="{B3EFAAF2-801B-0659-4ED6-AAADFD9B4EDD}"/>
          </ac:spMkLst>
        </pc:spChg>
        <pc:spChg chg="del">
          <ac:chgData name="アラキ　ミユ" userId="S::7572623@school.city.osaka.jp::4b90fac8-d6fc-4edc-a2c5-c7ffca9d7915" providerId="AD" clId="Web-{A415CA70-8893-49C5-BAC4-F185C401ED64}" dt="2024-03-06T04:37:56.735" v="61"/>
          <ac:spMkLst>
            <pc:docMk/>
            <pc:sldMk cId="2384114907" sldId="264"/>
            <ac:spMk id="5" creationId="{3030FA4A-034D-03E0-B543-E16B946D3F9D}"/>
          </ac:spMkLst>
        </pc:spChg>
        <pc:spChg chg="add mod ord">
          <ac:chgData name="アラキ　ミユ" userId="S::7572623@school.city.osaka.jp::4b90fac8-d6fc-4edc-a2c5-c7ffca9d7915" providerId="AD" clId="Web-{A415CA70-8893-49C5-BAC4-F185C401ED64}" dt="2024-03-06T04:59:17.510" v="225"/>
          <ac:spMkLst>
            <pc:docMk/>
            <pc:sldMk cId="2384114907" sldId="264"/>
            <ac:spMk id="5" creationId="{70345039-BF39-1143-A800-B22B5E527018}"/>
          </ac:spMkLst>
        </pc:spChg>
        <pc:spChg chg="mod">
          <ac:chgData name="アラキ　ミユ" userId="S::7572623@school.city.osaka.jp::4b90fac8-d6fc-4edc-a2c5-c7ffca9d7915" providerId="AD" clId="Web-{A415CA70-8893-49C5-BAC4-F185C401ED64}" dt="2024-03-06T04:51:36.332" v="192" actId="1076"/>
          <ac:spMkLst>
            <pc:docMk/>
            <pc:sldMk cId="2384114907" sldId="264"/>
            <ac:spMk id="9" creationId="{2AC136CF-EF63-D579-AA43-E72EA03887FA}"/>
          </ac:spMkLst>
        </pc:spChg>
      </pc:sldChg>
      <pc:sldChg chg="modSp">
        <pc:chgData name="アラキ　ミユ" userId="S::7572623@school.city.osaka.jp::4b90fac8-d6fc-4edc-a2c5-c7ffca9d7915" providerId="AD" clId="Web-{A415CA70-8893-49C5-BAC4-F185C401ED64}" dt="2024-03-06T04:32:12.926" v="29" actId="1076"/>
        <pc:sldMkLst>
          <pc:docMk/>
          <pc:sldMk cId="1162911496" sldId="270"/>
        </pc:sldMkLst>
        <pc:spChg chg="mod">
          <ac:chgData name="アラキ　ミユ" userId="S::7572623@school.city.osaka.jp::4b90fac8-d6fc-4edc-a2c5-c7ffca9d7915" providerId="AD" clId="Web-{A415CA70-8893-49C5-BAC4-F185C401ED64}" dt="2024-03-06T04:31:42.189" v="25" actId="1076"/>
          <ac:spMkLst>
            <pc:docMk/>
            <pc:sldMk cId="1162911496" sldId="270"/>
            <ac:spMk id="27" creationId="{0D3F0301-A1A6-FE8C-A18E-983279FB0D43}"/>
          </ac:spMkLst>
        </pc:spChg>
        <pc:picChg chg="mod">
          <ac:chgData name="アラキ　ミユ" userId="S::7572623@school.city.osaka.jp::4b90fac8-d6fc-4edc-a2c5-c7ffca9d7915" providerId="AD" clId="Web-{A415CA70-8893-49C5-BAC4-F185C401ED64}" dt="2024-03-06T04:32:06.331" v="26" actId="1076"/>
          <ac:picMkLst>
            <pc:docMk/>
            <pc:sldMk cId="1162911496" sldId="270"/>
            <ac:picMk id="2" creationId="{74BFBEE9-BB17-7F04-3CE5-80645EE4E049}"/>
          </ac:picMkLst>
        </pc:picChg>
        <pc:picChg chg="mod">
          <ac:chgData name="アラキ　ミユ" userId="S::7572623@school.city.osaka.jp::4b90fac8-d6fc-4edc-a2c5-c7ffca9d7915" providerId="AD" clId="Web-{A415CA70-8893-49C5-BAC4-F185C401ED64}" dt="2024-03-06T04:32:12.926" v="29" actId="1076"/>
          <ac:picMkLst>
            <pc:docMk/>
            <pc:sldMk cId="1162911496" sldId="270"/>
            <ac:picMk id="5" creationId="{744A983B-17EF-F273-646D-21B71760412F}"/>
          </ac:picMkLst>
        </pc:picChg>
      </pc:sldChg>
      <pc:sldChg chg="modSp">
        <pc:chgData name="アラキ　ミユ" userId="S::7572623@school.city.osaka.jp::4b90fac8-d6fc-4edc-a2c5-c7ffca9d7915" providerId="AD" clId="Web-{A415CA70-8893-49C5-BAC4-F185C401ED64}" dt="2024-03-06T05:36:29.206" v="259" actId="1076"/>
        <pc:sldMkLst>
          <pc:docMk/>
          <pc:sldMk cId="1886481135" sldId="274"/>
        </pc:sldMkLst>
        <pc:picChg chg="mod">
          <ac:chgData name="アラキ　ミユ" userId="S::7572623@school.city.osaka.jp::4b90fac8-d6fc-4edc-a2c5-c7ffca9d7915" providerId="AD" clId="Web-{A415CA70-8893-49C5-BAC4-F185C401ED64}" dt="2024-03-06T05:36:29.206" v="259" actId="1076"/>
          <ac:picMkLst>
            <pc:docMk/>
            <pc:sldMk cId="1886481135" sldId="274"/>
            <ac:picMk id="3" creationId="{D6C8083C-F2AE-5028-57FD-827A26CC6780}"/>
          </ac:picMkLst>
        </pc:picChg>
        <pc:picChg chg="mod">
          <ac:chgData name="アラキ　ミユ" userId="S::7572623@school.city.osaka.jp::4b90fac8-d6fc-4edc-a2c5-c7ffca9d7915" providerId="AD" clId="Web-{A415CA70-8893-49C5-BAC4-F185C401ED64}" dt="2024-03-06T05:36:26.112" v="258" actId="1076"/>
          <ac:picMkLst>
            <pc:docMk/>
            <pc:sldMk cId="1886481135" sldId="274"/>
            <ac:picMk id="6" creationId="{479B592A-290E-515B-82DC-FD3EE6690E04}"/>
          </ac:picMkLst>
        </pc:picChg>
        <pc:picChg chg="mod">
          <ac:chgData name="アラキ　ミユ" userId="S::7572623@school.city.osaka.jp::4b90fac8-d6fc-4edc-a2c5-c7ffca9d7915" providerId="AD" clId="Web-{A415CA70-8893-49C5-BAC4-F185C401ED64}" dt="2024-03-06T04:33:53.293" v="49" actId="1076"/>
          <ac:picMkLst>
            <pc:docMk/>
            <pc:sldMk cId="1886481135" sldId="274"/>
            <ac:picMk id="7" creationId="{2D64F0D9-B863-A682-5137-D711BFE920B1}"/>
          </ac:picMkLst>
        </pc:picChg>
        <pc:picChg chg="mod">
          <ac:chgData name="アラキ　ミユ" userId="S::7572623@school.city.osaka.jp::4b90fac8-d6fc-4edc-a2c5-c7ffca9d7915" providerId="AD" clId="Web-{A415CA70-8893-49C5-BAC4-F185C401ED64}" dt="2024-03-06T04:33:53.324" v="51" actId="1076"/>
          <ac:picMkLst>
            <pc:docMk/>
            <pc:sldMk cId="1886481135" sldId="274"/>
            <ac:picMk id="11" creationId="{73436762-A0C2-922B-AE29-ED879A6A34DE}"/>
          </ac:picMkLst>
        </pc:picChg>
        <pc:picChg chg="mod">
          <ac:chgData name="アラキ　ミユ" userId="S::7572623@school.city.osaka.jp::4b90fac8-d6fc-4edc-a2c5-c7ffca9d7915" providerId="AD" clId="Web-{A415CA70-8893-49C5-BAC4-F185C401ED64}" dt="2024-03-06T04:33:53.309" v="50" actId="1076"/>
          <ac:picMkLst>
            <pc:docMk/>
            <pc:sldMk cId="1886481135" sldId="274"/>
            <ac:picMk id="17" creationId="{D12F7DE4-A88A-50F5-43D2-600389AEFBE2}"/>
          </ac:picMkLst>
        </pc:picChg>
      </pc:sldChg>
      <pc:sldChg chg="modSp">
        <pc:chgData name="アラキ　ミユ" userId="S::7572623@school.city.osaka.jp::4b90fac8-d6fc-4edc-a2c5-c7ffca9d7915" providerId="AD" clId="Web-{A415CA70-8893-49C5-BAC4-F185C401ED64}" dt="2024-03-06T04:44:20.922" v="135" actId="1076"/>
        <pc:sldMkLst>
          <pc:docMk/>
          <pc:sldMk cId="2182571008" sldId="275"/>
        </pc:sldMkLst>
        <pc:picChg chg="mod">
          <ac:chgData name="アラキ　ミユ" userId="S::7572623@school.city.osaka.jp::4b90fac8-d6fc-4edc-a2c5-c7ffca9d7915" providerId="AD" clId="Web-{A415CA70-8893-49C5-BAC4-F185C401ED64}" dt="2024-03-06T04:44:09.812" v="132" actId="1076"/>
          <ac:picMkLst>
            <pc:docMk/>
            <pc:sldMk cId="2182571008" sldId="275"/>
            <ac:picMk id="4" creationId="{CFA428D7-8DA4-B24D-ACCB-623DB4A717BE}"/>
          </ac:picMkLst>
        </pc:picChg>
        <pc:picChg chg="mod">
          <ac:chgData name="アラキ　ミユ" userId="S::7572623@school.city.osaka.jp::4b90fac8-d6fc-4edc-a2c5-c7ffca9d7915" providerId="AD" clId="Web-{A415CA70-8893-49C5-BAC4-F185C401ED64}" dt="2024-03-06T04:44:09.812" v="133" actId="1076"/>
          <ac:picMkLst>
            <pc:docMk/>
            <pc:sldMk cId="2182571008" sldId="275"/>
            <ac:picMk id="5" creationId="{EA7A044A-1E19-933D-142F-FEB11610158D}"/>
          </ac:picMkLst>
        </pc:picChg>
        <pc:picChg chg="mod">
          <ac:chgData name="アラキ　ミユ" userId="S::7572623@school.city.osaka.jp::4b90fac8-d6fc-4edc-a2c5-c7ffca9d7915" providerId="AD" clId="Web-{A415CA70-8893-49C5-BAC4-F185C401ED64}" dt="2024-03-06T04:44:13.359" v="134" actId="1076"/>
          <ac:picMkLst>
            <pc:docMk/>
            <pc:sldMk cId="2182571008" sldId="275"/>
            <ac:picMk id="6" creationId="{49BCAAEC-F242-44FC-4EC1-5A737705C368}"/>
          </ac:picMkLst>
        </pc:picChg>
        <pc:picChg chg="mod">
          <ac:chgData name="アラキ　ミユ" userId="S::7572623@school.city.osaka.jp::4b90fac8-d6fc-4edc-a2c5-c7ffca9d7915" providerId="AD" clId="Web-{A415CA70-8893-49C5-BAC4-F185C401ED64}" dt="2024-03-06T04:44:20.922" v="135" actId="1076"/>
          <ac:picMkLst>
            <pc:docMk/>
            <pc:sldMk cId="2182571008" sldId="275"/>
            <ac:picMk id="7" creationId="{3200F289-EC02-3418-9967-45845A2BD1B6}"/>
          </ac:picMkLst>
        </pc:picChg>
      </pc:sldChg>
      <pc:sldChg chg="modSp new">
        <pc:chgData name="アラキ　ミユ" userId="S::7572623@school.city.osaka.jp::4b90fac8-d6fc-4edc-a2c5-c7ffca9d7915" providerId="AD" clId="Web-{A415CA70-8893-49C5-BAC4-F185C401ED64}" dt="2024-03-06T11:48:34.455" v="427" actId="1076"/>
        <pc:sldMkLst>
          <pc:docMk/>
          <pc:sldMk cId="1166720914" sldId="277"/>
        </pc:sldMkLst>
        <pc:spChg chg="mod">
          <ac:chgData name="アラキ　ミユ" userId="S::7572623@school.city.osaka.jp::4b90fac8-d6fc-4edc-a2c5-c7ffca9d7915" providerId="AD" clId="Web-{A415CA70-8893-49C5-BAC4-F185C401ED64}" dt="2024-03-06T11:42:57.797" v="407" actId="1076"/>
          <ac:spMkLst>
            <pc:docMk/>
            <pc:sldMk cId="1166720914" sldId="277"/>
            <ac:spMk id="2" creationId="{FA395B35-B47B-93EA-626B-235D692E9814}"/>
          </ac:spMkLst>
        </pc:spChg>
        <pc:spChg chg="mod">
          <ac:chgData name="アラキ　ミユ" userId="S::7572623@school.city.osaka.jp::4b90fac8-d6fc-4edc-a2c5-c7ffca9d7915" providerId="AD" clId="Web-{A415CA70-8893-49C5-BAC4-F185C401ED64}" dt="2024-03-06T11:48:34.455" v="427" actId="1076"/>
          <ac:spMkLst>
            <pc:docMk/>
            <pc:sldMk cId="1166720914" sldId="277"/>
            <ac:spMk id="3" creationId="{BE1BCE41-B7FE-54F5-5A04-743558D09BC8}"/>
          </ac:spMkLst>
        </pc:spChg>
      </pc:sldChg>
      <pc:sldChg chg="addSp delSp modSp del">
        <pc:chgData name="アラキ　ミユ" userId="S::7572623@school.city.osaka.jp::4b90fac8-d6fc-4edc-a2c5-c7ffca9d7915" providerId="AD" clId="Web-{A415CA70-8893-49C5-BAC4-F185C401ED64}" dt="2024-03-06T11:24:23.878" v="326"/>
        <pc:sldMkLst>
          <pc:docMk/>
          <pc:sldMk cId="2622963165" sldId="277"/>
        </pc:sldMkLst>
        <pc:spChg chg="mod">
          <ac:chgData name="アラキ　ミユ" userId="S::7572623@school.city.osaka.jp::4b90fac8-d6fc-4edc-a2c5-c7ffca9d7915" providerId="AD" clId="Web-{A415CA70-8893-49C5-BAC4-F185C401ED64}" dt="2024-03-06T05:03:31.296" v="228" actId="1076"/>
          <ac:spMkLst>
            <pc:docMk/>
            <pc:sldMk cId="2622963165" sldId="277"/>
            <ac:spMk id="3" creationId="{2F158189-6353-A725-665B-271B398DD1F5}"/>
          </ac:spMkLst>
        </pc:spChg>
        <pc:spChg chg="add del mod">
          <ac:chgData name="アラキ　ミユ" userId="S::7572623@school.city.osaka.jp::4b90fac8-d6fc-4edc-a2c5-c7ffca9d7915" providerId="AD" clId="Web-{A415CA70-8893-49C5-BAC4-F185C401ED64}" dt="2024-03-06T05:03:54.751" v="232"/>
          <ac:spMkLst>
            <pc:docMk/>
            <pc:sldMk cId="2622963165" sldId="277"/>
            <ac:spMk id="4" creationId="{1A65D40A-3B54-D5DC-EB91-F2D34735C412}"/>
          </ac:spMkLst>
        </pc:spChg>
        <pc:spChg chg="add mod ord">
          <ac:chgData name="アラキ　ミユ" userId="S::7572623@school.city.osaka.jp::4b90fac8-d6fc-4edc-a2c5-c7ffca9d7915" providerId="AD" clId="Web-{A415CA70-8893-49C5-BAC4-F185C401ED64}" dt="2024-03-06T05:07:56.787" v="248"/>
          <ac:spMkLst>
            <pc:docMk/>
            <pc:sldMk cId="2622963165" sldId="277"/>
            <ac:spMk id="4" creationId="{A676F7F0-8537-7EF6-AE6E-30861A6464F4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05:03:53.173" v="231"/>
          <ac:spMkLst>
            <pc:docMk/>
            <pc:sldMk cId="2622963165" sldId="277"/>
            <ac:spMk id="5" creationId="{86BDD03F-6BAA-D91A-B2CD-EC33CBC1ECCC}"/>
          </ac:spMkLst>
        </pc:spChg>
        <pc:picChg chg="mod">
          <ac:chgData name="アラキ　ミユ" userId="S::7572623@school.city.osaka.jp::4b90fac8-d6fc-4edc-a2c5-c7ffca9d7915" providerId="AD" clId="Web-{A415CA70-8893-49C5-BAC4-F185C401ED64}" dt="2024-03-06T05:10:34.315" v="257" actId="1076"/>
          <ac:picMkLst>
            <pc:docMk/>
            <pc:sldMk cId="2622963165" sldId="277"/>
            <ac:picMk id="3" creationId="{C2D9CAD3-9E19-868C-633A-8E1C975E7C2E}"/>
          </ac:picMkLst>
        </pc:picChg>
        <pc:picChg chg="mod ord">
          <ac:chgData name="アラキ　ミユ" userId="S::7572623@school.city.osaka.jp::4b90fac8-d6fc-4edc-a2c5-c7ffca9d7915" providerId="AD" clId="Web-{A415CA70-8893-49C5-BAC4-F185C401ED64}" dt="2024-03-06T05:10:15.188" v="253" actId="1076"/>
          <ac:picMkLst>
            <pc:docMk/>
            <pc:sldMk cId="2622963165" sldId="277"/>
            <ac:picMk id="5" creationId="{94C52BA5-1FB6-E7F6-8B14-C6EC5119B568}"/>
          </ac:picMkLst>
        </pc:picChg>
        <pc:picChg chg="mod ord">
          <ac:chgData name="アラキ　ミユ" userId="S::7572623@school.city.osaka.jp::4b90fac8-d6fc-4edc-a2c5-c7ffca9d7915" providerId="AD" clId="Web-{A415CA70-8893-49C5-BAC4-F185C401ED64}" dt="2024-03-06T05:10:18.689" v="254" actId="1076"/>
          <ac:picMkLst>
            <pc:docMk/>
            <pc:sldMk cId="2622963165" sldId="277"/>
            <ac:picMk id="6" creationId="{C9A931E9-AF4B-9826-1447-FEB7C980E738}"/>
          </ac:picMkLst>
        </pc:picChg>
        <pc:picChg chg="mod">
          <ac:chgData name="アラキ　ミユ" userId="S::7572623@school.city.osaka.jp::4b90fac8-d6fc-4edc-a2c5-c7ffca9d7915" providerId="AD" clId="Web-{A415CA70-8893-49C5-BAC4-F185C401ED64}" dt="2024-03-06T05:10:28.752" v="256" actId="1076"/>
          <ac:picMkLst>
            <pc:docMk/>
            <pc:sldMk cId="2622963165" sldId="277"/>
            <ac:picMk id="7" creationId="{4422D1C3-366A-D0E1-F847-73AA6A313E42}"/>
          </ac:picMkLst>
        </pc:picChg>
      </pc:sldChg>
      <pc:sldChg chg="new del">
        <pc:chgData name="アラキ　ミユ" userId="S::7572623@school.city.osaka.jp::4b90fac8-d6fc-4edc-a2c5-c7ffca9d7915" providerId="AD" clId="Web-{A415CA70-8893-49C5-BAC4-F185C401ED64}" dt="2024-03-06T11:26:41.682" v="328"/>
        <pc:sldMkLst>
          <pc:docMk/>
          <pc:sldMk cId="2753556988" sldId="277"/>
        </pc:sldMkLst>
      </pc:sldChg>
      <pc:sldChg chg="addSp delSp modSp">
        <pc:chgData name="アラキ　ミユ" userId="S::7572623@school.city.osaka.jp::4b90fac8-d6fc-4edc-a2c5-c7ffca9d7915" providerId="AD" clId="Web-{A415CA70-8893-49C5-BAC4-F185C401ED64}" dt="2024-03-06T06:06:53.215" v="323" actId="1076"/>
        <pc:sldMkLst>
          <pc:docMk/>
          <pc:sldMk cId="1640547406" sldId="278"/>
        </pc:sldMkLst>
        <pc:spChg chg="mod">
          <ac:chgData name="アラキ　ミユ" userId="S::7572623@school.city.osaka.jp::4b90fac8-d6fc-4edc-a2c5-c7ffca9d7915" providerId="AD" clId="Web-{A415CA70-8893-49C5-BAC4-F185C401ED64}" dt="2024-03-06T06:04:55.722" v="306" actId="1076"/>
          <ac:spMkLst>
            <pc:docMk/>
            <pc:sldMk cId="1640547406" sldId="278"/>
            <ac:spMk id="5" creationId="{CF3F36A7-9656-2FBF-7F08-2C2C9526005D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05:59:25.755" v="261"/>
          <ac:spMkLst>
            <pc:docMk/>
            <pc:sldMk cId="1640547406" sldId="278"/>
            <ac:spMk id="6" creationId="{F3446845-EC3F-63F4-981F-8C169A1CFD2D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05:59:48.351" v="263"/>
          <ac:spMkLst>
            <pc:docMk/>
            <pc:sldMk cId="1640547406" sldId="278"/>
            <ac:spMk id="7" creationId="{D665276A-5BC0-230E-0EB6-1C019F5F7E4E}"/>
          </ac:spMkLst>
        </pc:spChg>
        <pc:spChg chg="add del mod">
          <ac:chgData name="アラキ　ミユ" userId="S::7572623@school.city.osaka.jp::4b90fac8-d6fc-4edc-a2c5-c7ffca9d7915" providerId="AD" clId="Web-{A415CA70-8893-49C5-BAC4-F185C401ED64}" dt="2024-03-06T06:06:20.275" v="315" actId="14100"/>
          <ac:spMkLst>
            <pc:docMk/>
            <pc:sldMk cId="1640547406" sldId="278"/>
            <ac:spMk id="8" creationId="{C068F4C9-FB5D-6902-5E71-BD582B7F6EC4}"/>
          </ac:spMkLst>
        </pc:spChg>
        <pc:spChg chg="add">
          <ac:chgData name="アラキ　ミユ" userId="S::7572623@school.city.osaka.jp::4b90fac8-d6fc-4edc-a2c5-c7ffca9d7915" providerId="AD" clId="Web-{A415CA70-8893-49C5-BAC4-F185C401ED64}" dt="2024-03-06T06:00:12.308" v="273"/>
          <ac:spMkLst>
            <pc:docMk/>
            <pc:sldMk cId="1640547406" sldId="278"/>
            <ac:spMk id="9" creationId="{CABEFD27-2157-C1A4-2911-9D3AC8502575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06:00:27.856" v="275"/>
          <ac:spMkLst>
            <pc:docMk/>
            <pc:sldMk cId="1640547406" sldId="278"/>
            <ac:spMk id="10" creationId="{26C5AB67-B264-FCB5-DAAE-36C9C40E12F0}"/>
          </ac:spMkLst>
        </pc:spChg>
        <pc:spChg chg="add mod ord">
          <ac:chgData name="アラキ　ミユ" userId="S::7572623@school.city.osaka.jp::4b90fac8-d6fc-4edc-a2c5-c7ffca9d7915" providerId="AD" clId="Web-{A415CA70-8893-49C5-BAC4-F185C401ED64}" dt="2024-03-06T06:04:48.361" v="305" actId="14100"/>
          <ac:spMkLst>
            <pc:docMk/>
            <pc:sldMk cId="1640547406" sldId="278"/>
            <ac:spMk id="11" creationId="{5EAB0FDB-2EBD-A2C7-F484-B3B81329568B}"/>
          </ac:spMkLst>
        </pc:spChg>
        <pc:spChg chg="add mod ord">
          <ac:chgData name="アラキ　ミユ" userId="S::7572623@school.city.osaka.jp::4b90fac8-d6fc-4edc-a2c5-c7ffca9d7915" providerId="AD" clId="Web-{A415CA70-8893-49C5-BAC4-F185C401ED64}" dt="2024-03-06T06:05:15.223" v="310" actId="1076"/>
          <ac:spMkLst>
            <pc:docMk/>
            <pc:sldMk cId="1640547406" sldId="278"/>
            <ac:spMk id="12" creationId="{BAB0A9A0-D261-67E8-42F7-28E0A7BFCCB8}"/>
          </ac:spMkLst>
        </pc:spChg>
        <pc:spChg chg="add del mod ord">
          <ac:chgData name="アラキ　ミユ" userId="S::7572623@school.city.osaka.jp::4b90fac8-d6fc-4edc-a2c5-c7ffca9d7915" providerId="AD" clId="Web-{A415CA70-8893-49C5-BAC4-F185C401ED64}" dt="2024-03-06T06:03:46.091" v="297"/>
          <ac:spMkLst>
            <pc:docMk/>
            <pc:sldMk cId="1640547406" sldId="278"/>
            <ac:spMk id="13" creationId="{568DFB71-8108-BF4B-311E-3FD3595EEBF6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06:06:29.526" v="317"/>
          <ac:spMkLst>
            <pc:docMk/>
            <pc:sldMk cId="1640547406" sldId="278"/>
            <ac:spMk id="14" creationId="{8F3A98F7-FEF4-F76E-4F1E-5A29070E3858}"/>
          </ac:spMkLst>
        </pc:spChg>
        <pc:spChg chg="add mod ord">
          <ac:chgData name="アラキ　ミユ" userId="S::7572623@school.city.osaka.jp::4b90fac8-d6fc-4edc-a2c5-c7ffca9d7915" providerId="AD" clId="Web-{A415CA70-8893-49C5-BAC4-F185C401ED64}" dt="2024-03-06T06:06:53.215" v="323" actId="1076"/>
          <ac:spMkLst>
            <pc:docMk/>
            <pc:sldMk cId="1640547406" sldId="278"/>
            <ac:spMk id="15" creationId="{B34F12E2-B9B4-3CA3-EDC8-D118812C256D}"/>
          </ac:spMkLst>
        </pc:spChg>
      </pc:sldChg>
      <pc:sldChg chg="addSp delSp modSp new">
        <pc:chgData name="アラキ　ミユ" userId="S::7572623@school.city.osaka.jp::4b90fac8-d6fc-4edc-a2c5-c7ffca9d7915" providerId="AD" clId="Web-{A415CA70-8893-49C5-BAC4-F185C401ED64}" dt="2024-03-06T13:13:26.463" v="829" actId="1076"/>
        <pc:sldMkLst>
          <pc:docMk/>
          <pc:sldMk cId="2304373691" sldId="278"/>
        </pc:sldMkLst>
        <pc:spChg chg="mod">
          <ac:chgData name="アラキ　ミユ" userId="S::7572623@school.city.osaka.jp::4b90fac8-d6fc-4edc-a2c5-c7ffca9d7915" providerId="AD" clId="Web-{A415CA70-8893-49C5-BAC4-F185C401ED64}" dt="2024-03-06T12:04:54.475" v="551" actId="1076"/>
          <ac:spMkLst>
            <pc:docMk/>
            <pc:sldMk cId="2304373691" sldId="278"/>
            <ac:spMk id="2" creationId="{8B363105-0ACE-CB57-4B78-9895AB2E6DCA}"/>
          </ac:spMkLst>
        </pc:spChg>
        <pc:spChg chg="add del mod">
          <ac:chgData name="アラキ　ミユ" userId="S::7572623@school.city.osaka.jp::4b90fac8-d6fc-4edc-a2c5-c7ffca9d7915" providerId="AD" clId="Web-{A415CA70-8893-49C5-BAC4-F185C401ED64}" dt="2024-03-06T12:14:32.668" v="572" actId="1076"/>
          <ac:spMkLst>
            <pc:docMk/>
            <pc:sldMk cId="2304373691" sldId="278"/>
            <ac:spMk id="3" creationId="{81EC8B40-5B7E-121F-CBE7-07AB54886F74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11:59:04.655" v="484"/>
          <ac:spMkLst>
            <pc:docMk/>
            <pc:sldMk cId="2304373691" sldId="278"/>
            <ac:spMk id="4" creationId="{97C929B3-28C6-810C-30C9-33DAA3B3C47B}"/>
          </ac:spMkLst>
        </pc:spChg>
        <pc:spChg chg="add mod ord">
          <ac:chgData name="アラキ　ミユ" userId="S::7572623@school.city.osaka.jp::4b90fac8-d6fc-4edc-a2c5-c7ffca9d7915" providerId="AD" clId="Web-{A415CA70-8893-49C5-BAC4-F185C401ED64}" dt="2024-03-06T12:14:32.683" v="573" actId="1076"/>
          <ac:spMkLst>
            <pc:docMk/>
            <pc:sldMk cId="2304373691" sldId="278"/>
            <ac:spMk id="5" creationId="{0E1C12A2-C3EC-891A-4611-D8FA8FD2A761}"/>
          </ac:spMkLst>
        </pc:spChg>
        <pc:spChg chg="add del mod">
          <ac:chgData name="アラキ　ミユ" userId="S::7572623@school.city.osaka.jp::4b90fac8-d6fc-4edc-a2c5-c7ffca9d7915" providerId="AD" clId="Web-{A415CA70-8893-49C5-BAC4-F185C401ED64}" dt="2024-03-06T12:13:38.821" v="553"/>
          <ac:spMkLst>
            <pc:docMk/>
            <pc:sldMk cId="2304373691" sldId="278"/>
            <ac:spMk id="7" creationId="{68037266-5D30-7860-634D-5BDF02E668F7}"/>
          </ac:spMkLst>
        </pc:spChg>
        <pc:spChg chg="add del mod">
          <ac:chgData name="アラキ　ミユ" userId="S::7572623@school.city.osaka.jp::4b90fac8-d6fc-4edc-a2c5-c7ffca9d7915" providerId="AD" clId="Web-{A415CA70-8893-49C5-BAC4-F185C401ED64}" dt="2024-03-06T12:17:37.693" v="576"/>
          <ac:spMkLst>
            <pc:docMk/>
            <pc:sldMk cId="2304373691" sldId="278"/>
            <ac:spMk id="8" creationId="{B4661666-78FF-5F4A-869F-64CC1A3F2809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12:18:50.900" v="579"/>
          <ac:spMkLst>
            <pc:docMk/>
            <pc:sldMk cId="2304373691" sldId="278"/>
            <ac:spMk id="9" creationId="{2CD16F9C-9BE1-7691-42E1-B5475D4A010C}"/>
          </ac:spMkLst>
        </pc:spChg>
        <pc:spChg chg="add mod">
          <ac:chgData name="アラキ　ミユ" userId="S::7572623@school.city.osaka.jp::4b90fac8-d6fc-4edc-a2c5-c7ffca9d7915" providerId="AD" clId="Web-{A415CA70-8893-49C5-BAC4-F185C401ED64}" dt="2024-03-06T12:39:04.575" v="692" actId="1076"/>
          <ac:spMkLst>
            <pc:docMk/>
            <pc:sldMk cId="2304373691" sldId="278"/>
            <ac:spMk id="10" creationId="{6B256BE3-576E-9279-DA7F-77EC5A4B087E}"/>
          </ac:spMkLst>
        </pc:spChg>
        <pc:spChg chg="add del mod">
          <ac:chgData name="アラキ　ミユ" userId="S::7572623@school.city.osaka.jp::4b90fac8-d6fc-4edc-a2c5-c7ffca9d7915" providerId="AD" clId="Web-{A415CA70-8893-49C5-BAC4-F185C401ED64}" dt="2024-03-06T12:19:40.481" v="591"/>
          <ac:spMkLst>
            <pc:docMk/>
            <pc:sldMk cId="2304373691" sldId="278"/>
            <ac:spMk id="11" creationId="{99587156-0C23-9167-751E-41B99D8C35C5}"/>
          </ac:spMkLst>
        </pc:spChg>
        <pc:spChg chg="add del mod">
          <ac:chgData name="アラキ　ミユ" userId="S::7572623@school.city.osaka.jp::4b90fac8-d6fc-4edc-a2c5-c7ffca9d7915" providerId="AD" clId="Web-{A415CA70-8893-49C5-BAC4-F185C401ED64}" dt="2024-03-06T12:19:37.637" v="588"/>
          <ac:spMkLst>
            <pc:docMk/>
            <pc:sldMk cId="2304373691" sldId="278"/>
            <ac:spMk id="12" creationId="{9B225689-B72B-87CD-29CF-F7C4D200DDE3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12:19:33.434" v="584"/>
          <ac:spMkLst>
            <pc:docMk/>
            <pc:sldMk cId="2304373691" sldId="278"/>
            <ac:spMk id="13" creationId="{04732588-0308-F468-12D4-51A5D157289F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12:27:53.008" v="635"/>
          <ac:spMkLst>
            <pc:docMk/>
            <pc:sldMk cId="2304373691" sldId="278"/>
            <ac:spMk id="14" creationId="{4DA3EE10-29C3-8BCA-6283-6CC76382DBF7}"/>
          </ac:spMkLst>
        </pc:spChg>
        <pc:spChg chg="add mod ord">
          <ac:chgData name="アラキ　ミユ" userId="S::7572623@school.city.osaka.jp::4b90fac8-d6fc-4edc-a2c5-c7ffca9d7915" providerId="AD" clId="Web-{A415CA70-8893-49C5-BAC4-F185C401ED64}" dt="2024-03-06T12:39:04.559" v="691" actId="1076"/>
          <ac:spMkLst>
            <pc:docMk/>
            <pc:sldMk cId="2304373691" sldId="278"/>
            <ac:spMk id="15" creationId="{7BDA8251-9A44-1CEB-4624-A0239D635578}"/>
          </ac:spMkLst>
        </pc:spChg>
        <pc:spChg chg="add mod">
          <ac:chgData name="アラキ　ミユ" userId="S::7572623@school.city.osaka.jp::4b90fac8-d6fc-4edc-a2c5-c7ffca9d7915" providerId="AD" clId="Web-{A415CA70-8893-49C5-BAC4-F185C401ED64}" dt="2024-03-06T12:39:20.107" v="695" actId="1076"/>
          <ac:spMkLst>
            <pc:docMk/>
            <pc:sldMk cId="2304373691" sldId="278"/>
            <ac:spMk id="16" creationId="{49644B6F-437B-116E-4F2B-F2D0BEFB6AB8}"/>
          </ac:spMkLst>
        </pc:spChg>
        <pc:spChg chg="add mod ord">
          <ac:chgData name="アラキ　ミユ" userId="S::7572623@school.city.osaka.jp::4b90fac8-d6fc-4edc-a2c5-c7ffca9d7915" providerId="AD" clId="Web-{A415CA70-8893-49C5-BAC4-F185C401ED64}" dt="2024-03-06T12:39:14.310" v="694" actId="1076"/>
          <ac:spMkLst>
            <pc:docMk/>
            <pc:sldMk cId="2304373691" sldId="278"/>
            <ac:spMk id="17" creationId="{8EC69DB6-6B41-EBD3-B7C2-80624F54DA4F}"/>
          </ac:spMkLst>
        </pc:spChg>
        <pc:picChg chg="add del mod">
          <ac:chgData name="アラキ　ミユ" userId="S::7572623@school.city.osaka.jp::4b90fac8-d6fc-4edc-a2c5-c7ffca9d7915" providerId="AD" clId="Web-{A415CA70-8893-49C5-BAC4-F185C401ED64}" dt="2024-03-06T12:40:53.395" v="703"/>
          <ac:picMkLst>
            <pc:docMk/>
            <pc:sldMk cId="2304373691" sldId="278"/>
            <ac:picMk id="4" creationId="{C8E53D51-930F-0935-FA52-C1454F101C1A}"/>
          </ac:picMkLst>
        </pc:picChg>
        <pc:picChg chg="add mod ord">
          <ac:chgData name="アラキ　ミユ" userId="S::7572623@school.city.osaka.jp::4b90fac8-d6fc-4edc-a2c5-c7ffca9d7915" providerId="AD" clId="Web-{A415CA70-8893-49C5-BAC4-F185C401ED64}" dt="2024-03-06T13:04:54.857" v="796" actId="1076"/>
          <ac:picMkLst>
            <pc:docMk/>
            <pc:sldMk cId="2304373691" sldId="278"/>
            <ac:picMk id="6" creationId="{4F7EADF0-E245-69B8-71F2-C1E2764CC61D}"/>
          </ac:picMkLst>
        </pc:picChg>
        <pc:picChg chg="add del mod">
          <ac:chgData name="アラキ　ミユ" userId="S::7572623@school.city.osaka.jp::4b90fac8-d6fc-4edc-a2c5-c7ffca9d7915" providerId="AD" clId="Web-{A415CA70-8893-49C5-BAC4-F185C401ED64}" dt="2024-03-06T13:07:17.568" v="802"/>
          <ac:picMkLst>
            <pc:docMk/>
            <pc:sldMk cId="2304373691" sldId="278"/>
            <ac:picMk id="7" creationId="{D52717E4-6ADD-DF5B-962A-8EA7EFCD8617}"/>
          </ac:picMkLst>
        </pc:picChg>
        <pc:picChg chg="add mod">
          <ac:chgData name="アラキ　ミユ" userId="S::7572623@school.city.osaka.jp::4b90fac8-d6fc-4edc-a2c5-c7ffca9d7915" providerId="AD" clId="Web-{A415CA70-8893-49C5-BAC4-F185C401ED64}" dt="2024-03-06T13:08:46.932" v="811" actId="1076"/>
          <ac:picMkLst>
            <pc:docMk/>
            <pc:sldMk cId="2304373691" sldId="278"/>
            <ac:picMk id="8" creationId="{CAECC4A1-F8C2-9202-107C-8B24CA75494F}"/>
          </ac:picMkLst>
        </pc:picChg>
        <pc:picChg chg="add mod">
          <ac:chgData name="アラキ　ミユ" userId="S::7572623@school.city.osaka.jp::4b90fac8-d6fc-4edc-a2c5-c7ffca9d7915" providerId="AD" clId="Web-{A415CA70-8893-49C5-BAC4-F185C401ED64}" dt="2024-03-06T13:13:26.463" v="829" actId="1076"/>
          <ac:picMkLst>
            <pc:docMk/>
            <pc:sldMk cId="2304373691" sldId="278"/>
            <ac:picMk id="9" creationId="{DDFBE1B2-BC38-2245-23B0-61322F32F4D4}"/>
          </ac:picMkLst>
        </pc:picChg>
      </pc:sldChg>
      <pc:sldChg chg="new del">
        <pc:chgData name="アラキ　ミユ" userId="S::7572623@school.city.osaka.jp::4b90fac8-d6fc-4edc-a2c5-c7ffca9d7915" providerId="AD" clId="Web-{A415CA70-8893-49C5-BAC4-F185C401ED64}" dt="2024-03-06T06:11:33.364" v="325"/>
        <pc:sldMkLst>
          <pc:docMk/>
          <pc:sldMk cId="1026463459" sldId="279"/>
        </pc:sldMkLst>
      </pc:sldChg>
      <pc:sldChg chg="modSp">
        <pc:chgData name="アラキ　ミユ" userId="S::7572623@school.city.osaka.jp::4b90fac8-d6fc-4edc-a2c5-c7ffca9d7915" providerId="AD" clId="Web-{A415CA70-8893-49C5-BAC4-F185C401ED64}" dt="2024-03-06T12:17:50.413" v="577" actId="1076"/>
        <pc:sldMkLst>
          <pc:docMk/>
          <pc:sldMk cId="2940079791" sldId="279"/>
        </pc:sldMkLst>
        <pc:spChg chg="mod">
          <ac:chgData name="アラキ　ミユ" userId="S::7572623@school.city.osaka.jp::4b90fac8-d6fc-4edc-a2c5-c7ffca9d7915" providerId="AD" clId="Web-{A415CA70-8893-49C5-BAC4-F185C401ED64}" dt="2024-03-06T12:17:50.413" v="577" actId="1076"/>
          <ac:spMkLst>
            <pc:docMk/>
            <pc:sldMk cId="2940079791" sldId="279"/>
            <ac:spMk id="3" creationId="{44B3F48C-82D6-AF96-1003-357AE87E81A1}"/>
          </ac:spMkLst>
        </pc:spChg>
      </pc:sldChg>
      <pc:sldChg chg="addSp delSp modSp">
        <pc:chgData name="アラキ　ミユ" userId="S::7572623@school.city.osaka.jp::4b90fac8-d6fc-4edc-a2c5-c7ffca9d7915" providerId="AD" clId="Web-{A415CA70-8893-49C5-BAC4-F185C401ED64}" dt="2024-03-06T13:02:38.881" v="787" actId="20577"/>
        <pc:sldMkLst>
          <pc:docMk/>
          <pc:sldMk cId="1781622617" sldId="280"/>
        </pc:sldMkLst>
        <pc:spChg chg="add del mod">
          <ac:chgData name="アラキ　ミユ" userId="S::7572623@school.city.osaka.jp::4b90fac8-d6fc-4edc-a2c5-c7ffca9d7915" providerId="AD" clId="Web-{A415CA70-8893-49C5-BAC4-F185C401ED64}" dt="2024-03-06T12:59:50.575" v="778" actId="20577"/>
          <ac:spMkLst>
            <pc:docMk/>
            <pc:sldMk cId="1781622617" sldId="280"/>
            <ac:spMk id="4" creationId="{188E5DF4-848E-D746-3E75-DDB2D911D4C3}"/>
          </ac:spMkLst>
        </pc:spChg>
        <pc:spChg chg="mod">
          <ac:chgData name="アラキ　ミユ" userId="S::7572623@school.city.osaka.jp::4b90fac8-d6fc-4edc-a2c5-c7ffca9d7915" providerId="AD" clId="Web-{A415CA70-8893-49C5-BAC4-F185C401ED64}" dt="2024-03-06T13:02:38.881" v="787" actId="20577"/>
          <ac:spMkLst>
            <pc:docMk/>
            <pc:sldMk cId="1781622617" sldId="280"/>
            <ac:spMk id="6" creationId="{E5FC2A21-E40E-84F9-D80A-537DDA8DAD25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12:51:05.047" v="768"/>
          <ac:spMkLst>
            <pc:docMk/>
            <pc:sldMk cId="1781622617" sldId="280"/>
            <ac:spMk id="7" creationId="{625F8322-B7C3-C15F-DC8A-9535A9A30AE1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12:48:32.333" v="765"/>
          <ac:spMkLst>
            <pc:docMk/>
            <pc:sldMk cId="1781622617" sldId="280"/>
            <ac:spMk id="8" creationId="{549F371A-5EC8-C853-0DE4-F23BEC9A760D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12:49:08.853" v="767"/>
          <ac:spMkLst>
            <pc:docMk/>
            <pc:sldMk cId="1781622617" sldId="280"/>
            <ac:spMk id="9" creationId="{594A1A21-B42A-A030-0F7E-A0327BF04F3C}"/>
          </ac:spMkLst>
        </pc:spChg>
        <pc:spChg chg="add del">
          <ac:chgData name="アラキ　ミユ" userId="S::7572623@school.city.osaka.jp::4b90fac8-d6fc-4edc-a2c5-c7ffca9d7915" providerId="AD" clId="Web-{A415CA70-8893-49C5-BAC4-F185C401ED64}" dt="2024-03-06T12:52:53.037" v="770"/>
          <ac:spMkLst>
            <pc:docMk/>
            <pc:sldMk cId="1781622617" sldId="280"/>
            <ac:spMk id="10" creationId="{060B6D12-B701-13B1-8121-99DC9F42F18D}"/>
          </ac:spMkLst>
        </pc:spChg>
        <pc:spChg chg="add mod ord">
          <ac:chgData name="アラキ　ミユ" userId="S::7572623@school.city.osaka.jp::4b90fac8-d6fc-4edc-a2c5-c7ffca9d7915" providerId="AD" clId="Web-{A415CA70-8893-49C5-BAC4-F185C401ED64}" dt="2024-03-06T13:02:03.582" v="786" actId="1076"/>
          <ac:spMkLst>
            <pc:docMk/>
            <pc:sldMk cId="1781622617" sldId="280"/>
            <ac:spMk id="11" creationId="{5B5140ED-AB5D-4A60-2605-2975BF486840}"/>
          </ac:spMkLst>
        </pc:spChg>
        <pc:cxnChg chg="add">
          <ac:chgData name="アラキ　ミユ" userId="S::7572623@school.city.osaka.jp::4b90fac8-d6fc-4edc-a2c5-c7ffca9d7915" providerId="AD" clId="Web-{A415CA70-8893-49C5-BAC4-F185C401ED64}" dt="2024-03-06T13:00:06.951" v="779"/>
          <ac:cxnSpMkLst>
            <pc:docMk/>
            <pc:sldMk cId="1781622617" sldId="280"/>
            <ac:cxnSpMk id="12" creationId="{C6B88453-CBFB-CD92-F30F-2439CB1C4846}"/>
          </ac:cxnSpMkLst>
        </pc:cxnChg>
      </pc:sldChg>
      <pc:sldChg chg="new">
        <pc:chgData name="アラキ　ミユ" userId="S::7572623@school.city.osaka.jp::4b90fac8-d6fc-4edc-a2c5-c7ffca9d7915" providerId="AD" clId="Web-{A415CA70-8893-49C5-BAC4-F185C401ED64}" dt="2024-03-06T13:16:54.005" v="830"/>
        <pc:sldMkLst>
          <pc:docMk/>
          <pc:sldMk cId="3768088904" sldId="281"/>
        </pc:sldMkLst>
      </pc:sldChg>
    </pc:docChg>
  </pc:docChgLst>
  <pc:docChgLst>
    <pc:chgData name="モリ　ナツキ" userId="S::7416934@school.city.osaka.jp::e7a30ee6-5b63-43d5-91c1-7eaf668a1533" providerId="AD" clId="Web-{837D6233-BCEA-40E2-B39A-0F2A4E02C748}"/>
    <pc:docChg chg="modSld">
      <pc:chgData name="モリ　ナツキ" userId="S::7416934@school.city.osaka.jp::e7a30ee6-5b63-43d5-91c1-7eaf668a1533" providerId="AD" clId="Web-{837D6233-BCEA-40E2-B39A-0F2A4E02C748}" dt="2024-02-21T06:04:45.415" v="55" actId="1076"/>
      <pc:docMkLst>
        <pc:docMk/>
      </pc:docMkLst>
      <pc:sldChg chg="addSp delSp modSp">
        <pc:chgData name="モリ　ナツキ" userId="S::7416934@school.city.osaka.jp::e7a30ee6-5b63-43d5-91c1-7eaf668a1533" providerId="AD" clId="Web-{837D6233-BCEA-40E2-B39A-0F2A4E02C748}" dt="2024-02-21T06:04:45.415" v="55" actId="1076"/>
        <pc:sldMkLst>
          <pc:docMk/>
          <pc:sldMk cId="2148355473" sldId="261"/>
        </pc:sldMkLst>
        <pc:spChg chg="del mod">
          <ac:chgData name="モリ　ナツキ" userId="S::7416934@school.city.osaka.jp::e7a30ee6-5b63-43d5-91c1-7eaf668a1533" providerId="AD" clId="Web-{837D6233-BCEA-40E2-B39A-0F2A4E02C748}" dt="2024-02-21T06:03:17.569" v="52"/>
          <ac:spMkLst>
            <pc:docMk/>
            <pc:sldMk cId="2148355473" sldId="261"/>
            <ac:spMk id="3" creationId="{684E3BAD-9021-AB41-F013-BF9A5D37F849}"/>
          </ac:spMkLst>
        </pc:spChg>
        <pc:picChg chg="add mod">
          <ac:chgData name="モリ　ナツキ" userId="S::7416934@school.city.osaka.jp::e7a30ee6-5b63-43d5-91c1-7eaf668a1533" providerId="AD" clId="Web-{837D6233-BCEA-40E2-B39A-0F2A4E02C748}" dt="2024-02-21T06:04:45.415" v="55" actId="1076"/>
          <ac:picMkLst>
            <pc:docMk/>
            <pc:sldMk cId="2148355473" sldId="261"/>
            <ac:picMk id="4" creationId="{32F5BD52-6AE3-16C5-EADD-B2FD7D5DFC43}"/>
          </ac:picMkLst>
        </pc:picChg>
      </pc:sldChg>
      <pc:sldChg chg="addSp delSp modSp">
        <pc:chgData name="モリ　ナツキ" userId="S::7416934@school.city.osaka.jp::e7a30ee6-5b63-43d5-91c1-7eaf668a1533" providerId="AD" clId="Web-{837D6233-BCEA-40E2-B39A-0F2A4E02C748}" dt="2024-02-21T06:00:08.189" v="48" actId="14100"/>
        <pc:sldMkLst>
          <pc:docMk/>
          <pc:sldMk cId="1651459479" sldId="262"/>
        </pc:sldMkLst>
        <pc:spChg chg="add del">
          <ac:chgData name="モリ　ナツキ" userId="S::7416934@school.city.osaka.jp::e7a30ee6-5b63-43d5-91c1-7eaf668a1533" providerId="AD" clId="Web-{837D6233-BCEA-40E2-B39A-0F2A4E02C748}" dt="2024-02-21T05:54:13.242" v="1"/>
          <ac:spMkLst>
            <pc:docMk/>
            <pc:sldMk cId="1651459479" sldId="262"/>
            <ac:spMk id="5" creationId="{B226E38D-6C13-DAB6-D36F-865C1FAE4472}"/>
          </ac:spMkLst>
        </pc:spChg>
        <pc:spChg chg="add mod">
          <ac:chgData name="モリ　ナツキ" userId="S::7416934@school.city.osaka.jp::e7a30ee6-5b63-43d5-91c1-7eaf668a1533" providerId="AD" clId="Web-{837D6233-BCEA-40E2-B39A-0F2A4E02C748}" dt="2024-02-21T05:58:44.624" v="33" actId="1076"/>
          <ac:spMkLst>
            <pc:docMk/>
            <pc:sldMk cId="1651459479" sldId="262"/>
            <ac:spMk id="14" creationId="{C9F51907-5B18-45EB-C82C-9512A2198815}"/>
          </ac:spMkLst>
        </pc:spChg>
        <pc:spChg chg="add mod">
          <ac:chgData name="モリ　ナツキ" userId="S::7416934@school.city.osaka.jp::e7a30ee6-5b63-43d5-91c1-7eaf668a1533" providerId="AD" clId="Web-{837D6233-BCEA-40E2-B39A-0F2A4E02C748}" dt="2024-02-21T06:00:08.189" v="48" actId="14100"/>
          <ac:spMkLst>
            <pc:docMk/>
            <pc:sldMk cId="1651459479" sldId="262"/>
            <ac:spMk id="17" creationId="{BB8E2F4B-FA1B-F3AF-F656-0B41408FCCED}"/>
          </ac:spMkLst>
        </pc:spChg>
        <pc:picChg chg="mod">
          <ac:chgData name="モリ　ナツキ" userId="S::7416934@school.city.osaka.jp::e7a30ee6-5b63-43d5-91c1-7eaf668a1533" providerId="AD" clId="Web-{837D6233-BCEA-40E2-B39A-0F2A4E02C748}" dt="2024-02-21T05:55:15.947" v="3" actId="1076"/>
          <ac:picMkLst>
            <pc:docMk/>
            <pc:sldMk cId="1651459479" sldId="262"/>
            <ac:picMk id="4" creationId="{BEFD2390-88C4-6CB8-460B-EDA1EE9673D9}"/>
          </ac:picMkLst>
        </pc:picChg>
        <pc:inkChg chg="add del">
          <ac:chgData name="モリ　ナツキ" userId="S::7416934@school.city.osaka.jp::e7a30ee6-5b63-43d5-91c1-7eaf668a1533" providerId="AD" clId="Web-{837D6233-BCEA-40E2-B39A-0F2A4E02C748}" dt="2024-02-21T05:55:47.104" v="5"/>
          <ac:inkMkLst>
            <pc:docMk/>
            <pc:sldMk cId="1651459479" sldId="262"/>
            <ac:inkMk id="6" creationId="{74B7340A-D71C-F3CE-C361-422CBD451835}"/>
          </ac:inkMkLst>
        </pc:inkChg>
        <pc:inkChg chg="add">
          <ac:chgData name="モリ　ナツキ" userId="S::7416934@school.city.osaka.jp::e7a30ee6-5b63-43d5-91c1-7eaf668a1533" providerId="AD" clId="Web-{837D6233-BCEA-40E2-B39A-0F2A4E02C748}" dt="2024-02-21T05:55:53.510" v="6"/>
          <ac:inkMkLst>
            <pc:docMk/>
            <pc:sldMk cId="1651459479" sldId="262"/>
            <ac:inkMk id="8" creationId="{8D803604-9567-57F3-EEE5-60AF0A79270E}"/>
          </ac:inkMkLst>
        </pc:inkChg>
        <pc:inkChg chg="add">
          <ac:chgData name="モリ　ナツキ" userId="S::7416934@school.city.osaka.jp::e7a30ee6-5b63-43d5-91c1-7eaf668a1533" providerId="AD" clId="Web-{837D6233-BCEA-40E2-B39A-0F2A4E02C748}" dt="2024-02-21T05:55:58.714" v="7"/>
          <ac:inkMkLst>
            <pc:docMk/>
            <pc:sldMk cId="1651459479" sldId="262"/>
            <ac:inkMk id="10" creationId="{51FADD4C-1649-CAA7-76A6-273A845C98DA}"/>
          </ac:inkMkLst>
        </pc:inkChg>
      </pc:sldChg>
    </pc:docChg>
  </pc:docChgLst>
  <pc:docChgLst>
    <pc:chgData name="アラキ　ミユ" userId="S::7572623@school.city.osaka.jp::4b90fac8-d6fc-4edc-a2c5-c7ffca9d7915" providerId="AD" clId="Web-{49779066-D4AD-443D-8025-F8DF050210D8}"/>
    <pc:docChg chg="addSld delSld modSld">
      <pc:chgData name="アラキ　ミユ" userId="S::7572623@school.city.osaka.jp::4b90fac8-d6fc-4edc-a2c5-c7ffca9d7915" providerId="AD" clId="Web-{49779066-D4AD-443D-8025-F8DF050210D8}" dt="2024-02-20T06:13:53.735" v="64" actId="1076"/>
      <pc:docMkLst>
        <pc:docMk/>
      </pc:docMkLst>
      <pc:sldChg chg="del">
        <pc:chgData name="アラキ　ミユ" userId="S::7572623@school.city.osaka.jp::4b90fac8-d6fc-4edc-a2c5-c7ffca9d7915" providerId="AD" clId="Web-{49779066-D4AD-443D-8025-F8DF050210D8}" dt="2024-02-20T05:42:53.353" v="0"/>
        <pc:sldMkLst>
          <pc:docMk/>
          <pc:sldMk cId="910905901" sldId="257"/>
        </pc:sldMkLst>
      </pc:sldChg>
      <pc:sldChg chg="del">
        <pc:chgData name="アラキ　ミユ" userId="S::7572623@school.city.osaka.jp::4b90fac8-d6fc-4edc-a2c5-c7ffca9d7915" providerId="AD" clId="Web-{49779066-D4AD-443D-8025-F8DF050210D8}" dt="2024-02-20T05:42:57.790" v="1"/>
        <pc:sldMkLst>
          <pc:docMk/>
          <pc:sldMk cId="2599405210" sldId="259"/>
        </pc:sldMkLst>
      </pc:sldChg>
      <pc:sldChg chg="modSp">
        <pc:chgData name="アラキ　ミユ" userId="S::7572623@school.city.osaka.jp::4b90fac8-d6fc-4edc-a2c5-c7ffca9d7915" providerId="AD" clId="Web-{49779066-D4AD-443D-8025-F8DF050210D8}" dt="2024-02-20T06:13:53.735" v="64" actId="1076"/>
        <pc:sldMkLst>
          <pc:docMk/>
          <pc:sldMk cId="2148355473" sldId="261"/>
        </pc:sldMkLst>
        <pc:picChg chg="mod">
          <ac:chgData name="アラキ　ミユ" userId="S::7572623@school.city.osaka.jp::4b90fac8-d6fc-4edc-a2c5-c7ffca9d7915" providerId="AD" clId="Web-{49779066-D4AD-443D-8025-F8DF050210D8}" dt="2024-02-20T06:13:53.735" v="64" actId="1076"/>
          <ac:picMkLst>
            <pc:docMk/>
            <pc:sldMk cId="2148355473" sldId="261"/>
            <ac:picMk id="4" creationId="{D8912FE9-92BE-FE11-9ABC-5B3B5D8F8F4F}"/>
          </ac:picMkLst>
        </pc:picChg>
      </pc:sldChg>
      <pc:sldChg chg="addSp modSp">
        <pc:chgData name="アラキ　ミユ" userId="S::7572623@school.city.osaka.jp::4b90fac8-d6fc-4edc-a2c5-c7ffca9d7915" providerId="AD" clId="Web-{49779066-D4AD-443D-8025-F8DF050210D8}" dt="2024-02-20T05:56:47.417" v="32"/>
        <pc:sldMkLst>
          <pc:docMk/>
          <pc:sldMk cId="1651459479" sldId="262"/>
        </pc:sldMkLst>
        <pc:spChg chg="mod">
          <ac:chgData name="アラキ　ミユ" userId="S::7572623@school.city.osaka.jp::4b90fac8-d6fc-4edc-a2c5-c7ffca9d7915" providerId="AD" clId="Web-{49779066-D4AD-443D-8025-F8DF050210D8}" dt="2024-02-20T05:56:47.417" v="32"/>
          <ac:spMkLst>
            <pc:docMk/>
            <pc:sldMk cId="1651459479" sldId="262"/>
            <ac:spMk id="2" creationId="{D5C867EC-B365-46D0-5C8B-86448A77363E}"/>
          </ac:spMkLst>
        </pc:spChg>
        <pc:spChg chg="mod">
          <ac:chgData name="アラキ　ミユ" userId="S::7572623@school.city.osaka.jp::4b90fac8-d6fc-4edc-a2c5-c7ffca9d7915" providerId="AD" clId="Web-{49779066-D4AD-443D-8025-F8DF050210D8}" dt="2024-02-20T05:56:47.417" v="32"/>
          <ac:spMkLst>
            <pc:docMk/>
            <pc:sldMk cId="1651459479" sldId="262"/>
            <ac:spMk id="3" creationId="{037C8C1F-0CB1-0E55-F383-C1B4AF72947E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6:47.417" v="32"/>
          <ac:spMkLst>
            <pc:docMk/>
            <pc:sldMk cId="1651459479" sldId="262"/>
            <ac:spMk id="7" creationId="{54A6836E-C603-43CB-9DA7-89D8E3FA3838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6:47.417" v="32"/>
          <ac:spMkLst>
            <pc:docMk/>
            <pc:sldMk cId="1651459479" sldId="262"/>
            <ac:spMk id="10" creationId="{296007DD-F9BF-4F0F-B8C6-C514B2841971}"/>
          </ac:spMkLst>
        </pc:spChg>
        <pc:grpChg chg="add">
          <ac:chgData name="アラキ　ミユ" userId="S::7572623@school.city.osaka.jp::4b90fac8-d6fc-4edc-a2c5-c7ffca9d7915" providerId="AD" clId="Web-{49779066-D4AD-443D-8025-F8DF050210D8}" dt="2024-02-20T05:56:47.417" v="32"/>
          <ac:grpSpMkLst>
            <pc:docMk/>
            <pc:sldMk cId="1651459479" sldId="262"/>
            <ac:grpSpMk id="9" creationId="{8A0FAFCA-5C96-453B-83B7-A9AEF7F18960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5:56:47.417" v="32"/>
          <ac:grpSpMkLst>
            <pc:docMk/>
            <pc:sldMk cId="1651459479" sldId="262"/>
            <ac:grpSpMk id="18" creationId="{CD0398DD-AD75-4E2B-A3C6-35073082A8B4}"/>
          </ac:grpSpMkLst>
        </pc:grpChg>
      </pc:sldChg>
      <pc:sldChg chg="addSp delSp modSp del mod setBg">
        <pc:chgData name="アラキ　ミユ" userId="S::7572623@school.city.osaka.jp::4b90fac8-d6fc-4edc-a2c5-c7ffca9d7915" providerId="AD" clId="Web-{49779066-D4AD-443D-8025-F8DF050210D8}" dt="2024-02-20T05:47:08.905" v="16"/>
        <pc:sldMkLst>
          <pc:docMk/>
          <pc:sldMk cId="4135541946" sldId="263"/>
        </pc:sldMkLst>
        <pc:spChg chg="mod">
          <ac:chgData name="アラキ　ミユ" userId="S::7572623@school.city.osaka.jp::4b90fac8-d6fc-4edc-a2c5-c7ffca9d7915" providerId="AD" clId="Web-{49779066-D4AD-443D-8025-F8DF050210D8}" dt="2024-02-20T05:46:55.873" v="15"/>
          <ac:spMkLst>
            <pc:docMk/>
            <pc:sldMk cId="4135541946" sldId="263"/>
            <ac:spMk id="2" creationId="{EF52D801-89ED-3962-FDF7-FD2525046394}"/>
          </ac:spMkLst>
        </pc:spChg>
        <pc:spChg chg="mod">
          <ac:chgData name="アラキ　ミユ" userId="S::7572623@school.city.osaka.jp::4b90fac8-d6fc-4edc-a2c5-c7ffca9d7915" providerId="AD" clId="Web-{49779066-D4AD-443D-8025-F8DF050210D8}" dt="2024-02-20T05:46:55.873" v="15"/>
          <ac:spMkLst>
            <pc:docMk/>
            <pc:sldMk cId="4135541946" sldId="263"/>
            <ac:spMk id="3" creationId="{2404160C-F8CA-FB12-9FDB-E9777248AEA4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39.607" v="8"/>
          <ac:spMkLst>
            <pc:docMk/>
            <pc:sldMk cId="4135541946" sldId="263"/>
            <ac:spMk id="8" creationId="{5A292AEA-2528-46C0-B426-95822B6141FB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46.186" v="10"/>
          <ac:spMkLst>
            <pc:docMk/>
            <pc:sldMk cId="4135541946" sldId="263"/>
            <ac:spMk id="9" creationId="{C73BBEEF-B456-4A39-B44B-5A53E698A15D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39.607" v="8"/>
          <ac:spMkLst>
            <pc:docMk/>
            <pc:sldMk cId="4135541946" sldId="263"/>
            <ac:spMk id="10" creationId="{D8B7B198-E4DF-43CD-AD8C-199884323745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46.186" v="10"/>
          <ac:spMkLst>
            <pc:docMk/>
            <pc:sldMk cId="4135541946" sldId="263"/>
            <ac:spMk id="11" creationId="{13A48C6C-3CC4-4EE5-A773-EC1EB7F59CD4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39.607" v="8"/>
          <ac:spMkLst>
            <pc:docMk/>
            <pc:sldMk cId="4135541946" sldId="263"/>
            <ac:spMk id="12" creationId="{2BE67753-EA0E-4819-8D22-0B6600CF7231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46.186" v="10"/>
          <ac:spMkLst>
            <pc:docMk/>
            <pc:sldMk cId="4135541946" sldId="263"/>
            <ac:spMk id="13" creationId="{F489C2E0-4895-4B72-85EA-7EE9FAFFDC7E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51.389" v="12"/>
          <ac:spMkLst>
            <pc:docMk/>
            <pc:sldMk cId="4135541946" sldId="263"/>
            <ac:spMk id="15" creationId="{94DFFEBA-4C68-48E5-8B17-328CB58A9B9D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51.389" v="12"/>
          <ac:spMkLst>
            <pc:docMk/>
            <pc:sldMk cId="4135541946" sldId="263"/>
            <ac:spMk id="19" creationId="{59EAD2C6-89D0-435B-9B8C-E3240DEABD6D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55.858" v="14"/>
          <ac:spMkLst>
            <pc:docMk/>
            <pc:sldMk cId="4135541946" sldId="263"/>
            <ac:spMk id="24" creationId="{12516CFA-65A7-4E78-BAF2-F437E0567C8B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55.858" v="14"/>
          <ac:spMkLst>
            <pc:docMk/>
            <pc:sldMk cId="4135541946" sldId="263"/>
            <ac:spMk id="25" creationId="{64583843-30E4-4091-87E1-A4A4965105EA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6:55.873" v="15"/>
          <ac:spMkLst>
            <pc:docMk/>
            <pc:sldMk cId="4135541946" sldId="263"/>
            <ac:spMk id="35" creationId="{B6924B03-77BD-EAE3-2854-43363FF8E6BB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6:55.873" v="15"/>
          <ac:spMkLst>
            <pc:docMk/>
            <pc:sldMk cId="4135541946" sldId="263"/>
            <ac:spMk id="36" creationId="{4D60F200-5EB0-B223-2439-C96C67F0FEE1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6:55.873" v="15"/>
          <ac:spMkLst>
            <pc:docMk/>
            <pc:sldMk cId="4135541946" sldId="263"/>
            <ac:spMk id="37" creationId="{1740453C-744F-DB3A-47EC-15EACE1DC117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6:55.873" v="15"/>
          <ac:spMkLst>
            <pc:docMk/>
            <pc:sldMk cId="4135541946" sldId="263"/>
            <ac:spMk id="38" creationId="{01EB5855-8EB7-1AE5-9030-5D0AA3C1AF4B}"/>
          </ac:spMkLst>
        </pc:spChg>
        <pc:grpChg chg="add del">
          <ac:chgData name="アラキ　ミユ" userId="S::7572623@school.city.osaka.jp::4b90fac8-d6fc-4edc-a2c5-c7ffca9d7915" providerId="AD" clId="Web-{49779066-D4AD-443D-8025-F8DF050210D8}" dt="2024-02-20T05:46:39.607" v="8"/>
          <ac:grpSpMkLst>
            <pc:docMk/>
            <pc:sldMk cId="4135541946" sldId="263"/>
            <ac:grpSpMk id="14" creationId="{D76D63AC-0421-45EC-B383-E79A61A78C6B}"/>
          </ac:grpSpMkLst>
        </pc:grpChg>
        <pc:grpChg chg="add del">
          <ac:chgData name="アラキ　ミユ" userId="S::7572623@school.city.osaka.jp::4b90fac8-d6fc-4edc-a2c5-c7ffca9d7915" providerId="AD" clId="Web-{49779066-D4AD-443D-8025-F8DF050210D8}" dt="2024-02-20T05:46:51.389" v="12"/>
          <ac:grpSpMkLst>
            <pc:docMk/>
            <pc:sldMk cId="4135541946" sldId="263"/>
            <ac:grpSpMk id="16" creationId="{4B6F5AB0-017F-4C11-B8A8-E4E486DD0868}"/>
          </ac:grpSpMkLst>
        </pc:grpChg>
        <pc:grpChg chg="add del">
          <ac:chgData name="アラキ　ミユ" userId="S::7572623@school.city.osaka.jp::4b90fac8-d6fc-4edc-a2c5-c7ffca9d7915" providerId="AD" clId="Web-{49779066-D4AD-443D-8025-F8DF050210D8}" dt="2024-02-20T05:46:55.858" v="14"/>
          <ac:grpSpMkLst>
            <pc:docMk/>
            <pc:sldMk cId="4135541946" sldId="263"/>
            <ac:grpSpMk id="18" creationId="{E7D4F600-F737-4482-BC99-1E1FFC82630C}"/>
          </ac:grpSpMkLst>
        </pc:grpChg>
        <pc:grpChg chg="add del">
          <ac:chgData name="アラキ　ミユ" userId="S::7572623@school.city.osaka.jp::4b90fac8-d6fc-4edc-a2c5-c7ffca9d7915" providerId="AD" clId="Web-{49779066-D4AD-443D-8025-F8DF050210D8}" dt="2024-02-20T05:46:39.607" v="8"/>
          <ac:grpSpMkLst>
            <pc:docMk/>
            <pc:sldMk cId="4135541946" sldId="263"/>
            <ac:grpSpMk id="23" creationId="{87F87F1B-42BA-4AC7-A4E2-41544DDB2CE3}"/>
          </ac:grpSpMkLst>
        </pc:grpChg>
        <pc:grpChg chg="add del">
          <ac:chgData name="アラキ　ミユ" userId="S::7572623@school.city.osaka.jp::4b90fac8-d6fc-4edc-a2c5-c7ffca9d7915" providerId="AD" clId="Web-{49779066-D4AD-443D-8025-F8DF050210D8}" dt="2024-02-20T05:46:55.858" v="14"/>
          <ac:grpSpMkLst>
            <pc:docMk/>
            <pc:sldMk cId="4135541946" sldId="263"/>
            <ac:grpSpMk id="26" creationId="{AE0D2D7F-1DF5-4798-9E63-A71E2D15886B}"/>
          </ac:grpSpMkLst>
        </pc:grpChg>
        <pc:grpChg chg="add del">
          <ac:chgData name="アラキ　ミユ" userId="S::7572623@school.city.osaka.jp::4b90fac8-d6fc-4edc-a2c5-c7ffca9d7915" providerId="AD" clId="Web-{49779066-D4AD-443D-8025-F8DF050210D8}" dt="2024-02-20T05:46:39.607" v="8"/>
          <ac:grpSpMkLst>
            <pc:docMk/>
            <pc:sldMk cId="4135541946" sldId="263"/>
            <ac:grpSpMk id="29" creationId="{967346A5-7569-4F15-AB5D-BE3DADF192C0}"/>
          </ac:grpSpMkLst>
        </pc:grpChg>
        <pc:picChg chg="add del">
          <ac:chgData name="アラキ　ミユ" userId="S::7572623@school.city.osaka.jp::4b90fac8-d6fc-4edc-a2c5-c7ffca9d7915" providerId="AD" clId="Web-{49779066-D4AD-443D-8025-F8DF050210D8}" dt="2024-02-20T05:46:46.186" v="10"/>
          <ac:picMkLst>
            <pc:docMk/>
            <pc:sldMk cId="4135541946" sldId="263"/>
            <ac:picMk id="5" creationId="{FDD8296B-32C5-C721-1926-DD8EA0FB1D67}"/>
          </ac:picMkLst>
        </pc:picChg>
        <pc:picChg chg="add">
          <ac:chgData name="アラキ　ミユ" userId="S::7572623@school.city.osaka.jp::4b90fac8-d6fc-4edc-a2c5-c7ffca9d7915" providerId="AD" clId="Web-{49779066-D4AD-443D-8025-F8DF050210D8}" dt="2024-02-20T05:46:55.873" v="15"/>
          <ac:picMkLst>
            <pc:docMk/>
            <pc:sldMk cId="4135541946" sldId="263"/>
            <ac:picMk id="34" creationId="{DB154329-62A5-3AC3-4905-95E9D9483B1A}"/>
          </ac:picMkLst>
        </pc:picChg>
      </pc:sldChg>
      <pc:sldChg chg="addSp delSp modSp mod setBg">
        <pc:chgData name="アラキ　ミユ" userId="S::7572623@school.city.osaka.jp::4b90fac8-d6fc-4edc-a2c5-c7ffca9d7915" providerId="AD" clId="Web-{49779066-D4AD-443D-8025-F8DF050210D8}" dt="2024-02-20T05:57:35.465" v="39"/>
        <pc:sldMkLst>
          <pc:docMk/>
          <pc:sldMk cId="2384114907" sldId="264"/>
        </pc:sldMkLst>
        <pc:spChg chg="mod">
          <ac:chgData name="アラキ　ミユ" userId="S::7572623@school.city.osaka.jp::4b90fac8-d6fc-4edc-a2c5-c7ffca9d7915" providerId="AD" clId="Web-{49779066-D4AD-443D-8025-F8DF050210D8}" dt="2024-02-20T05:57:35.465" v="39"/>
          <ac:spMkLst>
            <pc:docMk/>
            <pc:sldMk cId="2384114907" sldId="264"/>
            <ac:spMk id="2" creationId="{8A669349-062D-D5D0-964D-F0AAD66A71DF}"/>
          </ac:spMkLst>
        </pc:spChg>
        <pc:spChg chg="mod">
          <ac:chgData name="アラキ　ミユ" userId="S::7572623@school.city.osaka.jp::4b90fac8-d6fc-4edc-a2c5-c7ffca9d7915" providerId="AD" clId="Web-{49779066-D4AD-443D-8025-F8DF050210D8}" dt="2024-02-20T05:57:35.465" v="39"/>
          <ac:spMkLst>
            <pc:docMk/>
            <pc:sldMk cId="2384114907" sldId="264"/>
            <ac:spMk id="3" creationId="{1676B041-94F2-3CDE-0675-001FB39C9F95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57:23.667" v="36"/>
          <ac:spMkLst>
            <pc:docMk/>
            <pc:sldMk cId="2384114907" sldId="264"/>
            <ac:spMk id="8" creationId="{A8DB9CD9-59B1-4D73-BC4C-98796A48EF9B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57:22.261" v="34"/>
          <ac:spMkLst>
            <pc:docMk/>
            <pc:sldMk cId="2384114907" sldId="264"/>
            <ac:spMk id="9" creationId="{3A930249-8242-4E2B-AF17-C01826488321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57:23.667" v="36"/>
          <ac:spMkLst>
            <pc:docMk/>
            <pc:sldMk cId="2384114907" sldId="264"/>
            <ac:spMk id="10" creationId="{8874A6A9-41FF-4E33-AFA8-F9F81436A59E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57:22.261" v="34"/>
          <ac:spMkLst>
            <pc:docMk/>
            <pc:sldMk cId="2384114907" sldId="264"/>
            <ac:spMk id="11" creationId="{A5BDD999-C5E1-4B3E-A710-768673819165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57:35.449" v="38"/>
          <ac:spMkLst>
            <pc:docMk/>
            <pc:sldMk cId="2384114907" sldId="264"/>
            <ac:spMk id="25" creationId="{73A25D70-4A55-4F72-B9C5-A69CDBF4DB42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57:35.449" v="38"/>
          <ac:spMkLst>
            <pc:docMk/>
            <pc:sldMk cId="2384114907" sldId="264"/>
            <ac:spMk id="26" creationId="{54957100-6D8B-4161-9F2F-C0A949EC84C4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57:35.449" v="38"/>
          <ac:spMkLst>
            <pc:docMk/>
            <pc:sldMk cId="2384114907" sldId="264"/>
            <ac:spMk id="27" creationId="{0BD8B065-EE51-4AE2-A94C-86249998FD7B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7:35.465" v="39"/>
          <ac:spMkLst>
            <pc:docMk/>
            <pc:sldMk cId="2384114907" sldId="264"/>
            <ac:spMk id="29" creationId="{F9D96E3F-159B-4733-BE61-1AAB43A59AB8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7:35.465" v="39"/>
          <ac:spMkLst>
            <pc:docMk/>
            <pc:sldMk cId="2384114907" sldId="264"/>
            <ac:spMk id="30" creationId="{A5202B2A-E3B3-4965-8D55-B58E54059356}"/>
          </ac:spMkLst>
        </pc:spChg>
        <pc:grpChg chg="add del">
          <ac:chgData name="アラキ　ミユ" userId="S::7572623@school.city.osaka.jp::4b90fac8-d6fc-4edc-a2c5-c7ffca9d7915" providerId="AD" clId="Web-{49779066-D4AD-443D-8025-F8DF050210D8}" dt="2024-02-20T05:57:23.667" v="36"/>
          <ac:grpSpMkLst>
            <pc:docMk/>
            <pc:sldMk cId="2384114907" sldId="264"/>
            <ac:grpSpMk id="12" creationId="{721D730E-1F97-4071-B143-B05E6D2599BC}"/>
          </ac:grpSpMkLst>
        </pc:grpChg>
        <pc:grpChg chg="add del">
          <ac:chgData name="アラキ　ミユ" userId="S::7572623@school.city.osaka.jp::4b90fac8-d6fc-4edc-a2c5-c7ffca9d7915" providerId="AD" clId="Web-{49779066-D4AD-443D-8025-F8DF050210D8}" dt="2024-02-20T05:57:35.449" v="38"/>
          <ac:grpSpMkLst>
            <pc:docMk/>
            <pc:sldMk cId="2384114907" sldId="264"/>
            <ac:grpSpMk id="14" creationId="{18999293-B054-4B57-A26F-D04C2BB11338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5:57:35.465" v="39"/>
          <ac:grpSpMkLst>
            <pc:docMk/>
            <pc:sldMk cId="2384114907" sldId="264"/>
            <ac:grpSpMk id="18" creationId="{6C0A542E-DBAB-412E-9F06-247CFE5FB942}"/>
          </ac:grpSpMkLst>
        </pc:grpChg>
        <pc:grpChg chg="add del">
          <ac:chgData name="アラキ　ミユ" userId="S::7572623@school.city.osaka.jp::4b90fac8-d6fc-4edc-a2c5-c7ffca9d7915" providerId="AD" clId="Web-{49779066-D4AD-443D-8025-F8DF050210D8}" dt="2024-02-20T05:57:35.449" v="38"/>
          <ac:grpSpMkLst>
            <pc:docMk/>
            <pc:sldMk cId="2384114907" sldId="264"/>
            <ac:grpSpMk id="20" creationId="{761945C4-D997-42F3-B59A-984CF0066715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5:57:35.465" v="39"/>
          <ac:grpSpMkLst>
            <pc:docMk/>
            <pc:sldMk cId="2384114907" sldId="264"/>
            <ac:grpSpMk id="31" creationId="{EC505F6D-25F2-479B-AEEE-66F34B3FB13D}"/>
          </ac:grpSpMkLst>
        </pc:grpChg>
        <pc:picChg chg="add del">
          <ac:chgData name="アラキ　ミユ" userId="S::7572623@school.city.osaka.jp::4b90fac8-d6fc-4edc-a2c5-c7ffca9d7915" providerId="AD" clId="Web-{49779066-D4AD-443D-8025-F8DF050210D8}" dt="2024-02-20T05:57:22.261" v="34"/>
          <ac:picMkLst>
            <pc:docMk/>
            <pc:sldMk cId="2384114907" sldId="264"/>
            <ac:picMk id="5" creationId="{D7F2746C-F01E-54E5-A12E-D684E1148385}"/>
          </ac:picMkLst>
        </pc:picChg>
      </pc:sldChg>
      <pc:sldChg chg="addSp modSp mod setBg">
        <pc:chgData name="アラキ　ミユ" userId="S::7572623@school.city.osaka.jp::4b90fac8-d6fc-4edc-a2c5-c7ffca9d7915" providerId="AD" clId="Web-{49779066-D4AD-443D-8025-F8DF050210D8}" dt="2024-02-20T06:06:49.476" v="51" actId="1076"/>
        <pc:sldMkLst>
          <pc:docMk/>
          <pc:sldMk cId="3127589833" sldId="266"/>
        </pc:sldMkLst>
        <pc:spChg chg="mod">
          <ac:chgData name="アラキ　ミユ" userId="S::7572623@school.city.osaka.jp::4b90fac8-d6fc-4edc-a2c5-c7ffca9d7915" providerId="AD" clId="Web-{49779066-D4AD-443D-8025-F8DF050210D8}" dt="2024-02-20T06:06:08.147" v="45" actId="1076"/>
          <ac:spMkLst>
            <pc:docMk/>
            <pc:sldMk cId="3127589833" sldId="266"/>
            <ac:spMk id="2" creationId="{052824E3-B161-563D-DC53-734F74E06791}"/>
          </ac:spMkLst>
        </pc:spChg>
        <pc:spChg chg="mod">
          <ac:chgData name="アラキ　ミユ" userId="S::7572623@school.city.osaka.jp::4b90fac8-d6fc-4edc-a2c5-c7ffca9d7915" providerId="AD" clId="Web-{49779066-D4AD-443D-8025-F8DF050210D8}" dt="2024-02-20T06:06:29.866" v="49" actId="1076"/>
          <ac:spMkLst>
            <pc:docMk/>
            <pc:sldMk cId="3127589833" sldId="266"/>
            <ac:spMk id="3" creationId="{6B25E044-3960-D43C-D9F3-92D3529D6B27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1:34.004" v="27"/>
          <ac:spMkLst>
            <pc:docMk/>
            <pc:sldMk cId="3127589833" sldId="266"/>
            <ac:spMk id="8" creationId="{6DDA8CE9-E0A6-4FF2-823D-D08607606DC2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1:34.004" v="27"/>
          <ac:spMkLst>
            <pc:docMk/>
            <pc:sldMk cId="3127589833" sldId="266"/>
            <ac:spMk id="10" creationId="{11195564-33B9-434B-9641-764F5905A56F}"/>
          </ac:spMkLst>
        </pc:spChg>
        <pc:grpChg chg="add">
          <ac:chgData name="アラキ　ミユ" userId="S::7572623@school.city.osaka.jp::4b90fac8-d6fc-4edc-a2c5-c7ffca9d7915" providerId="AD" clId="Web-{49779066-D4AD-443D-8025-F8DF050210D8}" dt="2024-02-20T05:51:34.004" v="27"/>
          <ac:grpSpMkLst>
            <pc:docMk/>
            <pc:sldMk cId="3127589833" sldId="266"/>
            <ac:grpSpMk id="12" creationId="{1D18C537-E336-47C4-836B-C342A230F8F3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5:51:34.004" v="27"/>
          <ac:grpSpMkLst>
            <pc:docMk/>
            <pc:sldMk cId="3127589833" sldId="266"/>
            <ac:grpSpMk id="18" creationId="{5A1259D8-0C3A-4069-A22F-537BBBB61A9C}"/>
          </ac:grpSpMkLst>
        </pc:grpChg>
        <pc:picChg chg="add mod">
          <ac:chgData name="アラキ　ミユ" userId="S::7572623@school.city.osaka.jp::4b90fac8-d6fc-4edc-a2c5-c7ffca9d7915" providerId="AD" clId="Web-{49779066-D4AD-443D-8025-F8DF050210D8}" dt="2024-02-20T06:06:49.476" v="51" actId="1076"/>
          <ac:picMkLst>
            <pc:docMk/>
            <pc:sldMk cId="3127589833" sldId="266"/>
            <ac:picMk id="4" creationId="{95A8C9A9-80A5-1BC7-3734-6286A33BDAE4}"/>
          </ac:picMkLst>
        </pc:picChg>
      </pc:sldChg>
      <pc:sldChg chg="addSp delSp modSp del mod setBg setClrOvrMap">
        <pc:chgData name="アラキ　ミユ" userId="S::7572623@school.city.osaka.jp::4b90fac8-d6fc-4edc-a2c5-c7ffca9d7915" providerId="AD" clId="Web-{49779066-D4AD-443D-8025-F8DF050210D8}" dt="2024-02-20T05:47:18.811" v="18"/>
        <pc:sldMkLst>
          <pc:docMk/>
          <pc:sldMk cId="3705962715" sldId="267"/>
        </pc:sldMkLst>
        <pc:spChg chg="mod">
          <ac:chgData name="アラキ　ミユ" userId="S::7572623@school.city.osaka.jp::4b90fac8-d6fc-4edc-a2c5-c7ffca9d7915" providerId="AD" clId="Web-{49779066-D4AD-443D-8025-F8DF050210D8}" dt="2024-02-20T05:46:18.935" v="6"/>
          <ac:spMkLst>
            <pc:docMk/>
            <pc:sldMk cId="3705962715" sldId="267"/>
            <ac:spMk id="2" creationId="{BA36F000-562F-2F0B-E520-E0E1A7E3A644}"/>
          </ac:spMkLst>
        </pc:spChg>
        <pc:spChg chg="mod">
          <ac:chgData name="アラキ　ミユ" userId="S::7572623@school.city.osaka.jp::4b90fac8-d6fc-4edc-a2c5-c7ffca9d7915" providerId="AD" clId="Web-{49779066-D4AD-443D-8025-F8DF050210D8}" dt="2024-02-20T05:46:18.935" v="6"/>
          <ac:spMkLst>
            <pc:docMk/>
            <pc:sldMk cId="3705962715" sldId="267"/>
            <ac:spMk id="3" creationId="{66C11304-C178-EDDA-FFCA-6F4156344CD5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18.904" v="5"/>
          <ac:spMkLst>
            <pc:docMk/>
            <pc:sldMk cId="3705962715" sldId="267"/>
            <ac:spMk id="11" creationId="{DF05ACD0-FF4A-4F8F-B5C5-6A4EBD0D1B38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6:18.904" v="5"/>
          <ac:spMkLst>
            <pc:docMk/>
            <pc:sldMk cId="3705962715" sldId="267"/>
            <ac:spMk id="12" creationId="{4C9AFA28-B5ED-4346-9AF7-68A157F16C7E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6:18.935" v="6"/>
          <ac:spMkLst>
            <pc:docMk/>
            <pc:sldMk cId="3705962715" sldId="267"/>
            <ac:spMk id="15" creationId="{71B2258F-86CA-4D4D-8270-BC05FCDEBFB3}"/>
          </ac:spMkLst>
        </pc:spChg>
        <pc:picChg chg="mod ord">
          <ac:chgData name="アラキ　ミユ" userId="S::7572623@school.city.osaka.jp::4b90fac8-d6fc-4edc-a2c5-c7ffca9d7915" providerId="AD" clId="Web-{49779066-D4AD-443D-8025-F8DF050210D8}" dt="2024-02-20T05:46:18.935" v="6"/>
          <ac:picMkLst>
            <pc:docMk/>
            <pc:sldMk cId="3705962715" sldId="267"/>
            <ac:picMk id="9" creationId="{A0F57EE3-DAD7-C230-BCF5-2018C1EC536A}"/>
          </ac:picMkLst>
        </pc:picChg>
      </pc:sldChg>
      <pc:sldChg chg="addSp modSp mod setBg">
        <pc:chgData name="アラキ　ミユ" userId="S::7572623@school.city.osaka.jp::4b90fac8-d6fc-4edc-a2c5-c7ffca9d7915" providerId="AD" clId="Web-{49779066-D4AD-443D-8025-F8DF050210D8}" dt="2024-02-20T05:52:38.130" v="31"/>
        <pc:sldMkLst>
          <pc:docMk/>
          <pc:sldMk cId="2616722613" sldId="268"/>
        </pc:sldMkLst>
        <pc:spChg chg="mod">
          <ac:chgData name="アラキ　ミユ" userId="S::7572623@school.city.osaka.jp::4b90fac8-d6fc-4edc-a2c5-c7ffca9d7915" providerId="AD" clId="Web-{49779066-D4AD-443D-8025-F8DF050210D8}" dt="2024-02-20T05:52:38.130" v="31"/>
          <ac:spMkLst>
            <pc:docMk/>
            <pc:sldMk cId="2616722613" sldId="268"/>
            <ac:spMk id="2" creationId="{6982F66E-79AA-1796-6443-EC33378CF4FF}"/>
          </ac:spMkLst>
        </pc:spChg>
        <pc:spChg chg="mod">
          <ac:chgData name="アラキ　ミユ" userId="S::7572623@school.city.osaka.jp::4b90fac8-d6fc-4edc-a2c5-c7ffca9d7915" providerId="AD" clId="Web-{49779066-D4AD-443D-8025-F8DF050210D8}" dt="2024-02-20T05:52:38.130" v="31"/>
          <ac:spMkLst>
            <pc:docMk/>
            <pc:sldMk cId="2616722613" sldId="268"/>
            <ac:spMk id="3" creationId="{EE8AA92B-8155-5051-B6EE-ABC13C891768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9:41.314" v="24"/>
          <ac:spMkLst>
            <pc:docMk/>
            <pc:sldMk cId="2616722613" sldId="268"/>
            <ac:spMk id="9" creationId="{65219498-D544-41AC-98FE-8F956EF66A62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2:38.130" v="31"/>
          <ac:spMkLst>
            <pc:docMk/>
            <pc:sldMk cId="2616722613" sldId="268"/>
            <ac:spMk id="10" creationId="{6DDA8CE9-E0A6-4FF2-823D-D08607606DC2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9:41.314" v="24"/>
          <ac:spMkLst>
            <pc:docMk/>
            <pc:sldMk cId="2616722613" sldId="268"/>
            <ac:spMk id="11" creationId="{F500DBFC-17A9-4E0A-AEE2-A49F9AEEF0FD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2:38.130" v="31"/>
          <ac:spMkLst>
            <pc:docMk/>
            <pc:sldMk cId="2616722613" sldId="268"/>
            <ac:spMk id="12" creationId="{11195564-33B9-434B-9641-764F5905A56F}"/>
          </ac:spMkLst>
        </pc:spChg>
        <pc:grpChg chg="add">
          <ac:chgData name="アラキ　ミユ" userId="S::7572623@school.city.osaka.jp::4b90fac8-d6fc-4edc-a2c5-c7ffca9d7915" providerId="AD" clId="Web-{49779066-D4AD-443D-8025-F8DF050210D8}" dt="2024-02-20T05:49:41.314" v="24"/>
          <ac:grpSpMkLst>
            <pc:docMk/>
            <pc:sldMk cId="2616722613" sldId="268"/>
            <ac:grpSpMk id="13" creationId="{D74613BB-817C-4C4F-8A24-4936F2F064C0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5:52:38.130" v="31"/>
          <ac:grpSpMkLst>
            <pc:docMk/>
            <pc:sldMk cId="2616722613" sldId="268"/>
            <ac:grpSpMk id="14" creationId="{1D18C537-E336-47C4-836B-C342A230F8F3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5:52:38.130" v="31"/>
          <ac:grpSpMkLst>
            <pc:docMk/>
            <pc:sldMk cId="2616722613" sldId="268"/>
            <ac:grpSpMk id="20" creationId="{5A1259D8-0C3A-4069-A22F-537BBBB61A9C}"/>
          </ac:grpSpMkLst>
        </pc:grpChg>
        <pc:picChg chg="add mod">
          <ac:chgData name="アラキ　ミユ" userId="S::7572623@school.city.osaka.jp::4b90fac8-d6fc-4edc-a2c5-c7ffca9d7915" providerId="AD" clId="Web-{49779066-D4AD-443D-8025-F8DF050210D8}" dt="2024-02-20T05:49:44.736" v="26" actId="1076"/>
          <ac:picMkLst>
            <pc:docMk/>
            <pc:sldMk cId="2616722613" sldId="268"/>
            <ac:picMk id="5" creationId="{AC75FAE7-EE8A-4BB4-2838-F6E9D4410404}"/>
          </ac:picMkLst>
        </pc:picChg>
      </pc:sldChg>
      <pc:sldChg chg="addSp delSp modSp new mod setBg">
        <pc:chgData name="アラキ　ミユ" userId="S::7572623@school.city.osaka.jp::4b90fac8-d6fc-4edc-a2c5-c7ffca9d7915" providerId="AD" clId="Web-{49779066-D4AD-443D-8025-F8DF050210D8}" dt="2024-02-20T05:48:47.344" v="21"/>
        <pc:sldMkLst>
          <pc:docMk/>
          <pc:sldMk cId="1274481786" sldId="269"/>
        </pc:sldMkLst>
        <pc:spChg chg="mod">
          <ac:chgData name="アラキ　ミユ" userId="S::7572623@school.city.osaka.jp::4b90fac8-d6fc-4edc-a2c5-c7ffca9d7915" providerId="AD" clId="Web-{49779066-D4AD-443D-8025-F8DF050210D8}" dt="2024-02-20T05:48:47.344" v="21"/>
          <ac:spMkLst>
            <pc:docMk/>
            <pc:sldMk cId="1274481786" sldId="269"/>
            <ac:spMk id="2" creationId="{794C162A-0B94-2DC6-A0F7-53A64E0C33E1}"/>
          </ac:spMkLst>
        </pc:spChg>
        <pc:spChg chg="mod">
          <ac:chgData name="アラキ　ミユ" userId="S::7572623@school.city.osaka.jp::4b90fac8-d6fc-4edc-a2c5-c7ffca9d7915" providerId="AD" clId="Web-{49779066-D4AD-443D-8025-F8DF050210D8}" dt="2024-02-20T05:48:47.344" v="21"/>
          <ac:spMkLst>
            <pc:docMk/>
            <pc:sldMk cId="1274481786" sldId="269"/>
            <ac:spMk id="3" creationId="{1B5308D8-C00B-EED0-1E12-CFB473E82408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8:47.344" v="21"/>
          <ac:spMkLst>
            <pc:docMk/>
            <pc:sldMk cId="1274481786" sldId="269"/>
            <ac:spMk id="8" creationId="{54A6836E-C603-43CB-9DA7-89D8E3FA3838}"/>
          </ac:spMkLst>
        </pc:spChg>
        <pc:spChg chg="add del">
          <ac:chgData name="アラキ　ミユ" userId="S::7572623@school.city.osaka.jp::4b90fac8-d6fc-4edc-a2c5-c7ffca9d7915" providerId="AD" clId="Web-{49779066-D4AD-443D-8025-F8DF050210D8}" dt="2024-02-20T05:48:47.344" v="21"/>
          <ac:spMkLst>
            <pc:docMk/>
            <pc:sldMk cId="1274481786" sldId="269"/>
            <ac:spMk id="10" creationId="{296007DD-F9BF-4F0F-B8C6-C514B2841971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8:47.344" v="21"/>
          <ac:spMkLst>
            <pc:docMk/>
            <pc:sldMk cId="1274481786" sldId="269"/>
            <ac:spMk id="29" creationId="{A3363022-C969-41E9-8EB2-E4C94908C1FA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8:47.344" v="21"/>
          <ac:spMkLst>
            <pc:docMk/>
            <pc:sldMk cId="1274481786" sldId="269"/>
            <ac:spMk id="31" creationId="{8D1AD6B3-BE88-4CEB-BA17-790657CC4729}"/>
          </ac:spMkLst>
        </pc:spChg>
        <pc:grpChg chg="add del">
          <ac:chgData name="アラキ　ミユ" userId="S::7572623@school.city.osaka.jp::4b90fac8-d6fc-4edc-a2c5-c7ffca9d7915" providerId="AD" clId="Web-{49779066-D4AD-443D-8025-F8DF050210D8}" dt="2024-02-20T05:48:47.344" v="21"/>
          <ac:grpSpMkLst>
            <pc:docMk/>
            <pc:sldMk cId="1274481786" sldId="269"/>
            <ac:grpSpMk id="12" creationId="{8A0FAFCA-5C96-453B-83B7-A9AEF7F18960}"/>
          </ac:grpSpMkLst>
        </pc:grpChg>
        <pc:grpChg chg="add del">
          <ac:chgData name="アラキ　ミユ" userId="S::7572623@school.city.osaka.jp::4b90fac8-d6fc-4edc-a2c5-c7ffca9d7915" providerId="AD" clId="Web-{49779066-D4AD-443D-8025-F8DF050210D8}" dt="2024-02-20T05:48:47.344" v="21"/>
          <ac:grpSpMkLst>
            <pc:docMk/>
            <pc:sldMk cId="1274481786" sldId="269"/>
            <ac:grpSpMk id="18" creationId="{CD0398DD-AD75-4E2B-A3C6-35073082A8B4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5:48:47.344" v="21"/>
          <ac:grpSpMkLst>
            <pc:docMk/>
            <pc:sldMk cId="1274481786" sldId="269"/>
            <ac:grpSpMk id="33" creationId="{89D1390B-7E13-4B4F-9CB2-391063412E54}"/>
          </ac:grpSpMkLst>
        </pc:grpChg>
        <pc:picChg chg="add">
          <ac:chgData name="アラキ　ミユ" userId="S::7572623@school.city.osaka.jp::4b90fac8-d6fc-4edc-a2c5-c7ffca9d7915" providerId="AD" clId="Web-{49779066-D4AD-443D-8025-F8DF050210D8}" dt="2024-02-20T05:48:47.344" v="21"/>
          <ac:picMkLst>
            <pc:docMk/>
            <pc:sldMk cId="1274481786" sldId="269"/>
            <ac:picMk id="26" creationId="{0165F8E6-0A99-1DB5-2C91-38404B606387}"/>
          </ac:picMkLst>
        </pc:picChg>
      </pc:sldChg>
      <pc:sldChg chg="addSp modSp new mod setBg">
        <pc:chgData name="アラキ　ミユ" userId="S::7572623@school.city.osaka.jp::4b90fac8-d6fc-4edc-a2c5-c7ffca9d7915" providerId="AD" clId="Web-{49779066-D4AD-443D-8025-F8DF050210D8}" dt="2024-02-20T05:52:24.255" v="30"/>
        <pc:sldMkLst>
          <pc:docMk/>
          <pc:sldMk cId="1162911496" sldId="270"/>
        </pc:sldMkLst>
        <pc:spChg chg="mod">
          <ac:chgData name="アラキ　ミユ" userId="S::7572623@school.city.osaka.jp::4b90fac8-d6fc-4edc-a2c5-c7ffca9d7915" providerId="AD" clId="Web-{49779066-D4AD-443D-8025-F8DF050210D8}" dt="2024-02-20T05:52:24.255" v="30"/>
          <ac:spMkLst>
            <pc:docMk/>
            <pc:sldMk cId="1162911496" sldId="270"/>
            <ac:spMk id="2" creationId="{18B0F107-AA09-3DD0-D9DF-BA4948C20D93}"/>
          </ac:spMkLst>
        </pc:spChg>
        <pc:spChg chg="mod">
          <ac:chgData name="アラキ　ミユ" userId="S::7572623@school.city.osaka.jp::4b90fac8-d6fc-4edc-a2c5-c7ffca9d7915" providerId="AD" clId="Web-{49779066-D4AD-443D-8025-F8DF050210D8}" dt="2024-02-20T05:52:24.255" v="30"/>
          <ac:spMkLst>
            <pc:docMk/>
            <pc:sldMk cId="1162911496" sldId="270"/>
            <ac:spMk id="3" creationId="{DD8C5E0A-CBD7-D454-E688-C938C4F11C86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2:24.255" v="30"/>
          <ac:spMkLst>
            <pc:docMk/>
            <pc:sldMk cId="1162911496" sldId="270"/>
            <ac:spMk id="5" creationId="{54A6836E-C603-43CB-9DA7-89D8E3FA3838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2:24.255" v="30"/>
          <ac:spMkLst>
            <pc:docMk/>
            <pc:sldMk cId="1162911496" sldId="270"/>
            <ac:spMk id="6" creationId="{296007DD-F9BF-4F0F-B8C6-C514B2841971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9:23.595" v="23"/>
          <ac:spMkLst>
            <pc:docMk/>
            <pc:sldMk cId="1162911496" sldId="270"/>
            <ac:spMk id="8" creationId="{6DDA8CE9-E0A6-4FF2-823D-D08607606DC2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9:23.595" v="23"/>
          <ac:spMkLst>
            <pc:docMk/>
            <pc:sldMk cId="1162911496" sldId="270"/>
            <ac:spMk id="10" creationId="{11195564-33B9-434B-9641-764F5905A56F}"/>
          </ac:spMkLst>
        </pc:spChg>
        <pc:grpChg chg="add">
          <ac:chgData name="アラキ　ミユ" userId="S::7572623@school.city.osaka.jp::4b90fac8-d6fc-4edc-a2c5-c7ffca9d7915" providerId="AD" clId="Web-{49779066-D4AD-443D-8025-F8DF050210D8}" dt="2024-02-20T05:52:24.255" v="30"/>
          <ac:grpSpMkLst>
            <pc:docMk/>
            <pc:sldMk cId="1162911496" sldId="270"/>
            <ac:grpSpMk id="7" creationId="{8A0FAFCA-5C96-453B-83B7-A9AEF7F18960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5:52:24.255" v="30"/>
          <ac:grpSpMkLst>
            <pc:docMk/>
            <pc:sldMk cId="1162911496" sldId="270"/>
            <ac:grpSpMk id="9" creationId="{CD0398DD-AD75-4E2B-A3C6-35073082A8B4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5:49:23.595" v="23"/>
          <ac:grpSpMkLst>
            <pc:docMk/>
            <pc:sldMk cId="1162911496" sldId="270"/>
            <ac:grpSpMk id="12" creationId="{1D18C537-E336-47C4-836B-C342A230F8F3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5:49:23.595" v="23"/>
          <ac:grpSpMkLst>
            <pc:docMk/>
            <pc:sldMk cId="1162911496" sldId="270"/>
            <ac:grpSpMk id="18" creationId="{5A1259D8-0C3A-4069-A22F-537BBBB61A9C}"/>
          </ac:grpSpMkLst>
        </pc:grpChg>
      </pc:sldChg>
      <pc:sldChg chg="addSp modSp new mod setBg">
        <pc:chgData name="アラキ　ミユ" userId="S::7572623@school.city.osaka.jp::4b90fac8-d6fc-4edc-a2c5-c7ffca9d7915" providerId="AD" clId="Web-{49779066-D4AD-443D-8025-F8DF050210D8}" dt="2024-02-20T06:13:13.249" v="61" actId="1076"/>
        <pc:sldMkLst>
          <pc:docMk/>
          <pc:sldMk cId="2379769212" sldId="271"/>
        </pc:sldMkLst>
        <pc:spChg chg="mod">
          <ac:chgData name="アラキ　ミユ" userId="S::7572623@school.city.osaka.jp::4b90fac8-d6fc-4edc-a2c5-c7ffca9d7915" providerId="AD" clId="Web-{49779066-D4AD-443D-8025-F8DF050210D8}" dt="2024-02-20T05:51:56.223" v="28"/>
          <ac:spMkLst>
            <pc:docMk/>
            <pc:sldMk cId="2379769212" sldId="271"/>
            <ac:spMk id="2" creationId="{E5056E95-B192-9822-A363-F8C7F670017D}"/>
          </ac:spMkLst>
        </pc:spChg>
        <pc:spChg chg="mod">
          <ac:chgData name="アラキ　ミユ" userId="S::7572623@school.city.osaka.jp::4b90fac8-d6fc-4edc-a2c5-c7ffca9d7915" providerId="AD" clId="Web-{49779066-D4AD-443D-8025-F8DF050210D8}" dt="2024-02-20T05:51:56.223" v="28"/>
          <ac:spMkLst>
            <pc:docMk/>
            <pc:sldMk cId="2379769212" sldId="271"/>
            <ac:spMk id="3" creationId="{36056ABF-4C6B-2827-02B5-F02712B27577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1:56.223" v="28"/>
          <ac:spMkLst>
            <pc:docMk/>
            <pc:sldMk cId="2379769212" sldId="271"/>
            <ac:spMk id="9" creationId="{A3363022-C969-41E9-8EB2-E4C94908C1FA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1:56.223" v="28"/>
          <ac:spMkLst>
            <pc:docMk/>
            <pc:sldMk cId="2379769212" sldId="271"/>
            <ac:spMk id="11" creationId="{8D1AD6B3-BE88-4CEB-BA17-790657CC4729}"/>
          </ac:spMkLst>
        </pc:spChg>
        <pc:grpChg chg="add">
          <ac:chgData name="アラキ　ミユ" userId="S::7572623@school.city.osaka.jp::4b90fac8-d6fc-4edc-a2c5-c7ffca9d7915" providerId="AD" clId="Web-{49779066-D4AD-443D-8025-F8DF050210D8}" dt="2024-02-20T05:51:56.223" v="28"/>
          <ac:grpSpMkLst>
            <pc:docMk/>
            <pc:sldMk cId="2379769212" sldId="271"/>
            <ac:grpSpMk id="13" creationId="{89D1390B-7E13-4B4F-9CB2-391063412E54}"/>
          </ac:grpSpMkLst>
        </pc:grpChg>
        <pc:picChg chg="mod">
          <ac:chgData name="アラキ　ミユ" userId="S::7572623@school.city.osaka.jp::4b90fac8-d6fc-4edc-a2c5-c7ffca9d7915" providerId="AD" clId="Web-{49779066-D4AD-443D-8025-F8DF050210D8}" dt="2024-02-20T06:13:13.249" v="61" actId="1076"/>
          <ac:picMkLst>
            <pc:docMk/>
            <pc:sldMk cId="2379769212" sldId="271"/>
            <ac:picMk id="4" creationId="{D3C24DAB-5AF8-A3DC-E087-89B11F3FB317}"/>
          </ac:picMkLst>
        </pc:picChg>
        <pc:picChg chg="add mod">
          <ac:chgData name="アラキ　ミユ" userId="S::7572623@school.city.osaka.jp::4b90fac8-d6fc-4edc-a2c5-c7ffca9d7915" providerId="AD" clId="Web-{49779066-D4AD-443D-8025-F8DF050210D8}" dt="2024-02-20T05:51:59.255" v="29" actId="1076"/>
          <ac:picMkLst>
            <pc:docMk/>
            <pc:sldMk cId="2379769212" sldId="271"/>
            <ac:picMk id="5" creationId="{28FDDBC2-02F6-D99A-55FE-EEB76B7CD991}"/>
          </ac:picMkLst>
        </pc:picChg>
        <pc:picChg chg="add mod">
          <ac:chgData name="アラキ　ミユ" userId="S::7572623@school.city.osaka.jp::4b90fac8-d6fc-4edc-a2c5-c7ffca9d7915" providerId="AD" clId="Web-{49779066-D4AD-443D-8025-F8DF050210D8}" dt="2024-02-20T06:13:10.624" v="60" actId="1076"/>
          <ac:picMkLst>
            <pc:docMk/>
            <pc:sldMk cId="2379769212" sldId="271"/>
            <ac:picMk id="6" creationId="{482A5980-9A1B-7CB1-2EA6-4D6986B2C692}"/>
          </ac:picMkLst>
        </pc:picChg>
      </pc:sldChg>
      <pc:sldChg chg="addSp modSp new mod setBg">
        <pc:chgData name="アラキ　ミユ" userId="S::7572623@school.city.osaka.jp::4b90fac8-d6fc-4edc-a2c5-c7ffca9d7915" providerId="AD" clId="Web-{49779066-D4AD-443D-8025-F8DF050210D8}" dt="2024-02-20T05:57:50.684" v="40"/>
        <pc:sldMkLst>
          <pc:docMk/>
          <pc:sldMk cId="3864856378" sldId="272"/>
        </pc:sldMkLst>
        <pc:spChg chg="mod">
          <ac:chgData name="アラキ　ミユ" userId="S::7572623@school.city.osaka.jp::4b90fac8-d6fc-4edc-a2c5-c7ffca9d7915" providerId="AD" clId="Web-{49779066-D4AD-443D-8025-F8DF050210D8}" dt="2024-02-20T05:57:50.684" v="40"/>
          <ac:spMkLst>
            <pc:docMk/>
            <pc:sldMk cId="3864856378" sldId="272"/>
            <ac:spMk id="2" creationId="{23687912-C8AC-AB96-5216-E22FFF0722CA}"/>
          </ac:spMkLst>
        </pc:spChg>
        <pc:spChg chg="mod">
          <ac:chgData name="アラキ　ミユ" userId="S::7572623@school.city.osaka.jp::4b90fac8-d6fc-4edc-a2c5-c7ffca9d7915" providerId="AD" clId="Web-{49779066-D4AD-443D-8025-F8DF050210D8}" dt="2024-02-20T05:57:50.684" v="40"/>
          <ac:spMkLst>
            <pc:docMk/>
            <pc:sldMk cId="3864856378" sldId="272"/>
            <ac:spMk id="3" creationId="{B77E5BE6-1750-0C83-419E-F57826F52E69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7:50.684" v="40"/>
          <ac:spMkLst>
            <pc:docMk/>
            <pc:sldMk cId="3864856378" sldId="272"/>
            <ac:spMk id="5" creationId="{18873D23-2DCF-4B31-A009-95721C06E8E1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57:50.684" v="40"/>
          <ac:spMkLst>
            <pc:docMk/>
            <pc:sldMk cId="3864856378" sldId="272"/>
            <ac:spMk id="6" creationId="{C13EF075-D4EF-4929-ADBC-91B27DA19955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9:19.439" v="22"/>
          <ac:spMkLst>
            <pc:docMk/>
            <pc:sldMk cId="3864856378" sldId="272"/>
            <ac:spMk id="8" creationId="{889C5E17-24D0-4696-A3C5-A2261FB455FA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5:49:19.439" v="22"/>
          <ac:spMkLst>
            <pc:docMk/>
            <pc:sldMk cId="3864856378" sldId="272"/>
            <ac:spMk id="10" creationId="{6929B58F-2358-44CC-ACE5-EF1BD3C6C824}"/>
          </ac:spMkLst>
        </pc:spChg>
        <pc:grpChg chg="add">
          <ac:chgData name="アラキ　ミユ" userId="S::7572623@school.city.osaka.jp::4b90fac8-d6fc-4edc-a2c5-c7ffca9d7915" providerId="AD" clId="Web-{49779066-D4AD-443D-8025-F8DF050210D8}" dt="2024-02-20T05:57:50.684" v="40"/>
          <ac:grpSpMkLst>
            <pc:docMk/>
            <pc:sldMk cId="3864856378" sldId="272"/>
            <ac:grpSpMk id="7" creationId="{DAA26DFA-AAB2-4973-9C17-16D587C7B198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5:49:19.439" v="22"/>
          <ac:grpSpMkLst>
            <pc:docMk/>
            <pc:sldMk cId="3864856378" sldId="272"/>
            <ac:grpSpMk id="12" creationId="{09DA5303-A1AF-4830-806C-51FCD96188B7}"/>
          </ac:grpSpMkLst>
        </pc:grpChg>
      </pc:sldChg>
      <pc:sldChg chg="addSp delSp modSp new mod setBg">
        <pc:chgData name="アラキ　ミユ" userId="S::7572623@school.city.osaka.jp::4b90fac8-d6fc-4edc-a2c5-c7ffca9d7915" providerId="AD" clId="Web-{49779066-D4AD-443D-8025-F8DF050210D8}" dt="2024-02-20T06:11:16.169" v="53"/>
        <pc:sldMkLst>
          <pc:docMk/>
          <pc:sldMk cId="4294571412" sldId="273"/>
        </pc:sldMkLst>
        <pc:spChg chg="mod">
          <ac:chgData name="アラキ　ミユ" userId="S::7572623@school.city.osaka.jp::4b90fac8-d6fc-4edc-a2c5-c7ffca9d7915" providerId="AD" clId="Web-{49779066-D4AD-443D-8025-F8DF050210D8}" dt="2024-02-20T06:11:16.169" v="53"/>
          <ac:spMkLst>
            <pc:docMk/>
            <pc:sldMk cId="4294571412" sldId="273"/>
            <ac:spMk id="2" creationId="{E432FC56-126B-02F5-F48C-82BBCA1C78EA}"/>
          </ac:spMkLst>
        </pc:spChg>
        <pc:spChg chg="del">
          <ac:chgData name="アラキ　ミユ" userId="S::7572623@school.city.osaka.jp::4b90fac8-d6fc-4edc-a2c5-c7ffca9d7915" providerId="AD" clId="Web-{49779066-D4AD-443D-8025-F8DF050210D8}" dt="2024-02-20T06:11:16.169" v="53"/>
          <ac:spMkLst>
            <pc:docMk/>
            <pc:sldMk cId="4294571412" sldId="273"/>
            <ac:spMk id="3" creationId="{7536A9A1-42F9-BB22-11FE-90600DE3A9C2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6:11:16.169" v="53"/>
          <ac:spMkLst>
            <pc:docMk/>
            <pc:sldMk cId="4294571412" sldId="273"/>
            <ac:spMk id="8" creationId="{6DDA8CE9-E0A6-4FF2-823D-D08607606DC2}"/>
          </ac:spMkLst>
        </pc:spChg>
        <pc:spChg chg="add">
          <ac:chgData name="アラキ　ミユ" userId="S::7572623@school.city.osaka.jp::4b90fac8-d6fc-4edc-a2c5-c7ffca9d7915" providerId="AD" clId="Web-{49779066-D4AD-443D-8025-F8DF050210D8}" dt="2024-02-20T06:11:16.169" v="53"/>
          <ac:spMkLst>
            <pc:docMk/>
            <pc:sldMk cId="4294571412" sldId="273"/>
            <ac:spMk id="10" creationId="{11195564-33B9-434B-9641-764F5905A56F}"/>
          </ac:spMkLst>
        </pc:spChg>
        <pc:grpChg chg="add">
          <ac:chgData name="アラキ　ミユ" userId="S::7572623@school.city.osaka.jp::4b90fac8-d6fc-4edc-a2c5-c7ffca9d7915" providerId="AD" clId="Web-{49779066-D4AD-443D-8025-F8DF050210D8}" dt="2024-02-20T06:11:16.169" v="53"/>
          <ac:grpSpMkLst>
            <pc:docMk/>
            <pc:sldMk cId="4294571412" sldId="273"/>
            <ac:grpSpMk id="12" creationId="{1D18C537-E336-47C4-836B-C342A230F8F3}"/>
          </ac:grpSpMkLst>
        </pc:grpChg>
        <pc:grpChg chg="add">
          <ac:chgData name="アラキ　ミユ" userId="S::7572623@school.city.osaka.jp::4b90fac8-d6fc-4edc-a2c5-c7ffca9d7915" providerId="AD" clId="Web-{49779066-D4AD-443D-8025-F8DF050210D8}" dt="2024-02-20T06:11:16.169" v="53"/>
          <ac:grpSpMkLst>
            <pc:docMk/>
            <pc:sldMk cId="4294571412" sldId="273"/>
            <ac:grpSpMk id="18" creationId="{5A1259D8-0C3A-4069-A22F-537BBBB61A9C}"/>
          </ac:grpSpMkLst>
        </pc:grpChg>
      </pc:sldChg>
    </pc:docChg>
  </pc:docChgLst>
  <pc:docChgLst>
    <pc:chgData name="アラキ　ミユ" userId="S::7572623@school.city.osaka.jp::4b90fac8-d6fc-4edc-a2c5-c7ffca9d7915" providerId="AD" clId="Web-{E5F67B2E-788F-4119-BC95-B410C20DF47F}"/>
    <pc:docChg chg="addSld delSld modSld">
      <pc:chgData name="アラキ　ミユ" userId="S::7572623@school.city.osaka.jp::4b90fac8-d6fc-4edc-a2c5-c7ffca9d7915" providerId="AD" clId="Web-{E5F67B2E-788F-4119-BC95-B410C20DF47F}" dt="2024-03-07T06:02:55.107" v="35" actId="14100"/>
      <pc:docMkLst>
        <pc:docMk/>
      </pc:docMkLst>
      <pc:sldChg chg="modSp">
        <pc:chgData name="アラキ　ミユ" userId="S::7572623@school.city.osaka.jp::4b90fac8-d6fc-4edc-a2c5-c7ffca9d7915" providerId="AD" clId="Web-{E5F67B2E-788F-4119-BC95-B410C20DF47F}" dt="2024-03-07T06:02:55.107" v="35" actId="14100"/>
        <pc:sldMkLst>
          <pc:docMk/>
          <pc:sldMk cId="334072004" sldId="256"/>
        </pc:sldMkLst>
        <pc:spChg chg="mod">
          <ac:chgData name="アラキ　ミユ" userId="S::7572623@school.city.osaka.jp::4b90fac8-d6fc-4edc-a2c5-c7ffca9d7915" providerId="AD" clId="Web-{E5F67B2E-788F-4119-BC95-B410C20DF47F}" dt="2024-03-07T06:02:55.107" v="35" actId="14100"/>
          <ac:spMkLst>
            <pc:docMk/>
            <pc:sldMk cId="334072004" sldId="256"/>
            <ac:spMk id="2" creationId="{1B39324C-E07C-4511-A274-54F66BCC2100}"/>
          </ac:spMkLst>
        </pc:spChg>
      </pc:sldChg>
      <pc:sldChg chg="modSp">
        <pc:chgData name="アラキ　ミユ" userId="S::7572623@school.city.osaka.jp::4b90fac8-d6fc-4edc-a2c5-c7ffca9d7915" providerId="AD" clId="Web-{E5F67B2E-788F-4119-BC95-B410C20DF47F}" dt="2024-03-07T05:48:21.366" v="33" actId="20577"/>
        <pc:sldMkLst>
          <pc:docMk/>
          <pc:sldMk cId="2384114907" sldId="264"/>
        </pc:sldMkLst>
        <pc:spChg chg="mod">
          <ac:chgData name="アラキ　ミユ" userId="S::7572623@school.city.osaka.jp::4b90fac8-d6fc-4edc-a2c5-c7ffca9d7915" providerId="AD" clId="Web-{E5F67B2E-788F-4119-BC95-B410C20DF47F}" dt="2024-03-07T05:37:54.616" v="2" actId="1076"/>
          <ac:spMkLst>
            <pc:docMk/>
            <pc:sldMk cId="2384114907" sldId="264"/>
            <ac:spMk id="4" creationId="{B3EFAAF2-801B-0659-4ED6-AAADFD9B4EDD}"/>
          </ac:spMkLst>
        </pc:spChg>
        <pc:spChg chg="mod">
          <ac:chgData name="アラキ　ミユ" userId="S::7572623@school.city.osaka.jp::4b90fac8-d6fc-4edc-a2c5-c7ffca9d7915" providerId="AD" clId="Web-{E5F67B2E-788F-4119-BC95-B410C20DF47F}" dt="2024-03-07T05:48:21.366" v="33" actId="20577"/>
          <ac:spMkLst>
            <pc:docMk/>
            <pc:sldMk cId="2384114907" sldId="264"/>
            <ac:spMk id="9" creationId="{2AC136CF-EF63-D579-AA43-E72EA03887FA}"/>
          </ac:spMkLst>
        </pc:spChg>
      </pc:sldChg>
      <pc:sldChg chg="modSp">
        <pc:chgData name="アラキ　ミユ" userId="S::7572623@school.city.osaka.jp::4b90fac8-d6fc-4edc-a2c5-c7ffca9d7915" providerId="AD" clId="Web-{E5F67B2E-788F-4119-BC95-B410C20DF47F}" dt="2024-03-07T05:53:02.811" v="34"/>
        <pc:sldMkLst>
          <pc:docMk/>
          <pc:sldMk cId="1166720914" sldId="277"/>
        </pc:sldMkLst>
        <pc:spChg chg="mod">
          <ac:chgData name="アラキ　ミユ" userId="S::7572623@school.city.osaka.jp::4b90fac8-d6fc-4edc-a2c5-c7ffca9d7915" providerId="AD" clId="Web-{E5F67B2E-788F-4119-BC95-B410C20DF47F}" dt="2024-03-07T05:44:19.188" v="11" actId="20577"/>
          <ac:spMkLst>
            <pc:docMk/>
            <pc:sldMk cId="1166720914" sldId="277"/>
            <ac:spMk id="2" creationId="{FA395B35-B47B-93EA-626B-235D692E9814}"/>
          </ac:spMkLst>
        </pc:spChg>
        <pc:spChg chg="mod">
          <ac:chgData name="アラキ　ミユ" userId="S::7572623@school.city.osaka.jp::4b90fac8-d6fc-4edc-a2c5-c7ffca9d7915" providerId="AD" clId="Web-{E5F67B2E-788F-4119-BC95-B410C20DF47F}" dt="2024-03-07T05:53:02.811" v="34"/>
          <ac:spMkLst>
            <pc:docMk/>
            <pc:sldMk cId="1166720914" sldId="277"/>
            <ac:spMk id="13" creationId="{62AB6DE6-5AA4-1954-8A84-690BA7929BD2}"/>
          </ac:spMkLst>
        </pc:spChg>
        <pc:picChg chg="mod">
          <ac:chgData name="アラキ　ミユ" userId="S::7572623@school.city.osaka.jp::4b90fac8-d6fc-4edc-a2c5-c7ffca9d7915" providerId="AD" clId="Web-{E5F67B2E-788F-4119-BC95-B410C20DF47F}" dt="2024-03-07T05:43:08.030" v="8" actId="1076"/>
          <ac:picMkLst>
            <pc:docMk/>
            <pc:sldMk cId="1166720914" sldId="277"/>
            <ac:picMk id="22" creationId="{A4BD360F-8C3A-9FFE-7258-E78C512D5264}"/>
          </ac:picMkLst>
        </pc:picChg>
        <pc:picChg chg="mod">
          <ac:chgData name="アラキ　ミユ" userId="S::7572623@school.city.osaka.jp::4b90fac8-d6fc-4edc-a2c5-c7ffca9d7915" providerId="AD" clId="Web-{E5F67B2E-788F-4119-BC95-B410C20DF47F}" dt="2024-03-07T05:42:57.889" v="5" actId="1076"/>
          <ac:picMkLst>
            <pc:docMk/>
            <pc:sldMk cId="1166720914" sldId="277"/>
            <ac:picMk id="23" creationId="{7FB3B310-5EDF-3CB8-D0A5-29739490B35F}"/>
          </ac:picMkLst>
        </pc:picChg>
      </pc:sldChg>
      <pc:sldChg chg="modSp">
        <pc:chgData name="アラキ　ミユ" userId="S::7572623@school.city.osaka.jp::4b90fac8-d6fc-4edc-a2c5-c7ffca9d7915" providerId="AD" clId="Web-{E5F67B2E-788F-4119-BC95-B410C20DF47F}" dt="2024-03-07T05:44:46.908" v="19" actId="1076"/>
        <pc:sldMkLst>
          <pc:docMk/>
          <pc:sldMk cId="2304373691" sldId="278"/>
        </pc:sldMkLst>
        <pc:spChg chg="mod">
          <ac:chgData name="アラキ　ミユ" userId="S::7572623@school.city.osaka.jp::4b90fac8-d6fc-4edc-a2c5-c7ffca9d7915" providerId="AD" clId="Web-{E5F67B2E-788F-4119-BC95-B410C20DF47F}" dt="2024-03-07T05:44:25.704" v="12" actId="20577"/>
          <ac:spMkLst>
            <pc:docMk/>
            <pc:sldMk cId="2304373691" sldId="278"/>
            <ac:spMk id="2" creationId="{8B363105-0ACE-CB57-4B78-9895AB2E6DCA}"/>
          </ac:spMkLst>
        </pc:spChg>
        <pc:picChg chg="mod">
          <ac:chgData name="アラキ　ミユ" userId="S::7572623@school.city.osaka.jp::4b90fac8-d6fc-4edc-a2c5-c7ffca9d7915" providerId="AD" clId="Web-{E5F67B2E-788F-4119-BC95-B410C20DF47F}" dt="2024-03-07T05:44:46.908" v="19" actId="1076"/>
          <ac:picMkLst>
            <pc:docMk/>
            <pc:sldMk cId="2304373691" sldId="278"/>
            <ac:picMk id="9" creationId="{DDFBE1B2-BC38-2245-23B0-61322F32F4D4}"/>
          </ac:picMkLst>
        </pc:picChg>
      </pc:sldChg>
      <pc:sldChg chg="modSp">
        <pc:chgData name="アラキ　ミユ" userId="S::7572623@school.city.osaka.jp::4b90fac8-d6fc-4edc-a2c5-c7ffca9d7915" providerId="AD" clId="Web-{E5F67B2E-788F-4119-BC95-B410C20DF47F}" dt="2024-03-07T05:44:13.735" v="10" actId="20577"/>
        <pc:sldMkLst>
          <pc:docMk/>
          <pc:sldMk cId="2940079791" sldId="279"/>
        </pc:sldMkLst>
        <pc:spChg chg="mod">
          <ac:chgData name="アラキ　ミユ" userId="S::7572623@school.city.osaka.jp::4b90fac8-d6fc-4edc-a2c5-c7ffca9d7915" providerId="AD" clId="Web-{E5F67B2E-788F-4119-BC95-B410C20DF47F}" dt="2024-03-07T05:44:13.735" v="10" actId="20577"/>
          <ac:spMkLst>
            <pc:docMk/>
            <pc:sldMk cId="2940079791" sldId="279"/>
            <ac:spMk id="5" creationId="{481F54A1-7EAD-BC19-BE11-190C479A35B9}"/>
          </ac:spMkLst>
        </pc:spChg>
      </pc:sldChg>
      <pc:sldChg chg="addSp modSp">
        <pc:chgData name="アラキ　ミユ" userId="S::7572623@school.city.osaka.jp::4b90fac8-d6fc-4edc-a2c5-c7ffca9d7915" providerId="AD" clId="Web-{E5F67B2E-788F-4119-BC95-B410C20DF47F}" dt="2024-03-07T05:48:03.319" v="31"/>
        <pc:sldMkLst>
          <pc:docMk/>
          <pc:sldMk cId="1781622617" sldId="280"/>
        </pc:sldMkLst>
        <pc:picChg chg="mod">
          <ac:chgData name="アラキ　ミユ" userId="S::7572623@school.city.osaka.jp::4b90fac8-d6fc-4edc-a2c5-c7ffca9d7915" providerId="AD" clId="Web-{E5F67B2E-788F-4119-BC95-B410C20DF47F}" dt="2024-03-07T05:45:00.424" v="21" actId="14100"/>
          <ac:picMkLst>
            <pc:docMk/>
            <pc:sldMk cId="1781622617" sldId="280"/>
            <ac:picMk id="3" creationId="{098D90C9-873D-56A5-2E8E-4B9EBAF003EE}"/>
          </ac:picMkLst>
        </pc:picChg>
        <pc:picChg chg="mod">
          <ac:chgData name="アラキ　ミユ" userId="S::7572623@school.city.osaka.jp::4b90fac8-d6fc-4edc-a2c5-c7ffca9d7915" providerId="AD" clId="Web-{E5F67B2E-788F-4119-BC95-B410C20DF47F}" dt="2024-03-07T05:44:57.502" v="20" actId="14100"/>
          <ac:picMkLst>
            <pc:docMk/>
            <pc:sldMk cId="1781622617" sldId="280"/>
            <ac:picMk id="5" creationId="{90D63494-A215-8684-6FF0-A9445F02DAB7}"/>
          </ac:picMkLst>
        </pc:picChg>
        <pc:cxnChg chg="add mod">
          <ac:chgData name="アラキ　ミユ" userId="S::7572623@school.city.osaka.jp::4b90fac8-d6fc-4edc-a2c5-c7ffca9d7915" providerId="AD" clId="Web-{E5F67B2E-788F-4119-BC95-B410C20DF47F}" dt="2024-03-07T05:48:03.319" v="31"/>
          <ac:cxnSpMkLst>
            <pc:docMk/>
            <pc:sldMk cId="1781622617" sldId="280"/>
            <ac:cxnSpMk id="7" creationId="{26DD92A3-262F-DCDC-0070-63671F94DFC3}"/>
          </ac:cxnSpMkLst>
        </pc:cxnChg>
      </pc:sldChg>
      <pc:sldChg chg="new del">
        <pc:chgData name="アラキ　ミユ" userId="S::7572623@school.city.osaka.jp::4b90fac8-d6fc-4edc-a2c5-c7ffca9d7915" providerId="AD" clId="Web-{E5F67B2E-788F-4119-BC95-B410C20DF47F}" dt="2024-03-07T05:37:42.991" v="1"/>
        <pc:sldMkLst>
          <pc:docMk/>
          <pc:sldMk cId="1809600887" sldId="281"/>
        </pc:sldMkLst>
      </pc:sldChg>
      <pc:sldChg chg="new">
        <pc:chgData name="アラキ　ミユ" userId="S::7572623@school.city.osaka.jp::4b90fac8-d6fc-4edc-a2c5-c7ffca9d7915" providerId="AD" clId="Web-{E5F67B2E-788F-4119-BC95-B410C20DF47F}" dt="2024-03-07T05:40:30.729" v="3"/>
        <pc:sldMkLst>
          <pc:docMk/>
          <pc:sldMk cId="2413904867" sldId="281"/>
        </pc:sldMkLst>
      </pc:sldChg>
    </pc:docChg>
  </pc:docChgLst>
  <pc:docChgLst>
    <pc:chgData name="マツシタ　リコ" userId="S::4074724@school.city.osaka.jp::d3a6bf7b-bf0d-417e-a00a-442b545f5394" providerId="AD" clId="Web-{9F1979B2-EFFF-4EBE-B0B5-98D90113AB05}"/>
    <pc:docChg chg="modSld">
      <pc:chgData name="マツシタ　リコ" userId="S::4074724@school.city.osaka.jp::d3a6bf7b-bf0d-417e-a00a-442b545f5394" providerId="AD" clId="Web-{9F1979B2-EFFF-4EBE-B0B5-98D90113AB05}" dt="2024-03-04T06:07:26.982" v="9"/>
      <pc:docMkLst>
        <pc:docMk/>
      </pc:docMkLst>
      <pc:sldChg chg="delSp modSp">
        <pc:chgData name="マツシタ　リコ" userId="S::4074724@school.city.osaka.jp::d3a6bf7b-bf0d-417e-a00a-442b545f5394" providerId="AD" clId="Web-{9F1979B2-EFFF-4EBE-B0B5-98D90113AB05}" dt="2024-03-04T06:03:22.629" v="8" actId="20577"/>
        <pc:sldMkLst>
          <pc:docMk/>
          <pc:sldMk cId="2148355473" sldId="261"/>
        </pc:sldMkLst>
        <pc:spChg chg="mod">
          <ac:chgData name="マツシタ　リコ" userId="S::4074724@school.city.osaka.jp::d3a6bf7b-bf0d-417e-a00a-442b545f5394" providerId="AD" clId="Web-{9F1979B2-EFFF-4EBE-B0B5-98D90113AB05}" dt="2024-03-04T06:03:22.629" v="8" actId="20577"/>
          <ac:spMkLst>
            <pc:docMk/>
            <pc:sldMk cId="2148355473" sldId="261"/>
            <ac:spMk id="2" creationId="{FAE167B4-52F2-2719-49DF-2A7DC18A46A7}"/>
          </ac:spMkLst>
        </pc:spChg>
        <pc:picChg chg="del">
          <ac:chgData name="マツシタ　リコ" userId="S::4074724@school.city.osaka.jp::d3a6bf7b-bf0d-417e-a00a-442b545f5394" providerId="AD" clId="Web-{9F1979B2-EFFF-4EBE-B0B5-98D90113AB05}" dt="2024-03-04T06:03:11.520" v="4"/>
          <ac:picMkLst>
            <pc:docMk/>
            <pc:sldMk cId="2148355473" sldId="261"/>
            <ac:picMk id="4" creationId="{32F5BD52-6AE3-16C5-EADD-B2FD7D5DFC43}"/>
          </ac:picMkLst>
        </pc:picChg>
      </pc:sldChg>
      <pc:sldChg chg="addSp delSp modSp mod modShow">
        <pc:chgData name="マツシタ　リコ" userId="S::4074724@school.city.osaka.jp::d3a6bf7b-bf0d-417e-a00a-442b545f5394" providerId="AD" clId="Web-{9F1979B2-EFFF-4EBE-B0B5-98D90113AB05}" dt="2024-03-04T06:07:26.982" v="9"/>
        <pc:sldMkLst>
          <pc:docMk/>
          <pc:sldMk cId="1162911496" sldId="270"/>
        </pc:sldMkLst>
        <pc:spChg chg="add del mod">
          <ac:chgData name="マツシタ　リコ" userId="S::4074724@school.city.osaka.jp::d3a6bf7b-bf0d-417e-a00a-442b545f5394" providerId="AD" clId="Web-{9F1979B2-EFFF-4EBE-B0B5-98D90113AB05}" dt="2024-03-04T06:02:30.815" v="3"/>
          <ac:spMkLst>
            <pc:docMk/>
            <pc:sldMk cId="1162911496" sldId="270"/>
            <ac:spMk id="4" creationId="{F8E074E4-8D79-F35C-BF1D-32419DCF4B4E}"/>
          </ac:spMkLst>
        </pc:spChg>
      </pc:sldChg>
      <pc:sldChg chg="modSp">
        <pc:chgData name="マツシタ　リコ" userId="S::4074724@school.city.osaka.jp::d3a6bf7b-bf0d-417e-a00a-442b545f5394" providerId="AD" clId="Web-{9F1979B2-EFFF-4EBE-B0B5-98D90113AB05}" dt="2024-03-04T05:46:09.062" v="0" actId="14100"/>
        <pc:sldMkLst>
          <pc:docMk/>
          <pc:sldMk cId="1886481135" sldId="274"/>
        </pc:sldMkLst>
        <pc:picChg chg="mod">
          <ac:chgData name="マツシタ　リコ" userId="S::4074724@school.city.osaka.jp::d3a6bf7b-bf0d-417e-a00a-442b545f5394" providerId="AD" clId="Web-{9F1979B2-EFFF-4EBE-B0B5-98D90113AB05}" dt="2024-03-04T05:46:09.062" v="0" actId="14100"/>
          <ac:picMkLst>
            <pc:docMk/>
            <pc:sldMk cId="1886481135" sldId="274"/>
            <ac:picMk id="9" creationId="{E26E50DD-CFD3-EBD4-5FEC-BE0175B40D67}"/>
          </ac:picMkLst>
        </pc:picChg>
      </pc:sldChg>
    </pc:docChg>
  </pc:docChgLst>
  <pc:docChgLst>
    <pc:chgData name="フクイ　リョウマ" userId="S::4575153@school.city.osaka.jp::caa41864-6ee0-4a07-9bec-0d81a3d87a2a" providerId="AD" clId="Web-{BDDF5E33-DECD-48BB-9AE4-4FF9FDF2B2AC}"/>
    <pc:docChg chg="modSld">
      <pc:chgData name="フクイ　リョウマ" userId="S::4575153@school.city.osaka.jp::caa41864-6ee0-4a07-9bec-0d81a3d87a2a" providerId="AD" clId="Web-{BDDF5E33-DECD-48BB-9AE4-4FF9FDF2B2AC}" dt="2024-03-12T04:02:31.999" v="23"/>
      <pc:docMkLst>
        <pc:docMk/>
      </pc:docMkLst>
      <pc:sldChg chg="addSp delSp modSp">
        <pc:chgData name="フクイ　リョウマ" userId="S::4575153@school.city.osaka.jp::caa41864-6ee0-4a07-9bec-0d81a3d87a2a" providerId="AD" clId="Web-{BDDF5E33-DECD-48BB-9AE4-4FF9FDF2B2AC}" dt="2024-03-12T03:36:41.738" v="18" actId="1076"/>
        <pc:sldMkLst>
          <pc:docMk/>
          <pc:sldMk cId="334072004" sldId="256"/>
        </pc:sldMkLst>
        <pc:spChg chg="mod">
          <ac:chgData name="フクイ　リョウマ" userId="S::4575153@school.city.osaka.jp::caa41864-6ee0-4a07-9bec-0d81a3d87a2a" providerId="AD" clId="Web-{BDDF5E33-DECD-48BB-9AE4-4FF9FDF2B2AC}" dt="2024-03-12T03:36:29.127" v="16"/>
          <ac:spMkLst>
            <pc:docMk/>
            <pc:sldMk cId="334072004" sldId="256"/>
            <ac:spMk id="2" creationId="{1B39324C-E07C-4511-A274-54F66BCC2100}"/>
          </ac:spMkLst>
        </pc:spChg>
        <pc:spChg chg="add del">
          <ac:chgData name="フクイ　リョウマ" userId="S::4575153@school.city.osaka.jp::caa41864-6ee0-4a07-9bec-0d81a3d87a2a" providerId="AD" clId="Web-{BDDF5E33-DECD-48BB-9AE4-4FF9FDF2B2AC}" dt="2024-03-12T03:31:50.059" v="8"/>
          <ac:spMkLst>
            <pc:docMk/>
            <pc:sldMk cId="334072004" sldId="256"/>
            <ac:spMk id="8" creationId="{3F489BF2-3049-7C2C-3ADE-56761D2A2745}"/>
          </ac:spMkLst>
        </pc:spChg>
        <pc:spChg chg="add mod">
          <ac:chgData name="フクイ　リョウマ" userId="S::4575153@school.city.osaka.jp::caa41864-6ee0-4a07-9bec-0d81a3d87a2a" providerId="AD" clId="Web-{BDDF5E33-DECD-48BB-9AE4-4FF9FDF2B2AC}" dt="2024-03-12T03:36:41.738" v="18" actId="1076"/>
          <ac:spMkLst>
            <pc:docMk/>
            <pc:sldMk cId="334072004" sldId="256"/>
            <ac:spMk id="9" creationId="{A1B5FC79-DC70-B5C9-2716-B053DEEA0E85}"/>
          </ac:spMkLst>
        </pc:spChg>
      </pc:sldChg>
      <pc:sldChg chg="addSp delSp modSp">
        <pc:chgData name="フクイ　リョウマ" userId="S::4575153@school.city.osaka.jp::caa41864-6ee0-4a07-9bec-0d81a3d87a2a" providerId="AD" clId="Web-{BDDF5E33-DECD-48BB-9AE4-4FF9FDF2B2AC}" dt="2024-03-12T04:02:31.999" v="23"/>
        <pc:sldMkLst>
          <pc:docMk/>
          <pc:sldMk cId="2182571008" sldId="275"/>
        </pc:sldMkLst>
        <pc:picChg chg="add del mod">
          <ac:chgData name="フクイ　リョウマ" userId="S::4575153@school.city.osaka.jp::caa41864-6ee0-4a07-9bec-0d81a3d87a2a" providerId="AD" clId="Web-{BDDF5E33-DECD-48BB-9AE4-4FF9FDF2B2AC}" dt="2024-03-12T04:02:03.450" v="20"/>
          <ac:picMkLst>
            <pc:docMk/>
            <pc:sldMk cId="2182571008" sldId="275"/>
            <ac:picMk id="3" creationId="{C39A9FB2-C883-A233-55D2-1753AAD4F8D0}"/>
          </ac:picMkLst>
        </pc:picChg>
        <pc:picChg chg="add del mod">
          <ac:chgData name="フクイ　リョウマ" userId="S::4575153@school.city.osaka.jp::caa41864-6ee0-4a07-9bec-0d81a3d87a2a" providerId="AD" clId="Web-{BDDF5E33-DECD-48BB-9AE4-4FF9FDF2B2AC}" dt="2024-03-12T04:02:31.999" v="23"/>
          <ac:picMkLst>
            <pc:docMk/>
            <pc:sldMk cId="2182571008" sldId="275"/>
            <ac:picMk id="7" creationId="{C5964D5A-D399-0D11-17C0-C3078B8EDDB1}"/>
          </ac:picMkLst>
        </pc:picChg>
      </pc:sldChg>
      <pc:sldChg chg="modSp">
        <pc:chgData name="フクイ　リョウマ" userId="S::4575153@school.city.osaka.jp::caa41864-6ee0-4a07-9bec-0d81a3d87a2a" providerId="AD" clId="Web-{BDDF5E33-DECD-48BB-9AE4-4FF9FDF2B2AC}" dt="2024-03-12T03:31:28.917" v="5" actId="14100"/>
        <pc:sldMkLst>
          <pc:docMk/>
          <pc:sldMk cId="4043061698" sldId="281"/>
        </pc:sldMkLst>
        <pc:picChg chg="mod">
          <ac:chgData name="フクイ　リョウマ" userId="S::4575153@school.city.osaka.jp::caa41864-6ee0-4a07-9bec-0d81a3d87a2a" providerId="AD" clId="Web-{BDDF5E33-DECD-48BB-9AE4-4FF9FDF2B2AC}" dt="2024-03-12T03:31:28.917" v="5" actId="14100"/>
          <ac:picMkLst>
            <pc:docMk/>
            <pc:sldMk cId="4043061698" sldId="281"/>
            <ac:picMk id="7" creationId="{06112893-8EDA-1228-FE64-E9E2B49DF81C}"/>
          </ac:picMkLst>
        </pc:picChg>
      </pc:sldChg>
    </pc:docChg>
  </pc:docChgLst>
  <pc:docChgLst>
    <pc:chgData name="フクイ　リョウマ" userId="S::4575153@school.city.osaka.jp::caa41864-6ee0-4a07-9bec-0d81a3d87a2a" providerId="AD" clId="Web-{A609C221-EDC4-4E85-87CD-3BB0351D14B1}"/>
    <pc:docChg chg="modSld">
      <pc:chgData name="フクイ　リョウマ" userId="S::4575153@school.city.osaka.jp::caa41864-6ee0-4a07-9bec-0d81a3d87a2a" providerId="AD" clId="Web-{A609C221-EDC4-4E85-87CD-3BB0351D14B1}" dt="2024-03-07T05:46:20.346" v="12"/>
      <pc:docMkLst>
        <pc:docMk/>
      </pc:docMkLst>
      <pc:sldChg chg="modSp">
        <pc:chgData name="フクイ　リョウマ" userId="S::4575153@school.city.osaka.jp::caa41864-6ee0-4a07-9bec-0d81a3d87a2a" providerId="AD" clId="Web-{A609C221-EDC4-4E85-87CD-3BB0351D14B1}" dt="2024-03-07T05:37:55.727" v="1" actId="1076"/>
        <pc:sldMkLst>
          <pc:docMk/>
          <pc:sldMk cId="334072004" sldId="256"/>
        </pc:sldMkLst>
        <pc:picChg chg="mod">
          <ac:chgData name="フクイ　リョウマ" userId="S::4575153@school.city.osaka.jp::caa41864-6ee0-4a07-9bec-0d81a3d87a2a" providerId="AD" clId="Web-{A609C221-EDC4-4E85-87CD-3BB0351D14B1}" dt="2024-03-07T05:37:55.727" v="1" actId="1076"/>
          <ac:picMkLst>
            <pc:docMk/>
            <pc:sldMk cId="334072004" sldId="256"/>
            <ac:picMk id="16" creationId="{5D17C31A-06A2-84B4-705C-90C2915E92DD}"/>
          </ac:picMkLst>
        </pc:picChg>
      </pc:sldChg>
      <pc:sldChg chg="modSp">
        <pc:chgData name="フクイ　リョウマ" userId="S::4575153@school.city.osaka.jp::caa41864-6ee0-4a07-9bec-0d81a3d87a2a" providerId="AD" clId="Web-{A609C221-EDC4-4E85-87CD-3BB0351D14B1}" dt="2024-03-07T05:38:36.477" v="2" actId="1076"/>
        <pc:sldMkLst>
          <pc:docMk/>
          <pc:sldMk cId="1886481135" sldId="274"/>
        </pc:sldMkLst>
        <pc:picChg chg="mod">
          <ac:chgData name="フクイ　リョウマ" userId="S::4575153@school.city.osaka.jp::caa41864-6ee0-4a07-9bec-0d81a3d87a2a" providerId="AD" clId="Web-{A609C221-EDC4-4E85-87CD-3BB0351D14B1}" dt="2024-03-07T05:38:36.477" v="2" actId="1076"/>
          <ac:picMkLst>
            <pc:docMk/>
            <pc:sldMk cId="1886481135" sldId="274"/>
            <ac:picMk id="6" creationId="{479B592A-290E-515B-82DC-FD3EE6690E04}"/>
          </ac:picMkLst>
        </pc:picChg>
      </pc:sldChg>
      <pc:sldChg chg="modSp">
        <pc:chgData name="フクイ　リョウマ" userId="S::4575153@school.city.osaka.jp::caa41864-6ee0-4a07-9bec-0d81a3d87a2a" providerId="AD" clId="Web-{A609C221-EDC4-4E85-87CD-3BB0351D14B1}" dt="2024-03-07T05:40:58.871" v="11" actId="20577"/>
        <pc:sldMkLst>
          <pc:docMk/>
          <pc:sldMk cId="2304373691" sldId="278"/>
        </pc:sldMkLst>
        <pc:spChg chg="mod">
          <ac:chgData name="フクイ　リョウマ" userId="S::4575153@school.city.osaka.jp::caa41864-6ee0-4a07-9bec-0d81a3d87a2a" providerId="AD" clId="Web-{A609C221-EDC4-4E85-87CD-3BB0351D14B1}" dt="2024-03-07T05:40:58.871" v="11" actId="20577"/>
          <ac:spMkLst>
            <pc:docMk/>
            <pc:sldMk cId="2304373691" sldId="278"/>
            <ac:spMk id="2" creationId="{8B363105-0ACE-CB57-4B78-9895AB2E6DCA}"/>
          </ac:spMkLst>
        </pc:spChg>
      </pc:sldChg>
      <pc:sldChg chg="delAnim">
        <pc:chgData name="フクイ　リョウマ" userId="S::4575153@school.city.osaka.jp::caa41864-6ee0-4a07-9bec-0d81a3d87a2a" providerId="AD" clId="Web-{A609C221-EDC4-4E85-87CD-3BB0351D14B1}" dt="2024-03-07T05:46:20.346" v="12"/>
        <pc:sldMkLst>
          <pc:docMk/>
          <pc:sldMk cId="2940079791" sldId="279"/>
        </pc:sldMkLst>
      </pc:sldChg>
    </pc:docChg>
  </pc:docChgLst>
  <pc:docChgLst>
    <pc:chgData name="アラキ　ミユ" userId="S::7572623@school.city.osaka.jp::4b90fac8-d6fc-4edc-a2c5-c7ffca9d7915" providerId="AD" clId="Web-{F331353B-C74A-49A5-AAD0-26F8F786FFC8}"/>
    <pc:docChg chg="addSld delSld modSld addMainMaster delMainMaster">
      <pc:chgData name="アラキ　ミユ" userId="S::7572623@school.city.osaka.jp::4b90fac8-d6fc-4edc-a2c5-c7ffca9d7915" providerId="AD" clId="Web-{F331353B-C74A-49A5-AAD0-26F8F786FFC8}" dt="2024-02-08T06:18:26.821" v="42"/>
      <pc:docMkLst>
        <pc:docMk/>
      </pc:docMkLst>
      <pc:sldChg chg="addSp delSp modSp mod setBg modClrScheme setClrOvrMap delDesignElem chgLayout">
        <pc:chgData name="アラキ　ミユ" userId="S::7572623@school.city.osaka.jp::4b90fac8-d6fc-4edc-a2c5-c7ffca9d7915" providerId="AD" clId="Web-{F331353B-C74A-49A5-AAD0-26F8F786FFC8}" dt="2024-02-08T06:15:07.613" v="37"/>
        <pc:sldMkLst>
          <pc:docMk/>
          <pc:sldMk cId="334072004" sldId="256"/>
        </pc:sldMkLst>
        <pc:spChg chg="mod ord">
          <ac:chgData name="アラキ　ミユ" userId="S::7572623@school.city.osaka.jp::4b90fac8-d6fc-4edc-a2c5-c7ffca9d7915" providerId="AD" clId="Web-{F331353B-C74A-49A5-AAD0-26F8F786FFC8}" dt="2024-02-08T06:15:07.613" v="37"/>
          <ac:spMkLst>
            <pc:docMk/>
            <pc:sldMk cId="334072004" sldId="256"/>
            <ac:spMk id="2" creationId="{1B39324C-E07C-4511-A274-54F66BCC2100}"/>
          </ac:spMkLst>
        </pc:spChg>
        <pc:spChg chg="mod ord">
          <ac:chgData name="アラキ　ミユ" userId="S::7572623@school.city.osaka.jp::4b90fac8-d6fc-4edc-a2c5-c7ffca9d7915" providerId="AD" clId="Web-{F331353B-C74A-49A5-AAD0-26F8F786FFC8}" dt="2024-02-08T06:15:07.613" v="37"/>
          <ac:spMkLst>
            <pc:docMk/>
            <pc:sldMk cId="334072004" sldId="256"/>
            <ac:spMk id="3" creationId="{6ABC9A12-0CA3-4442-9D0B-37536473675D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5:54:48.899" v="2"/>
          <ac:spMkLst>
            <pc:docMk/>
            <pc:sldMk cId="334072004" sldId="256"/>
            <ac:spMk id="9" creationId="{2FB82883-1DC0-4BE1-A607-009095F3355A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5:54:48.899" v="2"/>
          <ac:spMkLst>
            <pc:docMk/>
            <pc:sldMk cId="334072004" sldId="256"/>
            <ac:spMk id="11" creationId="{A3473CF9-37EB-43E7-89EF-D2D1C53D1DAC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5:54:48.899" v="2"/>
          <ac:spMkLst>
            <pc:docMk/>
            <pc:sldMk cId="334072004" sldId="256"/>
            <ac:spMk id="13" creationId="{586B4EF9-43BA-4655-A6FF-1D8E21574C95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5:55:13.930" v="4"/>
          <ac:spMkLst>
            <pc:docMk/>
            <pc:sldMk cId="334072004" sldId="256"/>
            <ac:spMk id="15" creationId="{55B419A7-F817-4767-8CCB-FB0E189C4ACD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5:55:13.930" v="4"/>
          <ac:spMkLst>
            <pc:docMk/>
            <pc:sldMk cId="334072004" sldId="256"/>
            <ac:spMk id="18" creationId="{7021D92D-08FF-45A6-9109-AC9462C7E8E3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5:55:42.853" v="7"/>
          <ac:spMkLst>
            <pc:docMk/>
            <pc:sldMk cId="334072004" sldId="256"/>
            <ac:spMk id="21" creationId="{FDE3B669-D0C6-43C4-9D0E-ED152B12DA46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5:55:42.853" v="7"/>
          <ac:spMkLst>
            <pc:docMk/>
            <pc:sldMk cId="334072004" sldId="256"/>
            <ac:spMk id="23" creationId="{B75D9F35-775B-4B73-BBB6-176A2E0860DE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5:55:46.353" v="9"/>
          <ac:spMkLst>
            <pc:docMk/>
            <pc:sldMk cId="334072004" sldId="256"/>
            <ac:spMk id="25" creationId="{F69F96FE-C3F5-4F02-8428-78ADCB975ED9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5:56:23.010" v="11"/>
          <ac:spMkLst>
            <pc:docMk/>
            <pc:sldMk cId="334072004" sldId="256"/>
            <ac:spMk id="28" creationId="{6482F060-A4AF-4E0B-B364-7C6BA4AE9C03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6:06:46.524" v="17"/>
          <ac:spMkLst>
            <pc:docMk/>
            <pc:sldMk cId="334072004" sldId="256"/>
            <ac:spMk id="55" creationId="{4187D111-0A9D-421B-84EB-FC5811C3A931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6:06:46.524" v="17"/>
          <ac:spMkLst>
            <pc:docMk/>
            <pc:sldMk cId="334072004" sldId="256"/>
            <ac:spMk id="56" creationId="{218D3B53-4071-48E8-9CB1-4566DAFA0BAE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6:06:44.118" v="14"/>
          <ac:spMkLst>
            <pc:docMk/>
            <pc:sldMk cId="334072004" sldId="256"/>
            <ac:spMk id="66" creationId="{4E1EF4E8-5513-4BF5-BC41-04645281C672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6:06:44.118" v="14"/>
          <ac:spMkLst>
            <pc:docMk/>
            <pc:sldMk cId="334072004" sldId="256"/>
            <ac:spMk id="101" creationId="{445FE972-3FD1-42A0-917A-5FC226BB7D2A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6:06:46.509" v="16"/>
          <ac:spMkLst>
            <pc:docMk/>
            <pc:sldMk cId="334072004" sldId="256"/>
            <ac:spMk id="103" creationId="{4E1EF4E8-5513-4BF5-BC41-04645281C672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6:06:46.509" v="16"/>
          <ac:spMkLst>
            <pc:docMk/>
            <pc:sldMk cId="334072004" sldId="256"/>
            <ac:spMk id="104" creationId="{D22FBD32-C88A-4C1D-BC76-613A93944B72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6:15:07.613" v="37"/>
          <ac:spMkLst>
            <pc:docMk/>
            <pc:sldMk cId="334072004" sldId="256"/>
            <ac:spMk id="107" creationId="{4187D111-0A9D-421B-84EB-FC5811C3A931}"/>
          </ac:spMkLst>
        </pc:spChg>
        <pc:spChg chg="add del">
          <ac:chgData name="アラキ　ミユ" userId="S::7572623@school.city.osaka.jp::4b90fac8-d6fc-4edc-a2c5-c7ffca9d7915" providerId="AD" clId="Web-{F331353B-C74A-49A5-AAD0-26F8F786FFC8}" dt="2024-02-08T06:15:07.613" v="37"/>
          <ac:spMkLst>
            <pc:docMk/>
            <pc:sldMk cId="334072004" sldId="256"/>
            <ac:spMk id="110" creationId="{218D3B53-4071-48E8-9CB1-4566DAFA0BAE}"/>
          </ac:spMkLst>
        </pc:spChg>
        <pc:spChg chg="add">
          <ac:chgData name="アラキ　ミユ" userId="S::7572623@school.city.osaka.jp::4b90fac8-d6fc-4edc-a2c5-c7ffca9d7915" providerId="AD" clId="Web-{F331353B-C74A-49A5-AAD0-26F8F786FFC8}" dt="2024-02-08T06:15:07.613" v="37"/>
          <ac:spMkLst>
            <pc:docMk/>
            <pc:sldMk cId="334072004" sldId="256"/>
            <ac:spMk id="112" creationId="{BA6285CA-6AFA-4F27-AFB5-1B32CDE09B1A}"/>
          </ac:spMkLst>
        </pc:spChg>
        <pc:spChg chg="add">
          <ac:chgData name="アラキ　ミユ" userId="S::7572623@school.city.osaka.jp::4b90fac8-d6fc-4edc-a2c5-c7ffca9d7915" providerId="AD" clId="Web-{F331353B-C74A-49A5-AAD0-26F8F786FFC8}" dt="2024-02-08T06:15:07.613" v="37"/>
          <ac:spMkLst>
            <pc:docMk/>
            <pc:sldMk cId="334072004" sldId="256"/>
            <ac:spMk id="114" creationId="{9A6704D6-67A6-4D3A-8CF0-11B37803D631}"/>
          </ac:spMkLst>
        </pc:spChg>
        <pc:grpChg chg="add del">
          <ac:chgData name="アラキ　ミユ" userId="S::7572623@school.city.osaka.jp::4b90fac8-d6fc-4edc-a2c5-c7ffca9d7915" providerId="AD" clId="Web-{F331353B-C74A-49A5-AAD0-26F8F786FFC8}" dt="2024-02-08T06:06:46.524" v="17"/>
          <ac:grpSpMkLst>
            <pc:docMk/>
            <pc:sldMk cId="334072004" sldId="256"/>
            <ac:grpSpMk id="57" creationId="{CEC7A2BB-E03E-436B-ABA5-3EBC8FB4066D}"/>
          </ac:grpSpMkLst>
        </pc:grpChg>
        <pc:grpChg chg="add del">
          <ac:chgData name="アラキ　ミユ" userId="S::7572623@school.city.osaka.jp::4b90fac8-d6fc-4edc-a2c5-c7ffca9d7915" providerId="AD" clId="Web-{F331353B-C74A-49A5-AAD0-26F8F786FFC8}" dt="2024-02-08T06:06:44.118" v="14"/>
          <ac:grpSpMkLst>
            <pc:docMk/>
            <pc:sldMk cId="334072004" sldId="256"/>
            <ac:grpSpMk id="68" creationId="{4A1F22E2-9813-4EBC-A701-AAAA6ED15D72}"/>
          </ac:grpSpMkLst>
        </pc:grpChg>
        <pc:grpChg chg="add del">
          <ac:chgData name="アラキ　ミユ" userId="S::7572623@school.city.osaka.jp::4b90fac8-d6fc-4edc-a2c5-c7ffca9d7915" providerId="AD" clId="Web-{F331353B-C74A-49A5-AAD0-26F8F786FFC8}" dt="2024-02-08T06:06:46.509" v="16"/>
          <ac:grpSpMkLst>
            <pc:docMk/>
            <pc:sldMk cId="334072004" sldId="256"/>
            <ac:grpSpMk id="70" creationId="{53499997-BC46-4896-AEA5-37EC629D2291}"/>
          </ac:grpSpMkLst>
        </pc:grpChg>
        <pc:grpChg chg="add del">
          <ac:chgData name="アラキ　ミユ" userId="S::7572623@school.city.osaka.jp::4b90fac8-d6fc-4edc-a2c5-c7ffca9d7915" providerId="AD" clId="Web-{F331353B-C74A-49A5-AAD0-26F8F786FFC8}" dt="2024-02-08T06:15:07.613" v="37"/>
          <ac:grpSpMkLst>
            <pc:docMk/>
            <pc:sldMk cId="334072004" sldId="256"/>
            <ac:grpSpMk id="108" creationId="{CEC7A2BB-E03E-436B-ABA5-3EBC8FB4066D}"/>
          </ac:grpSpMkLst>
        </pc:grpChg>
        <pc:grpChg chg="add">
          <ac:chgData name="アラキ　ミユ" userId="S::7572623@school.city.osaka.jp::4b90fac8-d6fc-4edc-a2c5-c7ffca9d7915" providerId="AD" clId="Web-{F331353B-C74A-49A5-AAD0-26F8F786FFC8}" dt="2024-02-08T06:15:07.613" v="37"/>
          <ac:grpSpMkLst>
            <pc:docMk/>
            <pc:sldMk cId="334072004" sldId="256"/>
            <ac:grpSpMk id="113" creationId="{7DA92228-6CF2-4813-A749-DD44343AC42B}"/>
          </ac:grpSpMkLst>
        </pc:grpChg>
        <pc:picChg chg="add del">
          <ac:chgData name="アラキ　ミユ" userId="S::7572623@school.city.osaka.jp::4b90fac8-d6fc-4edc-a2c5-c7ffca9d7915" providerId="AD" clId="Web-{F331353B-C74A-49A5-AAD0-26F8F786FFC8}" dt="2024-02-08T05:54:48.899" v="2"/>
          <ac:picMkLst>
            <pc:docMk/>
            <pc:sldMk cId="334072004" sldId="256"/>
            <ac:picMk id="4" creationId="{36B09239-DFF2-F7DD-A295-09CC82B048B3}"/>
          </ac:picMkLst>
        </pc:picChg>
        <pc:picChg chg="mod">
          <ac:chgData name="アラキ　ミユ" userId="S::7572623@school.city.osaka.jp::4b90fac8-d6fc-4edc-a2c5-c7ffca9d7915" providerId="AD" clId="Web-{F331353B-C74A-49A5-AAD0-26F8F786FFC8}" dt="2024-02-08T06:15:07.613" v="37"/>
          <ac:picMkLst>
            <pc:docMk/>
            <pc:sldMk cId="334072004" sldId="256"/>
            <ac:picMk id="6" creationId="{93C5C7FC-3B47-60E5-C2C0-E42257A32BF6}"/>
          </ac:picMkLst>
        </pc:picChg>
        <pc:picChg chg="add mod ord">
          <ac:chgData name="アラキ　ミユ" userId="S::7572623@school.city.osaka.jp::4b90fac8-d6fc-4edc-a2c5-c7ffca9d7915" providerId="AD" clId="Web-{F331353B-C74A-49A5-AAD0-26F8F786FFC8}" dt="2024-02-08T06:15:07.613" v="37"/>
          <ac:picMkLst>
            <pc:docMk/>
            <pc:sldMk cId="334072004" sldId="256"/>
            <ac:picMk id="16" creationId="{5D17C31A-06A2-84B4-705C-90C2915E92DD}"/>
          </ac:picMkLst>
        </pc:picChg>
        <pc:cxnChg chg="add del">
          <ac:chgData name="アラキ　ミユ" userId="S::7572623@school.city.osaka.jp::4b90fac8-d6fc-4edc-a2c5-c7ffca9d7915" providerId="AD" clId="Web-{F331353B-C74A-49A5-AAD0-26F8F786FFC8}" dt="2024-02-08T05:55:13.930" v="4"/>
          <ac:cxnSpMkLst>
            <pc:docMk/>
            <pc:sldMk cId="334072004" sldId="256"/>
            <ac:cxnSpMk id="17" creationId="{D81E42A3-743C-4C15-9DA8-93AA9AEBFB17}"/>
          </ac:cxnSpMkLst>
        </pc:cxnChg>
        <pc:cxnChg chg="add del">
          <ac:chgData name="アラキ　ミユ" userId="S::7572623@school.city.osaka.jp::4b90fac8-d6fc-4edc-a2c5-c7ffca9d7915" providerId="AD" clId="Web-{F331353B-C74A-49A5-AAD0-26F8F786FFC8}" dt="2024-02-08T05:55:46.353" v="9"/>
          <ac:cxnSpMkLst>
            <pc:docMk/>
            <pc:sldMk cId="334072004" sldId="256"/>
            <ac:cxnSpMk id="26" creationId="{16BEECB0-0766-4C59-B86E-5D26B7D8EF4D}"/>
          </ac:cxnSpMkLst>
        </pc:cxnChg>
        <pc:cxnChg chg="add del">
          <ac:chgData name="アラキ　ミユ" userId="S::7572623@school.city.osaka.jp::4b90fac8-d6fc-4edc-a2c5-c7ffca9d7915" providerId="AD" clId="Web-{F331353B-C74A-49A5-AAD0-26F8F786FFC8}" dt="2024-02-08T05:56:23.010" v="11"/>
          <ac:cxnSpMkLst>
            <pc:docMk/>
            <pc:sldMk cId="334072004" sldId="256"/>
            <ac:cxnSpMk id="29" creationId="{B9EB6DAA-2F0C-43D5-A577-15D5D2C4E3F5}"/>
          </ac:cxnSpMkLst>
        </pc:cxnChg>
      </pc:sldChg>
      <pc:sldChg chg="modSp">
        <pc:chgData name="アラキ　ミユ" userId="S::7572623@school.city.osaka.jp::4b90fac8-d6fc-4edc-a2c5-c7ffca9d7915" providerId="AD" clId="Web-{F331353B-C74A-49A5-AAD0-26F8F786FFC8}" dt="2024-02-08T06:07:51.994" v="19" actId="20577"/>
        <pc:sldMkLst>
          <pc:docMk/>
          <pc:sldMk cId="910905901" sldId="257"/>
        </pc:sldMkLst>
        <pc:spChg chg="mod">
          <ac:chgData name="アラキ　ミユ" userId="S::7572623@school.city.osaka.jp::4b90fac8-d6fc-4edc-a2c5-c7ffca9d7915" providerId="AD" clId="Web-{F331353B-C74A-49A5-AAD0-26F8F786FFC8}" dt="2024-02-08T06:07:51.994" v="19" actId="20577"/>
          <ac:spMkLst>
            <pc:docMk/>
            <pc:sldMk cId="910905901" sldId="257"/>
            <ac:spMk id="3" creationId="{F9382ABF-3071-41A9-88BC-2E83F4CD9CBD}"/>
          </ac:spMkLst>
        </pc:spChg>
      </pc:sldChg>
      <pc:sldChg chg="addSp modSp del mod setBg">
        <pc:chgData name="アラキ　ミユ" userId="S::7572623@school.city.osaka.jp::4b90fac8-d6fc-4edc-a2c5-c7ffca9d7915" providerId="AD" clId="Web-{F331353B-C74A-49A5-AAD0-26F8F786FFC8}" dt="2024-02-08T06:17:51.273" v="39"/>
        <pc:sldMkLst>
          <pc:docMk/>
          <pc:sldMk cId="2031925384" sldId="258"/>
        </pc:sldMkLst>
        <pc:spChg chg="mod">
          <ac:chgData name="アラキ　ミユ" userId="S::7572623@school.city.osaka.jp::4b90fac8-d6fc-4edc-a2c5-c7ffca9d7915" providerId="AD" clId="Web-{F331353B-C74A-49A5-AAD0-26F8F786FFC8}" dt="2024-02-08T06:17:31.507" v="38"/>
          <ac:spMkLst>
            <pc:docMk/>
            <pc:sldMk cId="2031925384" sldId="258"/>
            <ac:spMk id="2" creationId="{C705DDC3-EE4D-C9DA-C3C9-1314D65CB801}"/>
          </ac:spMkLst>
        </pc:spChg>
        <pc:spChg chg="mod">
          <ac:chgData name="アラキ　ミユ" userId="S::7572623@school.city.osaka.jp::4b90fac8-d6fc-4edc-a2c5-c7ffca9d7915" providerId="AD" clId="Web-{F331353B-C74A-49A5-AAD0-26F8F786FFC8}" dt="2024-02-08T06:17:31.507" v="38"/>
          <ac:spMkLst>
            <pc:docMk/>
            <pc:sldMk cId="2031925384" sldId="258"/>
            <ac:spMk id="3" creationId="{0C56C3CA-EB98-8C0C-DE8B-2AF6789A0A91}"/>
          </ac:spMkLst>
        </pc:spChg>
        <pc:spChg chg="add">
          <ac:chgData name="アラキ　ミユ" userId="S::7572623@school.city.osaka.jp::4b90fac8-d6fc-4edc-a2c5-c7ffca9d7915" providerId="AD" clId="Web-{F331353B-C74A-49A5-AAD0-26F8F786FFC8}" dt="2024-02-08T06:17:31.507" v="38"/>
          <ac:spMkLst>
            <pc:docMk/>
            <pc:sldMk cId="2031925384" sldId="258"/>
            <ac:spMk id="9" creationId="{D0A348B8-3F2F-474A-A276-9C90661762B0}"/>
          </ac:spMkLst>
        </pc:spChg>
        <pc:spChg chg="add">
          <ac:chgData name="アラキ　ミユ" userId="S::7572623@school.city.osaka.jp::4b90fac8-d6fc-4edc-a2c5-c7ffca9d7915" providerId="AD" clId="Web-{F331353B-C74A-49A5-AAD0-26F8F786FFC8}" dt="2024-02-08T06:17:31.507" v="38"/>
          <ac:spMkLst>
            <pc:docMk/>
            <pc:sldMk cId="2031925384" sldId="258"/>
            <ac:spMk id="44" creationId="{8606225D-3AFB-411A-A409-9199957FC936}"/>
          </ac:spMkLst>
        </pc:spChg>
        <pc:grpChg chg="add">
          <ac:chgData name="アラキ　ミユ" userId="S::7572623@school.city.osaka.jp::4b90fac8-d6fc-4edc-a2c5-c7ffca9d7915" providerId="AD" clId="Web-{F331353B-C74A-49A5-AAD0-26F8F786FFC8}" dt="2024-02-08T06:17:31.507" v="38"/>
          <ac:grpSpMkLst>
            <pc:docMk/>
            <pc:sldMk cId="2031925384" sldId="258"/>
            <ac:grpSpMk id="11" creationId="{46400ECE-9877-489B-9D66-A71DE0575CF3}"/>
          </ac:grpSpMkLst>
        </pc:grpChg>
        <pc:picChg chg="add">
          <ac:chgData name="アラキ　ミユ" userId="S::7572623@school.city.osaka.jp::4b90fac8-d6fc-4edc-a2c5-c7ffca9d7915" providerId="AD" clId="Web-{F331353B-C74A-49A5-AAD0-26F8F786FFC8}" dt="2024-02-08T06:17:31.507" v="38"/>
          <ac:picMkLst>
            <pc:docMk/>
            <pc:sldMk cId="2031925384" sldId="258"/>
            <ac:picMk id="5" creationId="{FA230867-95BA-EC62-A8A7-CFF7DC66CCE8}"/>
          </ac:picMkLst>
        </pc:picChg>
      </pc:sldChg>
      <pc:sldChg chg="new">
        <pc:chgData name="アラキ　ミユ" userId="S::7572623@school.city.osaka.jp::4b90fac8-d6fc-4edc-a2c5-c7ffca9d7915" providerId="AD" clId="Web-{F331353B-C74A-49A5-AAD0-26F8F786FFC8}" dt="2024-02-08T06:11:21.436" v="20"/>
        <pc:sldMkLst>
          <pc:docMk/>
          <pc:sldMk cId="2148355473" sldId="261"/>
        </pc:sldMkLst>
      </pc:sldChg>
      <pc:sldChg chg="new">
        <pc:chgData name="アラキ　ミユ" userId="S::7572623@school.city.osaka.jp::4b90fac8-d6fc-4edc-a2c5-c7ffca9d7915" providerId="AD" clId="Web-{F331353B-C74A-49A5-AAD0-26F8F786FFC8}" dt="2024-02-08T06:11:30.016" v="21"/>
        <pc:sldMkLst>
          <pc:docMk/>
          <pc:sldMk cId="1651459479" sldId="262"/>
        </pc:sldMkLst>
      </pc:sldChg>
      <pc:sldChg chg="new">
        <pc:chgData name="アラキ　ミユ" userId="S::7572623@school.city.osaka.jp::4b90fac8-d6fc-4edc-a2c5-c7ffca9d7915" providerId="AD" clId="Web-{F331353B-C74A-49A5-AAD0-26F8F786FFC8}" dt="2024-02-08T06:11:32.624" v="22"/>
        <pc:sldMkLst>
          <pc:docMk/>
          <pc:sldMk cId="4135541946" sldId="263"/>
        </pc:sldMkLst>
      </pc:sldChg>
      <pc:sldChg chg="modSp new">
        <pc:chgData name="アラキ　ミユ" userId="S::7572623@school.city.osaka.jp::4b90fac8-d6fc-4edc-a2c5-c7ffca9d7915" providerId="AD" clId="Web-{F331353B-C74A-49A5-AAD0-26F8F786FFC8}" dt="2024-02-08T06:12:26.766" v="24" actId="20577"/>
        <pc:sldMkLst>
          <pc:docMk/>
          <pc:sldMk cId="2384114907" sldId="264"/>
        </pc:sldMkLst>
        <pc:spChg chg="mod">
          <ac:chgData name="アラキ　ミユ" userId="S::7572623@school.city.osaka.jp::4b90fac8-d6fc-4edc-a2c5-c7ffca9d7915" providerId="AD" clId="Web-{F331353B-C74A-49A5-AAD0-26F8F786FFC8}" dt="2024-02-08T06:12:26.766" v="24" actId="20577"/>
          <ac:spMkLst>
            <pc:docMk/>
            <pc:sldMk cId="2384114907" sldId="264"/>
            <ac:spMk id="2" creationId="{8A669349-062D-D5D0-964D-F0AAD66A71DF}"/>
          </ac:spMkLst>
        </pc:spChg>
      </pc:sldChg>
      <pc:sldChg chg="del">
        <pc:chgData name="アラキ　ミユ" userId="S::7572623@school.city.osaka.jp::4b90fac8-d6fc-4edc-a2c5-c7ffca9d7915" providerId="AD" clId="Web-{F331353B-C74A-49A5-AAD0-26F8F786FFC8}" dt="2024-02-08T06:18:26.821" v="42"/>
        <pc:sldMkLst>
          <pc:docMk/>
          <pc:sldMk cId="940281591" sldId="265"/>
        </pc:sldMkLst>
      </pc:sldChg>
      <pc:sldChg chg="new">
        <pc:chgData name="アラキ　ミユ" userId="S::7572623@school.city.osaka.jp::4b90fac8-d6fc-4edc-a2c5-c7ffca9d7915" providerId="AD" clId="Web-{F331353B-C74A-49A5-AAD0-26F8F786FFC8}" dt="2024-02-08T06:18:15.180" v="40"/>
        <pc:sldMkLst>
          <pc:docMk/>
          <pc:sldMk cId="3705962715" sldId="267"/>
        </pc:sldMkLst>
      </pc:sldChg>
      <pc:sldChg chg="new">
        <pc:chgData name="アラキ　ミユ" userId="S::7572623@school.city.osaka.jp::4b90fac8-d6fc-4edc-a2c5-c7ffca9d7915" providerId="AD" clId="Web-{F331353B-C74A-49A5-AAD0-26F8F786FFC8}" dt="2024-02-08T06:18:19.071" v="41"/>
        <pc:sldMkLst>
          <pc:docMk/>
          <pc:sldMk cId="2616722613" sldId="268"/>
        </pc:sldMkLst>
      </pc:sldChg>
      <pc:sldMasterChg chg="del delSldLayout">
        <pc:chgData name="アラキ　ミユ" userId="S::7572623@school.city.osaka.jp::4b90fac8-d6fc-4edc-a2c5-c7ffca9d7915" providerId="AD" clId="Web-{F331353B-C74A-49A5-AAD0-26F8F786FFC8}" dt="2024-02-08T05:54:27.914" v="0"/>
        <pc:sldMasterMkLst>
          <pc:docMk/>
          <pc:sldMasterMk cId="381616989" sldId="2147483648"/>
        </pc:sldMasterMkLst>
        <pc:sldLayoutChg chg="del">
          <pc:chgData name="アラキ　ミユ" userId="S::7572623@school.city.osaka.jp::4b90fac8-d6fc-4edc-a2c5-c7ffca9d7915" providerId="AD" clId="Web-{F331353B-C74A-49A5-AAD0-26F8F786FFC8}" dt="2024-02-08T05:54:27.914" v="0"/>
          <pc:sldLayoutMkLst>
            <pc:docMk/>
            <pc:sldMasterMk cId="381616989" sldId="2147483648"/>
            <pc:sldLayoutMk cId="2379250279" sldId="2147483649"/>
          </pc:sldLayoutMkLst>
        </pc:sldLayoutChg>
        <pc:sldLayoutChg chg="del">
          <pc:chgData name="アラキ　ミユ" userId="S::7572623@school.city.osaka.jp::4b90fac8-d6fc-4edc-a2c5-c7ffca9d7915" providerId="AD" clId="Web-{F331353B-C74A-49A5-AAD0-26F8F786FFC8}" dt="2024-02-08T05:54:27.914" v="0"/>
          <pc:sldLayoutMkLst>
            <pc:docMk/>
            <pc:sldMasterMk cId="381616989" sldId="2147483648"/>
            <pc:sldLayoutMk cId="3788548421" sldId="2147483650"/>
          </pc:sldLayoutMkLst>
        </pc:sldLayoutChg>
        <pc:sldLayoutChg chg="del">
          <pc:chgData name="アラキ　ミユ" userId="S::7572623@school.city.osaka.jp::4b90fac8-d6fc-4edc-a2c5-c7ffca9d7915" providerId="AD" clId="Web-{F331353B-C74A-49A5-AAD0-26F8F786FFC8}" dt="2024-02-08T05:54:27.914" v="0"/>
          <pc:sldLayoutMkLst>
            <pc:docMk/>
            <pc:sldMasterMk cId="381616989" sldId="2147483648"/>
            <pc:sldLayoutMk cId="3290415933" sldId="2147483651"/>
          </pc:sldLayoutMkLst>
        </pc:sldLayoutChg>
        <pc:sldLayoutChg chg="del">
          <pc:chgData name="アラキ　ミユ" userId="S::7572623@school.city.osaka.jp::4b90fac8-d6fc-4edc-a2c5-c7ffca9d7915" providerId="AD" clId="Web-{F331353B-C74A-49A5-AAD0-26F8F786FFC8}" dt="2024-02-08T05:54:27.914" v="0"/>
          <pc:sldLayoutMkLst>
            <pc:docMk/>
            <pc:sldMasterMk cId="381616989" sldId="2147483648"/>
            <pc:sldLayoutMk cId="1727082254" sldId="2147483652"/>
          </pc:sldLayoutMkLst>
        </pc:sldLayoutChg>
        <pc:sldLayoutChg chg="del">
          <pc:chgData name="アラキ　ミユ" userId="S::7572623@school.city.osaka.jp::4b90fac8-d6fc-4edc-a2c5-c7ffca9d7915" providerId="AD" clId="Web-{F331353B-C74A-49A5-AAD0-26F8F786FFC8}" dt="2024-02-08T05:54:27.914" v="0"/>
          <pc:sldLayoutMkLst>
            <pc:docMk/>
            <pc:sldMasterMk cId="381616989" sldId="2147483648"/>
            <pc:sldLayoutMk cId="348642160" sldId="2147483653"/>
          </pc:sldLayoutMkLst>
        </pc:sldLayoutChg>
        <pc:sldLayoutChg chg="del">
          <pc:chgData name="アラキ　ミユ" userId="S::7572623@school.city.osaka.jp::4b90fac8-d6fc-4edc-a2c5-c7ffca9d7915" providerId="AD" clId="Web-{F331353B-C74A-49A5-AAD0-26F8F786FFC8}" dt="2024-02-08T05:54:27.914" v="0"/>
          <pc:sldLayoutMkLst>
            <pc:docMk/>
            <pc:sldMasterMk cId="381616989" sldId="2147483648"/>
            <pc:sldLayoutMk cId="1189900962" sldId="2147483654"/>
          </pc:sldLayoutMkLst>
        </pc:sldLayoutChg>
        <pc:sldLayoutChg chg="del">
          <pc:chgData name="アラキ　ミユ" userId="S::7572623@school.city.osaka.jp::4b90fac8-d6fc-4edc-a2c5-c7ffca9d7915" providerId="AD" clId="Web-{F331353B-C74A-49A5-AAD0-26F8F786FFC8}" dt="2024-02-08T05:54:27.914" v="0"/>
          <pc:sldLayoutMkLst>
            <pc:docMk/>
            <pc:sldMasterMk cId="381616989" sldId="2147483648"/>
            <pc:sldLayoutMk cId="3855542581" sldId="2147483655"/>
          </pc:sldLayoutMkLst>
        </pc:sldLayoutChg>
        <pc:sldLayoutChg chg="del">
          <pc:chgData name="アラキ　ミユ" userId="S::7572623@school.city.osaka.jp::4b90fac8-d6fc-4edc-a2c5-c7ffca9d7915" providerId="AD" clId="Web-{F331353B-C74A-49A5-AAD0-26F8F786FFC8}" dt="2024-02-08T05:54:27.914" v="0"/>
          <pc:sldLayoutMkLst>
            <pc:docMk/>
            <pc:sldMasterMk cId="381616989" sldId="2147483648"/>
            <pc:sldLayoutMk cId="2508306848" sldId="2147483656"/>
          </pc:sldLayoutMkLst>
        </pc:sldLayoutChg>
        <pc:sldLayoutChg chg="del">
          <pc:chgData name="アラキ　ミユ" userId="S::7572623@school.city.osaka.jp::4b90fac8-d6fc-4edc-a2c5-c7ffca9d7915" providerId="AD" clId="Web-{F331353B-C74A-49A5-AAD0-26F8F786FFC8}" dt="2024-02-08T05:54:27.914" v="0"/>
          <pc:sldLayoutMkLst>
            <pc:docMk/>
            <pc:sldMasterMk cId="381616989" sldId="2147483648"/>
            <pc:sldLayoutMk cId="1957231122" sldId="2147483657"/>
          </pc:sldLayoutMkLst>
        </pc:sldLayoutChg>
        <pc:sldLayoutChg chg="del">
          <pc:chgData name="アラキ　ミユ" userId="S::7572623@school.city.osaka.jp::4b90fac8-d6fc-4edc-a2c5-c7ffca9d7915" providerId="AD" clId="Web-{F331353B-C74A-49A5-AAD0-26F8F786FFC8}" dt="2024-02-08T05:54:27.914" v="0"/>
          <pc:sldLayoutMkLst>
            <pc:docMk/>
            <pc:sldMasterMk cId="381616989" sldId="2147483648"/>
            <pc:sldLayoutMk cId="2982072227" sldId="2147483658"/>
          </pc:sldLayoutMkLst>
        </pc:sldLayoutChg>
        <pc:sldLayoutChg chg="del">
          <pc:chgData name="アラキ　ミユ" userId="S::7572623@school.city.osaka.jp::4b90fac8-d6fc-4edc-a2c5-c7ffca9d7915" providerId="AD" clId="Web-{F331353B-C74A-49A5-AAD0-26F8F786FFC8}" dt="2024-02-08T05:54:27.914" v="0"/>
          <pc:sldLayoutMkLst>
            <pc:docMk/>
            <pc:sldMasterMk cId="381616989" sldId="2147483648"/>
            <pc:sldLayoutMk cId="3693701755" sldId="2147483659"/>
          </pc:sldLayoutMkLst>
        </pc:sldLayoutChg>
      </pc:sldMasterChg>
      <pc:sldMasterChg chg="add del addSldLayout delSldLayout modSldLayout">
        <pc:chgData name="アラキ　ミユ" userId="S::7572623@school.city.osaka.jp::4b90fac8-d6fc-4edc-a2c5-c7ffca9d7915" providerId="AD" clId="Web-{F331353B-C74A-49A5-AAD0-26F8F786FFC8}" dt="2024-02-08T05:54:48.961" v="3"/>
        <pc:sldMasterMkLst>
          <pc:docMk/>
          <pc:sldMasterMk cId="2509244673" sldId="2147483660"/>
        </pc:sldMasterMkLst>
        <pc:sldLayoutChg chg="add del mod replId">
          <pc:chgData name="アラキ　ミユ" userId="S::7572623@school.city.osaka.jp::4b90fac8-d6fc-4edc-a2c5-c7ffca9d7915" providerId="AD" clId="Web-{F331353B-C74A-49A5-AAD0-26F8F786FFC8}" dt="2024-02-08T05:54:48.961" v="3"/>
          <pc:sldLayoutMkLst>
            <pc:docMk/>
            <pc:sldMasterMk cId="2509244673" sldId="2147483660"/>
            <pc:sldLayoutMk cId="67694824" sldId="2147483661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4:48.961" v="3"/>
          <pc:sldLayoutMkLst>
            <pc:docMk/>
            <pc:sldMasterMk cId="2509244673" sldId="2147483660"/>
            <pc:sldLayoutMk cId="2177672712" sldId="2147483662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4:48.961" v="3"/>
          <pc:sldLayoutMkLst>
            <pc:docMk/>
            <pc:sldMasterMk cId="2509244673" sldId="2147483660"/>
            <pc:sldLayoutMk cId="1746823665" sldId="2147483663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4:48.961" v="3"/>
          <pc:sldLayoutMkLst>
            <pc:docMk/>
            <pc:sldMasterMk cId="2509244673" sldId="2147483660"/>
            <pc:sldLayoutMk cId="902689780" sldId="2147483664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4:48.961" v="3"/>
          <pc:sldLayoutMkLst>
            <pc:docMk/>
            <pc:sldMasterMk cId="2509244673" sldId="2147483660"/>
            <pc:sldLayoutMk cId="1680808141" sldId="2147483665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4:48.961" v="3"/>
          <pc:sldLayoutMkLst>
            <pc:docMk/>
            <pc:sldMasterMk cId="2509244673" sldId="2147483660"/>
            <pc:sldLayoutMk cId="2547699281" sldId="2147483666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4:48.961" v="3"/>
          <pc:sldLayoutMkLst>
            <pc:docMk/>
            <pc:sldMasterMk cId="2509244673" sldId="2147483660"/>
            <pc:sldLayoutMk cId="1511725775" sldId="2147483667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4:48.961" v="3"/>
          <pc:sldLayoutMkLst>
            <pc:docMk/>
            <pc:sldMasterMk cId="2509244673" sldId="2147483660"/>
            <pc:sldLayoutMk cId="805915773" sldId="2147483668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4:48.961" v="3"/>
          <pc:sldLayoutMkLst>
            <pc:docMk/>
            <pc:sldMasterMk cId="2509244673" sldId="2147483660"/>
            <pc:sldLayoutMk cId="1997694702" sldId="2147483669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4:48.961" v="3"/>
          <pc:sldLayoutMkLst>
            <pc:docMk/>
            <pc:sldMasterMk cId="2509244673" sldId="2147483660"/>
            <pc:sldLayoutMk cId="2885445328" sldId="2147483670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4:48.961" v="3"/>
          <pc:sldLayoutMkLst>
            <pc:docMk/>
            <pc:sldMasterMk cId="2509244673" sldId="2147483660"/>
            <pc:sldLayoutMk cId="3906233821" sldId="2147483671"/>
          </pc:sldLayoutMkLst>
        </pc:sldLayoutChg>
      </pc:sldMasterChg>
      <pc:sldMasterChg chg="add del addSldLayout delSldLayout">
        <pc:chgData name="アラキ　ミユ" userId="S::7572623@school.city.osaka.jp::4b90fac8-d6fc-4edc-a2c5-c7ffca9d7915" providerId="AD" clId="Web-{F331353B-C74A-49A5-AAD0-26F8F786FFC8}" dt="2024-02-08T05:55:13.930" v="4"/>
        <pc:sldMasterMkLst>
          <pc:docMk/>
          <pc:sldMasterMk cId="1608769437" sldId="2147483750"/>
        </pc:sldMasterMkLst>
        <pc:sldLayoutChg chg="add del">
          <pc:chgData name="アラキ　ミユ" userId="S::7572623@school.city.osaka.jp::4b90fac8-d6fc-4edc-a2c5-c7ffca9d7915" providerId="AD" clId="Web-{F331353B-C74A-49A5-AAD0-26F8F786FFC8}" dt="2024-02-08T05:55:13.930" v="4"/>
          <pc:sldLayoutMkLst>
            <pc:docMk/>
            <pc:sldMasterMk cId="1608769437" sldId="2147483750"/>
            <pc:sldLayoutMk cId="1901601476" sldId="2147483739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5:13.930" v="4"/>
          <pc:sldLayoutMkLst>
            <pc:docMk/>
            <pc:sldMasterMk cId="1608769437" sldId="2147483750"/>
            <pc:sldLayoutMk cId="2253388065" sldId="2147483740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5:13.930" v="4"/>
          <pc:sldLayoutMkLst>
            <pc:docMk/>
            <pc:sldMasterMk cId="1608769437" sldId="2147483750"/>
            <pc:sldLayoutMk cId="412693601" sldId="2147483741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5:13.930" v="4"/>
          <pc:sldLayoutMkLst>
            <pc:docMk/>
            <pc:sldMasterMk cId="1608769437" sldId="2147483750"/>
            <pc:sldLayoutMk cId="1158249597" sldId="2147483742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5:13.930" v="4"/>
          <pc:sldLayoutMkLst>
            <pc:docMk/>
            <pc:sldMasterMk cId="1608769437" sldId="2147483750"/>
            <pc:sldLayoutMk cId="364403801" sldId="2147483743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5:13.930" v="4"/>
          <pc:sldLayoutMkLst>
            <pc:docMk/>
            <pc:sldMasterMk cId="1608769437" sldId="2147483750"/>
            <pc:sldLayoutMk cId="1386183093" sldId="2147483744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5:13.930" v="4"/>
          <pc:sldLayoutMkLst>
            <pc:docMk/>
            <pc:sldMasterMk cId="1608769437" sldId="2147483750"/>
            <pc:sldLayoutMk cId="2673647349" sldId="2147483745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5:13.930" v="4"/>
          <pc:sldLayoutMkLst>
            <pc:docMk/>
            <pc:sldMasterMk cId="1608769437" sldId="2147483750"/>
            <pc:sldLayoutMk cId="1315234909" sldId="2147483746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5:13.930" v="4"/>
          <pc:sldLayoutMkLst>
            <pc:docMk/>
            <pc:sldMasterMk cId="1608769437" sldId="2147483750"/>
            <pc:sldLayoutMk cId="2363876971" sldId="2147483747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5:13.930" v="4"/>
          <pc:sldLayoutMkLst>
            <pc:docMk/>
            <pc:sldMasterMk cId="1608769437" sldId="2147483750"/>
            <pc:sldLayoutMk cId="3948383191" sldId="2147483748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5:13.930" v="4"/>
          <pc:sldLayoutMkLst>
            <pc:docMk/>
            <pc:sldMasterMk cId="1608769437" sldId="2147483750"/>
            <pc:sldLayoutMk cId="2170678544" sldId="2147483749"/>
          </pc:sldLayoutMkLst>
        </pc:sldLayoutChg>
      </pc:sldMasterChg>
      <pc:sldMasterChg chg="add del addSldLayout delSldLayout modSldLayout">
        <pc:chgData name="アラキ　ミユ" userId="S::7572623@school.city.osaka.jp::4b90fac8-d6fc-4edc-a2c5-c7ffca9d7915" providerId="AD" clId="Web-{F331353B-C74A-49A5-AAD0-26F8F786FFC8}" dt="2024-02-08T05:55:25.962" v="5"/>
        <pc:sldMasterMkLst>
          <pc:docMk/>
          <pc:sldMasterMk cId="3778904312" sldId="2147483751"/>
        </pc:sldMasterMkLst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1981127903" sldId="2147483752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1984172467" sldId="2147483753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473463799" sldId="2147483754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2599894113" sldId="2147483755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1363655395" sldId="2147483756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2134891451" sldId="2147483757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2414160885" sldId="2147483758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847459497" sldId="2147483759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4128752040" sldId="2147483760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1782957455" sldId="2147483761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3456386634" sldId="2147483762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2102753968" sldId="2147483763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1527026936" sldId="2147483764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5:25.962" v="5"/>
          <pc:sldLayoutMkLst>
            <pc:docMk/>
            <pc:sldMasterMk cId="3778904312" sldId="2147483751"/>
            <pc:sldLayoutMk cId="3738475746" sldId="2147483765"/>
          </pc:sldLayoutMkLst>
        </pc:sldLayoutChg>
      </pc:sldMasterChg>
      <pc:sldMasterChg chg="add del addSldLayout delSldLayout">
        <pc:chgData name="アラキ　ミユ" userId="S::7572623@school.city.osaka.jp::4b90fac8-d6fc-4edc-a2c5-c7ffca9d7915" providerId="AD" clId="Web-{F331353B-C74A-49A5-AAD0-26F8F786FFC8}" dt="2024-02-08T05:54:48.899" v="2"/>
        <pc:sldMasterMkLst>
          <pc:docMk/>
          <pc:sldMasterMk cId="827221488" sldId="2147483763"/>
        </pc:sldMasterMkLst>
        <pc:sldLayoutChg chg="add del">
          <pc:chgData name="アラキ　ミユ" userId="S::7572623@school.city.osaka.jp::4b90fac8-d6fc-4edc-a2c5-c7ffca9d7915" providerId="AD" clId="Web-{F331353B-C74A-49A5-AAD0-26F8F786FFC8}" dt="2024-02-08T05:54:48.899" v="2"/>
          <pc:sldLayoutMkLst>
            <pc:docMk/>
            <pc:sldMasterMk cId="827221488" sldId="2147483763"/>
            <pc:sldLayoutMk cId="2311285555" sldId="2147483752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4:48.899" v="2"/>
          <pc:sldLayoutMkLst>
            <pc:docMk/>
            <pc:sldMasterMk cId="827221488" sldId="2147483763"/>
            <pc:sldLayoutMk cId="785879043" sldId="2147483753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4:48.899" v="2"/>
          <pc:sldLayoutMkLst>
            <pc:docMk/>
            <pc:sldMasterMk cId="827221488" sldId="2147483763"/>
            <pc:sldLayoutMk cId="1212420621" sldId="2147483754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4:48.899" v="2"/>
          <pc:sldLayoutMkLst>
            <pc:docMk/>
            <pc:sldMasterMk cId="827221488" sldId="2147483763"/>
            <pc:sldLayoutMk cId="3366757349" sldId="2147483755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4:48.899" v="2"/>
          <pc:sldLayoutMkLst>
            <pc:docMk/>
            <pc:sldMasterMk cId="827221488" sldId="2147483763"/>
            <pc:sldLayoutMk cId="1000783440" sldId="2147483756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4:48.899" v="2"/>
          <pc:sldLayoutMkLst>
            <pc:docMk/>
            <pc:sldMasterMk cId="827221488" sldId="2147483763"/>
            <pc:sldLayoutMk cId="4259514619" sldId="2147483757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4:48.899" v="2"/>
          <pc:sldLayoutMkLst>
            <pc:docMk/>
            <pc:sldMasterMk cId="827221488" sldId="2147483763"/>
            <pc:sldLayoutMk cId="2824373422" sldId="2147483758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4:48.899" v="2"/>
          <pc:sldLayoutMkLst>
            <pc:docMk/>
            <pc:sldMasterMk cId="827221488" sldId="2147483763"/>
            <pc:sldLayoutMk cId="48599258" sldId="2147483759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4:48.899" v="2"/>
          <pc:sldLayoutMkLst>
            <pc:docMk/>
            <pc:sldMasterMk cId="827221488" sldId="2147483763"/>
            <pc:sldLayoutMk cId="2483345761" sldId="2147483760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4:48.899" v="2"/>
          <pc:sldLayoutMkLst>
            <pc:docMk/>
            <pc:sldMasterMk cId="827221488" sldId="2147483763"/>
            <pc:sldLayoutMk cId="1887005040" sldId="2147483761"/>
          </pc:sldLayoutMkLst>
        </pc:sldLayoutChg>
        <pc:sldLayoutChg chg="add del">
          <pc:chgData name="アラキ　ミユ" userId="S::7572623@school.city.osaka.jp::4b90fac8-d6fc-4edc-a2c5-c7ffca9d7915" providerId="AD" clId="Web-{F331353B-C74A-49A5-AAD0-26F8F786FFC8}" dt="2024-02-08T05:54:48.899" v="2"/>
          <pc:sldLayoutMkLst>
            <pc:docMk/>
            <pc:sldMasterMk cId="827221488" sldId="2147483763"/>
            <pc:sldLayoutMk cId="4026966762" sldId="2147483762"/>
          </pc:sldLayoutMkLst>
        </pc:sldLayoutChg>
      </pc:sldMasterChg>
      <pc:sldMasterChg chg="add del addSldLayout delSldLayout modSldLayout">
        <pc:chgData name="アラキ　ミユ" userId="S::7572623@school.city.osaka.jp::4b90fac8-d6fc-4edc-a2c5-c7ffca9d7915" providerId="AD" clId="Web-{F331353B-C74A-49A5-AAD0-26F8F786FFC8}" dt="2024-02-08T05:56:23.057" v="12"/>
        <pc:sldMasterMkLst>
          <pc:docMk/>
          <pc:sldMasterMk cId="2212578029" sldId="2147483766"/>
        </pc:sldMasterMkLst>
        <pc:sldLayoutChg chg="add del mod replI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2212578029" sldId="2147483766"/>
            <pc:sldLayoutMk cId="1159013195" sldId="2147483767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2212578029" sldId="2147483766"/>
            <pc:sldLayoutMk cId="132308861" sldId="2147483768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2212578029" sldId="2147483766"/>
            <pc:sldLayoutMk cId="3720607685" sldId="2147483769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2212578029" sldId="2147483766"/>
            <pc:sldLayoutMk cId="3643362969" sldId="2147483770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2212578029" sldId="2147483766"/>
            <pc:sldLayoutMk cId="858581282" sldId="2147483771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2212578029" sldId="2147483766"/>
            <pc:sldLayoutMk cId="764663201" sldId="2147483772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2212578029" sldId="2147483766"/>
            <pc:sldLayoutMk cId="1584607039" sldId="2147483773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2212578029" sldId="2147483766"/>
            <pc:sldLayoutMk cId="2785814934" sldId="2147483774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2212578029" sldId="2147483766"/>
            <pc:sldLayoutMk cId="2749795734" sldId="2147483775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2212578029" sldId="2147483766"/>
            <pc:sldLayoutMk cId="249169010" sldId="2147483776"/>
          </pc:sldLayoutMkLst>
        </pc:sldLayoutChg>
        <pc:sldLayoutChg chg="add del mod replI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2212578029" sldId="2147483766"/>
            <pc:sldLayoutMk cId="237880910" sldId="2147483777"/>
          </pc:sldLayoutMkLst>
        </pc:sldLayoutChg>
      </pc:sldMasterChg>
      <pc:sldMasterChg chg="add del addSldLayout delSldLayout">
        <pc:chgData name="アラキ　ミユ" userId="S::7572623@school.city.osaka.jp::4b90fac8-d6fc-4edc-a2c5-c7ffca9d7915" providerId="AD" clId="Web-{F331353B-C74A-49A5-AAD0-26F8F786FFC8}" dt="2024-02-08T05:55:46.353" v="9"/>
        <pc:sldMasterMkLst>
          <pc:docMk/>
          <pc:sldMasterMk cId="1211815605" sldId="2147483817"/>
        </pc:sldMasterMkLst>
        <pc:sldLayoutChg chg="add del">
          <pc:chgData name="アラキ　ミユ" userId="S::7572623@school.city.osaka.jp::4b90fac8-d6fc-4edc-a2c5-c7ffca9d7915" providerId="AD" clId="Web-{F331353B-C74A-49A5-AAD0-26F8F786FFC8}" dt="2024-02-08T05:55:46.353" v="9"/>
          <pc:sldLayoutMkLst>
            <pc:docMk/>
            <pc:sldMasterMk cId="1211815605" sldId="2147483817"/>
            <pc:sldLayoutMk cId="2840835794" sldId="2147483812"/>
          </pc:sldLayoutMkLst>
        </pc:sldLayoutChg>
      </pc:sldMasterChg>
      <pc:sldMasterChg chg="add del addSldLayout delSldLayout">
        <pc:chgData name="アラキ　ミユ" userId="S::7572623@school.city.osaka.jp::4b90fac8-d6fc-4edc-a2c5-c7ffca9d7915" providerId="AD" clId="Web-{F331353B-C74A-49A5-AAD0-26F8F786FFC8}" dt="2024-02-08T05:55:42.853" v="7"/>
        <pc:sldMasterMkLst>
          <pc:docMk/>
          <pc:sldMasterMk cId="3968773063" sldId="2147483830"/>
        </pc:sldMasterMkLst>
        <pc:sldLayoutChg chg="add del">
          <pc:chgData name="アラキ　ミユ" userId="S::7572623@school.city.osaka.jp::4b90fac8-d6fc-4edc-a2c5-c7ffca9d7915" providerId="AD" clId="Web-{F331353B-C74A-49A5-AAD0-26F8F786FFC8}" dt="2024-02-08T05:55:42.853" v="7"/>
          <pc:sldLayoutMkLst>
            <pc:docMk/>
            <pc:sldMasterMk cId="3968773063" sldId="2147483830"/>
            <pc:sldLayoutMk cId="2193123882" sldId="2147483825"/>
          </pc:sldLayoutMkLst>
        </pc:sldLayoutChg>
      </pc:sldMasterChg>
      <pc:sldMasterChg chg="add del addSldLayout delSldLayout">
        <pc:chgData name="アラキ　ミユ" userId="S::7572623@school.city.osaka.jp::4b90fac8-d6fc-4edc-a2c5-c7ffca9d7915" providerId="AD" clId="Web-{F331353B-C74A-49A5-AAD0-26F8F786FFC8}" dt="2024-02-08T05:56:23.010" v="11"/>
        <pc:sldMasterMkLst>
          <pc:docMk/>
          <pc:sldMasterMk cId="1031300" sldId="2147483869"/>
        </pc:sldMasterMkLst>
        <pc:sldLayoutChg chg="add del">
          <pc:chgData name="アラキ　ミユ" userId="S::7572623@school.city.osaka.jp::4b90fac8-d6fc-4edc-a2c5-c7ffca9d7915" providerId="AD" clId="Web-{F331353B-C74A-49A5-AAD0-26F8F786FFC8}" dt="2024-02-08T05:56:23.010" v="11"/>
          <pc:sldLayoutMkLst>
            <pc:docMk/>
            <pc:sldMasterMk cId="1031300" sldId="2147483869"/>
            <pc:sldLayoutMk cId="2324125722" sldId="2147483864"/>
          </pc:sldLayoutMkLst>
        </pc:sldLayoutChg>
      </pc:sldMasterChg>
      <pc:sldMasterChg chg="add addSldLayout">
        <pc:chgData name="アラキ　ミユ" userId="S::7572623@school.city.osaka.jp::4b90fac8-d6fc-4edc-a2c5-c7ffca9d7915" providerId="AD" clId="Web-{F331353B-C74A-49A5-AAD0-26F8F786FFC8}" dt="2024-02-08T05:56:23.057" v="12"/>
        <pc:sldMasterMkLst>
          <pc:docMk/>
          <pc:sldMasterMk cId="1166185865" sldId="2147483869"/>
        </pc:sldMasterMkLst>
        <pc:sldLayoutChg chg="add">
          <pc:chgData name="アラキ　ミユ" userId="S::7572623@school.city.osaka.jp::4b90fac8-d6fc-4edc-a2c5-c7ffca9d7915" providerId="AD" clId="Web-{F331353B-C74A-49A5-AAD0-26F8F786FFC8}" dt="2024-02-08T05:56:23.057" v="12"/>
          <pc:sldLayoutMkLst>
            <pc:docMk/>
            <pc:sldMasterMk cId="1166185865" sldId="2147483869"/>
            <pc:sldLayoutMk cId="2810711628" sldId="2147483864"/>
          </pc:sldLayoutMkLst>
        </pc:sldLayoutChg>
      </pc:sldMasterChg>
    </pc:docChg>
  </pc:docChgLst>
  <pc:docChgLst>
    <pc:chgData clId="Web-{E133D922-B59C-4B63-8B7C-75BE6F77FE3F}"/>
    <pc:docChg chg="modSld sldOrd">
      <pc:chgData name="" userId="" providerId="" clId="Web-{E133D922-B59C-4B63-8B7C-75BE6F77FE3F}" dt="2024-02-29T05:34:17.298" v="1" actId="1076"/>
      <pc:docMkLst>
        <pc:docMk/>
      </pc:docMkLst>
      <pc:sldChg chg="modSp ord">
        <pc:chgData name="" userId="" providerId="" clId="Web-{E133D922-B59C-4B63-8B7C-75BE6F77FE3F}" dt="2024-02-29T05:34:17.298" v="1" actId="1076"/>
        <pc:sldMkLst>
          <pc:docMk/>
          <pc:sldMk cId="1274481786" sldId="269"/>
        </pc:sldMkLst>
        <pc:picChg chg="mod">
          <ac:chgData name="" userId="" providerId="" clId="Web-{E133D922-B59C-4B63-8B7C-75BE6F77FE3F}" dt="2024-02-29T05:34:17.298" v="1" actId="1076"/>
          <ac:picMkLst>
            <pc:docMk/>
            <pc:sldMk cId="1274481786" sldId="269"/>
            <ac:picMk id="5" creationId="{88343775-5027-3822-7AC7-BD63CD188AE9}"/>
          </ac:picMkLst>
        </pc:picChg>
      </pc:sldChg>
    </pc:docChg>
  </pc:docChgLst>
  <pc:docChgLst>
    <pc:chgData name="マツシタ　リコ" userId="S::4074724@school.city.osaka.jp::d3a6bf7b-bf0d-417e-a00a-442b545f5394" providerId="AD" clId="Web-{F5B94569-D7C2-4A62-AFAB-EE4BE2134239}"/>
    <pc:docChg chg="delSld">
      <pc:chgData name="マツシタ　リコ" userId="S::4074724@school.city.osaka.jp::d3a6bf7b-bf0d-417e-a00a-442b545f5394" providerId="AD" clId="Web-{F5B94569-D7C2-4A62-AFAB-EE4BE2134239}" dt="2024-02-29T05:44:12.209" v="0"/>
      <pc:docMkLst>
        <pc:docMk/>
      </pc:docMkLst>
      <pc:sldChg chg="del">
        <pc:chgData name="マツシタ　リコ" userId="S::4074724@school.city.osaka.jp::d3a6bf7b-bf0d-417e-a00a-442b545f5394" providerId="AD" clId="Web-{F5B94569-D7C2-4A62-AFAB-EE4BE2134239}" dt="2024-02-29T05:44:12.209" v="0"/>
        <pc:sldMkLst>
          <pc:docMk/>
          <pc:sldMk cId="4294571412" sldId="273"/>
        </pc:sldMkLst>
      </pc:sldChg>
    </pc:docChg>
  </pc:docChgLst>
  <pc:docChgLst>
    <pc:chgData name="フクイ　リョウマ" userId="S::4575153@school.city.osaka.jp::caa41864-6ee0-4a07-9bec-0d81a3d87a2a" providerId="AD" clId="Web-{504456BF-BB01-41C9-B64C-28403141AD0B}"/>
    <pc:docChg chg="delSld modSld sldOrd">
      <pc:chgData name="フクイ　リョウマ" userId="S::4575153@school.city.osaka.jp::caa41864-6ee0-4a07-9bec-0d81a3d87a2a" providerId="AD" clId="Web-{504456BF-BB01-41C9-B64C-28403141AD0B}" dt="2024-03-05T02:40:16.843" v="293" actId="1076"/>
      <pc:docMkLst>
        <pc:docMk/>
      </pc:docMkLst>
      <pc:sldChg chg="ord">
        <pc:chgData name="フクイ　リョウマ" userId="S::4575153@school.city.osaka.jp::caa41864-6ee0-4a07-9bec-0d81a3d87a2a" providerId="AD" clId="Web-{504456BF-BB01-41C9-B64C-28403141AD0B}" dt="2024-03-05T02:34:32.944" v="166"/>
        <pc:sldMkLst>
          <pc:docMk/>
          <pc:sldMk cId="334072004" sldId="256"/>
        </pc:sldMkLst>
      </pc:sldChg>
      <pc:sldChg chg="addSp modSp">
        <pc:chgData name="フクイ　リョウマ" userId="S::4575153@school.city.osaka.jp::caa41864-6ee0-4a07-9bec-0d81a3d87a2a" providerId="AD" clId="Web-{504456BF-BB01-41C9-B64C-28403141AD0B}" dt="2024-03-05T02:19:53.156" v="94" actId="688"/>
        <pc:sldMkLst>
          <pc:docMk/>
          <pc:sldMk cId="2148355473" sldId="261"/>
        </pc:sldMkLst>
        <pc:spChg chg="mod">
          <ac:chgData name="フクイ　リョウマ" userId="S::4575153@school.city.osaka.jp::caa41864-6ee0-4a07-9bec-0d81a3d87a2a" providerId="AD" clId="Web-{504456BF-BB01-41C9-B64C-28403141AD0B}" dt="2024-03-05T02:17:28.761" v="82" actId="1076"/>
          <ac:spMkLst>
            <pc:docMk/>
            <pc:sldMk cId="2148355473" sldId="261"/>
            <ac:spMk id="2" creationId="{FAE167B4-52F2-2719-49DF-2A7DC18A46A7}"/>
          </ac:spMkLst>
        </pc:spChg>
        <pc:picChg chg="add mod">
          <ac:chgData name="フクイ　リョウマ" userId="S::4575153@school.city.osaka.jp::caa41864-6ee0-4a07-9bec-0d81a3d87a2a" providerId="AD" clId="Web-{504456BF-BB01-41C9-B64C-28403141AD0B}" dt="2024-03-05T02:19:53.156" v="94" actId="688"/>
          <ac:picMkLst>
            <pc:docMk/>
            <pc:sldMk cId="2148355473" sldId="261"/>
            <ac:picMk id="3" creationId="{9BE22C44-A942-CFF3-7940-EC29AF1B6343}"/>
          </ac:picMkLst>
        </pc:picChg>
        <pc:picChg chg="add mod">
          <ac:chgData name="フクイ　リョウマ" userId="S::4575153@school.city.osaka.jp::caa41864-6ee0-4a07-9bec-0d81a3d87a2a" providerId="AD" clId="Web-{504456BF-BB01-41C9-B64C-28403141AD0B}" dt="2024-03-05T02:19:40.968" v="89" actId="688"/>
          <ac:picMkLst>
            <pc:docMk/>
            <pc:sldMk cId="2148355473" sldId="261"/>
            <ac:picMk id="4" creationId="{C0F9E6E9-C66D-9A5E-D315-9D751F6BAA74}"/>
          </ac:picMkLst>
        </pc:picChg>
      </pc:sldChg>
      <pc:sldChg chg="ord">
        <pc:chgData name="フクイ　リョウマ" userId="S::4575153@school.city.osaka.jp::caa41864-6ee0-4a07-9bec-0d81a3d87a2a" providerId="AD" clId="Web-{504456BF-BB01-41C9-B64C-28403141AD0B}" dt="2024-03-05T02:12:07.050" v="48"/>
        <pc:sldMkLst>
          <pc:docMk/>
          <pc:sldMk cId="1651459479" sldId="262"/>
        </pc:sldMkLst>
      </pc:sldChg>
      <pc:sldChg chg="addSp delSp modSp mod ord modShow">
        <pc:chgData name="フクイ　リョウマ" userId="S::4575153@school.city.osaka.jp::caa41864-6ee0-4a07-9bec-0d81a3d87a2a" providerId="AD" clId="Web-{504456BF-BB01-41C9-B64C-28403141AD0B}" dt="2024-03-05T02:29:32.889" v="149"/>
        <pc:sldMkLst>
          <pc:docMk/>
          <pc:sldMk cId="1162911496" sldId="270"/>
        </pc:sldMkLst>
        <pc:spChg chg="add del mod">
          <ac:chgData name="フクイ　リョウマ" userId="S::4575153@school.city.osaka.jp::caa41864-6ee0-4a07-9bec-0d81a3d87a2a" providerId="AD" clId="Web-{504456BF-BB01-41C9-B64C-28403141AD0B}" dt="2024-03-05T02:29:32.889" v="149"/>
          <ac:spMkLst>
            <pc:docMk/>
            <pc:sldMk cId="1162911496" sldId="270"/>
            <ac:spMk id="2" creationId="{8326224E-84E7-5B47-0DA1-374B49D1CBCC}"/>
          </ac:spMkLst>
        </pc:spChg>
        <pc:picChg chg="mod">
          <ac:chgData name="フクイ　リョウマ" userId="S::4575153@school.city.osaka.jp::caa41864-6ee0-4a07-9bec-0d81a3d87a2a" providerId="AD" clId="Web-{504456BF-BB01-41C9-B64C-28403141AD0B}" dt="2024-03-05T02:14:33.601" v="67" actId="1076"/>
          <ac:picMkLst>
            <pc:docMk/>
            <pc:sldMk cId="1162911496" sldId="270"/>
            <ac:picMk id="10" creationId="{D20A7D01-1028-E41A-B5CC-45D98BB4A6B7}"/>
          </ac:picMkLst>
        </pc:picChg>
      </pc:sldChg>
      <pc:sldChg chg="addSp delSp modSp">
        <pc:chgData name="フクイ　リョウマ" userId="S::4575153@school.city.osaka.jp::caa41864-6ee0-4a07-9bec-0d81a3d87a2a" providerId="AD" clId="Web-{504456BF-BB01-41C9-B64C-28403141AD0B}" dt="2024-03-05T02:34:14.271" v="165" actId="1076"/>
        <pc:sldMkLst>
          <pc:docMk/>
          <pc:sldMk cId="3864856378" sldId="272"/>
        </pc:sldMkLst>
        <pc:spChg chg="del">
          <ac:chgData name="フクイ　リョウマ" userId="S::4575153@school.city.osaka.jp::caa41864-6ee0-4a07-9bec-0d81a3d87a2a" providerId="AD" clId="Web-{504456BF-BB01-41C9-B64C-28403141AD0B}" dt="2024-03-05T02:02:44.192" v="10"/>
          <ac:spMkLst>
            <pc:docMk/>
            <pc:sldMk cId="3864856378" sldId="272"/>
            <ac:spMk id="3" creationId="{B77E5BE6-1750-0C83-419E-F57826F52E69}"/>
          </ac:spMkLst>
        </pc:spChg>
        <pc:spChg chg="ord">
          <ac:chgData name="フクイ　リョウマ" userId="S::4575153@school.city.osaka.jp::caa41864-6ee0-4a07-9bec-0d81a3d87a2a" providerId="AD" clId="Web-{504456BF-BB01-41C9-B64C-28403141AD0B}" dt="2024-03-05T01:59:00.499" v="1"/>
          <ac:spMkLst>
            <pc:docMk/>
            <pc:sldMk cId="3864856378" sldId="272"/>
            <ac:spMk id="5" creationId="{151E1199-08D4-0B53-2DE7-ECBFD50EEEB1}"/>
          </ac:spMkLst>
        </pc:spChg>
        <pc:spChg chg="mod ord">
          <ac:chgData name="フクイ　リョウマ" userId="S::4575153@school.city.osaka.jp::caa41864-6ee0-4a07-9bec-0d81a3d87a2a" providerId="AD" clId="Web-{504456BF-BB01-41C9-B64C-28403141AD0B}" dt="2024-03-05T02:00:23.954" v="4" actId="1076"/>
          <ac:spMkLst>
            <pc:docMk/>
            <pc:sldMk cId="3864856378" sldId="272"/>
            <ac:spMk id="6" creationId="{352CF778-5B02-B5F0-3FC8-282945A33938}"/>
          </ac:spMkLst>
        </pc:spChg>
        <pc:spChg chg="mod">
          <ac:chgData name="フクイ　リョウマ" userId="S::4575153@school.city.osaka.jp::caa41864-6ee0-4a07-9bec-0d81a3d87a2a" providerId="AD" clId="Web-{504456BF-BB01-41C9-B64C-28403141AD0B}" dt="2024-03-05T01:58:50.514" v="0" actId="1076"/>
          <ac:spMkLst>
            <pc:docMk/>
            <pc:sldMk cId="3864856378" sldId="272"/>
            <ac:spMk id="8" creationId="{D35E7A8F-25B6-9402-1932-A9D40A3E81A0}"/>
          </ac:spMkLst>
        </pc:spChg>
        <pc:spChg chg="mod">
          <ac:chgData name="フクイ　リョウマ" userId="S::4575153@school.city.osaka.jp::caa41864-6ee0-4a07-9bec-0d81a3d87a2a" providerId="AD" clId="Web-{504456BF-BB01-41C9-B64C-28403141AD0B}" dt="2024-03-05T02:06:48.589" v="32" actId="1076"/>
          <ac:spMkLst>
            <pc:docMk/>
            <pc:sldMk cId="3864856378" sldId="272"/>
            <ac:spMk id="10" creationId="{A85D5AC1-069D-A39F-9F9A-0CDF58424799}"/>
          </ac:spMkLst>
        </pc:spChg>
        <pc:spChg chg="mod ord">
          <ac:chgData name="フクイ　リョウマ" userId="S::4575153@school.city.osaka.jp::caa41864-6ee0-4a07-9bec-0d81a3d87a2a" providerId="AD" clId="Web-{504456BF-BB01-41C9-B64C-28403141AD0B}" dt="2024-03-05T02:00:39.705" v="6" actId="1076"/>
          <ac:spMkLst>
            <pc:docMk/>
            <pc:sldMk cId="3864856378" sldId="272"/>
            <ac:spMk id="13" creationId="{4A4F860F-034B-6851-6A41-689AB0B437FB}"/>
          </ac:spMkLst>
        </pc:spChg>
        <pc:spChg chg="mod ord">
          <ac:chgData name="フクイ　リョウマ" userId="S::4575153@school.city.osaka.jp::caa41864-6ee0-4a07-9bec-0d81a3d87a2a" providerId="AD" clId="Web-{504456BF-BB01-41C9-B64C-28403141AD0B}" dt="2024-03-05T02:01:17.049" v="9" actId="1076"/>
          <ac:spMkLst>
            <pc:docMk/>
            <pc:sldMk cId="3864856378" sldId="272"/>
            <ac:spMk id="15" creationId="{02133C91-828C-5074-545B-4F1B06EBEC70}"/>
          </ac:spMkLst>
        </pc:spChg>
        <pc:picChg chg="add mod">
          <ac:chgData name="フクイ　リョウマ" userId="S::4575153@school.city.osaka.jp::caa41864-6ee0-4a07-9bec-0d81a3d87a2a" providerId="AD" clId="Web-{504456BF-BB01-41C9-B64C-28403141AD0B}" dt="2024-03-05T02:03:16.709" v="15" actId="688"/>
          <ac:picMkLst>
            <pc:docMk/>
            <pc:sldMk cId="3864856378" sldId="272"/>
            <ac:picMk id="3" creationId="{5E3F10CD-FFD9-145F-D87B-35DB124BF666}"/>
          </ac:picMkLst>
        </pc:picChg>
        <pc:picChg chg="add mod ord">
          <ac:chgData name="フクイ　リョウマ" userId="S::4575153@school.city.osaka.jp::caa41864-6ee0-4a07-9bec-0d81a3d87a2a" providerId="AD" clId="Web-{504456BF-BB01-41C9-B64C-28403141AD0B}" dt="2024-03-05T02:02:44.192" v="10"/>
          <ac:picMkLst>
            <pc:docMk/>
            <pc:sldMk cId="3864856378" sldId="272"/>
            <ac:picMk id="4" creationId="{A88811B9-70F6-A0CA-F9BC-43F8ED3ABD26}"/>
          </ac:picMkLst>
        </pc:picChg>
        <pc:picChg chg="add mod ord">
          <ac:chgData name="フクイ　リョウマ" userId="S::4575153@school.city.osaka.jp::caa41864-6ee0-4a07-9bec-0d81a3d87a2a" providerId="AD" clId="Web-{504456BF-BB01-41C9-B64C-28403141AD0B}" dt="2024-03-05T02:13:57.319" v="65" actId="1076"/>
          <ac:picMkLst>
            <pc:docMk/>
            <pc:sldMk cId="3864856378" sldId="272"/>
            <ac:picMk id="7" creationId="{B1054DF5-AC5C-1975-5261-55AEAA510FC5}"/>
          </ac:picMkLst>
        </pc:picChg>
        <pc:picChg chg="add mod ord">
          <ac:chgData name="フクイ　リョウマ" userId="S::4575153@school.city.osaka.jp::caa41864-6ee0-4a07-9bec-0d81a3d87a2a" providerId="AD" clId="Web-{504456BF-BB01-41C9-B64C-28403141AD0B}" dt="2024-03-05T02:14:03.162" v="66" actId="1076"/>
          <ac:picMkLst>
            <pc:docMk/>
            <pc:sldMk cId="3864856378" sldId="272"/>
            <ac:picMk id="14" creationId="{539C2E72-4C1D-F072-A227-A764373C0E5C}"/>
          </ac:picMkLst>
        </pc:picChg>
        <pc:picChg chg="add mod ord">
          <ac:chgData name="フクイ　リョウマ" userId="S::4575153@school.city.osaka.jp::caa41864-6ee0-4a07-9bec-0d81a3d87a2a" providerId="AD" clId="Web-{504456BF-BB01-41C9-B64C-28403141AD0B}" dt="2024-03-05T02:12:30.691" v="52" actId="1076"/>
          <ac:picMkLst>
            <pc:docMk/>
            <pc:sldMk cId="3864856378" sldId="272"/>
            <ac:picMk id="16" creationId="{974985A3-263A-9615-6143-FC49343C0A8D}"/>
          </ac:picMkLst>
        </pc:picChg>
        <pc:picChg chg="add mod">
          <ac:chgData name="フクイ　リョウマ" userId="S::4575153@school.city.osaka.jp::caa41864-6ee0-4a07-9bec-0d81a3d87a2a" providerId="AD" clId="Web-{504456BF-BB01-41C9-B64C-28403141AD0B}" dt="2024-03-05T02:08:55.452" v="42" actId="1076"/>
          <ac:picMkLst>
            <pc:docMk/>
            <pc:sldMk cId="3864856378" sldId="272"/>
            <ac:picMk id="18" creationId="{EA5C3139-1594-2690-50BA-73F189DDFD06}"/>
          </ac:picMkLst>
        </pc:picChg>
        <pc:picChg chg="add mod ord">
          <ac:chgData name="フクイ　リョウマ" userId="S::4575153@school.city.osaka.jp::caa41864-6ee0-4a07-9bec-0d81a3d87a2a" providerId="AD" clId="Web-{504456BF-BB01-41C9-B64C-28403141AD0B}" dt="2024-03-05T02:13:22.005" v="59" actId="1076"/>
          <ac:picMkLst>
            <pc:docMk/>
            <pc:sldMk cId="3864856378" sldId="272"/>
            <ac:picMk id="19" creationId="{6EED7D8B-1B98-EF49-9BC1-0A20A00FD4D8}"/>
          </ac:picMkLst>
        </pc:picChg>
        <pc:picChg chg="add mod ord">
          <ac:chgData name="フクイ　リョウマ" userId="S::4575153@school.city.osaka.jp::caa41864-6ee0-4a07-9bec-0d81a3d87a2a" providerId="AD" clId="Web-{504456BF-BB01-41C9-B64C-28403141AD0B}" dt="2024-03-05T02:13:51.287" v="64" actId="1076"/>
          <ac:picMkLst>
            <pc:docMk/>
            <pc:sldMk cId="3864856378" sldId="272"/>
            <ac:picMk id="20" creationId="{DEF65651-22FA-CF30-4928-9B1B1153A9D1}"/>
          </ac:picMkLst>
        </pc:picChg>
        <pc:picChg chg="add mod">
          <ac:chgData name="フクイ　リョウマ" userId="S::4575153@school.city.osaka.jp::caa41864-6ee0-4a07-9bec-0d81a3d87a2a" providerId="AD" clId="Web-{504456BF-BB01-41C9-B64C-28403141AD0B}" dt="2024-03-05T02:33:39.567" v="156" actId="1076"/>
          <ac:picMkLst>
            <pc:docMk/>
            <pc:sldMk cId="3864856378" sldId="272"/>
            <ac:picMk id="21" creationId="{B87A841B-CD5D-3553-DDA9-954DF820BEEB}"/>
          </ac:picMkLst>
        </pc:picChg>
        <pc:picChg chg="add mod">
          <ac:chgData name="フクイ　リョウマ" userId="S::4575153@school.city.osaka.jp::caa41864-6ee0-4a07-9bec-0d81a3d87a2a" providerId="AD" clId="Web-{504456BF-BB01-41C9-B64C-28403141AD0B}" dt="2024-03-05T02:34:14.271" v="165" actId="1076"/>
          <ac:picMkLst>
            <pc:docMk/>
            <pc:sldMk cId="3864856378" sldId="272"/>
            <ac:picMk id="22" creationId="{7D49302C-6F51-48B4-8912-D01BF153E0B2}"/>
          </ac:picMkLst>
        </pc:picChg>
        <pc:cxnChg chg="mod">
          <ac:chgData name="フクイ　リョウマ" userId="S::4575153@school.city.osaka.jp::caa41864-6ee0-4a07-9bec-0d81a3d87a2a" providerId="AD" clId="Web-{504456BF-BB01-41C9-B64C-28403141AD0B}" dt="2024-03-05T02:06:42.526" v="31" actId="1076"/>
          <ac:cxnSpMkLst>
            <pc:docMk/>
            <pc:sldMk cId="3864856378" sldId="272"/>
            <ac:cxnSpMk id="17" creationId="{44D648A6-AA30-5713-27E0-259A3F0D122A}"/>
          </ac:cxnSpMkLst>
        </pc:cxnChg>
      </pc:sldChg>
      <pc:sldChg chg="addSp modSp">
        <pc:chgData name="フクイ　リョウマ" userId="S::4575153@school.city.osaka.jp::caa41864-6ee0-4a07-9bec-0d81a3d87a2a" providerId="AD" clId="Web-{504456BF-BB01-41C9-B64C-28403141AD0B}" dt="2024-03-05T02:40:16.843" v="293" actId="1076"/>
        <pc:sldMkLst>
          <pc:docMk/>
          <pc:sldMk cId="1886481135" sldId="274"/>
        </pc:sldMkLst>
        <pc:spChg chg="mod">
          <ac:chgData name="フクイ　リョウマ" userId="S::4575153@school.city.osaka.jp::caa41864-6ee0-4a07-9bec-0d81a3d87a2a" providerId="AD" clId="Web-{504456BF-BB01-41C9-B64C-28403141AD0B}" dt="2024-03-05T02:38:23.637" v="285" actId="1076"/>
          <ac:spMkLst>
            <pc:docMk/>
            <pc:sldMk cId="1886481135" sldId="274"/>
            <ac:spMk id="24" creationId="{DB847830-BBD4-5AA7-005C-B5ED34FC96E3}"/>
          </ac:spMkLst>
        </pc:spChg>
        <pc:spChg chg="mod">
          <ac:chgData name="フクイ　リョウマ" userId="S::4575153@school.city.osaka.jp::caa41864-6ee0-4a07-9bec-0d81a3d87a2a" providerId="AD" clId="Web-{504456BF-BB01-41C9-B64C-28403141AD0B}" dt="2024-03-05T02:38:26.918" v="286" actId="1076"/>
          <ac:spMkLst>
            <pc:docMk/>
            <pc:sldMk cId="1886481135" sldId="274"/>
            <ac:spMk id="27" creationId="{3F33635B-C2D8-12DF-8FB1-499E2555C27E}"/>
          </ac:spMkLst>
        </pc:spChg>
        <pc:picChg chg="add mod ord">
          <ac:chgData name="フクイ　リョウマ" userId="S::4575153@school.city.osaka.jp::caa41864-6ee0-4a07-9bec-0d81a3d87a2a" providerId="AD" clId="Web-{504456BF-BB01-41C9-B64C-28403141AD0B}" dt="2024-03-05T02:32:19.878" v="153"/>
          <ac:picMkLst>
            <pc:docMk/>
            <pc:sldMk cId="1886481135" sldId="274"/>
            <ac:picMk id="2" creationId="{5542C4D1-E9F9-EC1A-858B-6FEE68172860}"/>
          </ac:picMkLst>
        </pc:picChg>
        <pc:picChg chg="add mod">
          <ac:chgData name="フクイ　リョウマ" userId="S::4575153@school.city.osaka.jp::caa41864-6ee0-4a07-9bec-0d81a3d87a2a" providerId="AD" clId="Web-{504456BF-BB01-41C9-B64C-28403141AD0B}" dt="2024-03-05T02:39:10.763" v="290" actId="688"/>
          <ac:picMkLst>
            <pc:docMk/>
            <pc:sldMk cId="1886481135" sldId="274"/>
            <ac:picMk id="3" creationId="{D6C8083C-F2AE-5028-57FD-827A26CC6780}"/>
          </ac:picMkLst>
        </pc:picChg>
        <pc:picChg chg="add mod">
          <ac:chgData name="フクイ　リョウマ" userId="S::4575153@school.city.osaka.jp::caa41864-6ee0-4a07-9bec-0d81a3d87a2a" providerId="AD" clId="Web-{504456BF-BB01-41C9-B64C-28403141AD0B}" dt="2024-03-05T02:40:16.843" v="293" actId="1076"/>
          <ac:picMkLst>
            <pc:docMk/>
            <pc:sldMk cId="1886481135" sldId="274"/>
            <ac:picMk id="4" creationId="{A904291A-0938-8F84-DD8C-5618EBE619A6}"/>
          </ac:picMkLst>
        </pc:picChg>
      </pc:sldChg>
      <pc:sldChg chg="addSp delSp modSp">
        <pc:chgData name="フクイ　リョウマ" userId="S::4575153@school.city.osaka.jp::caa41864-6ee0-4a07-9bec-0d81a3d87a2a" providerId="AD" clId="Web-{504456BF-BB01-41C9-B64C-28403141AD0B}" dt="2024-03-05T02:28:39.341" v="146" actId="1076"/>
        <pc:sldMkLst>
          <pc:docMk/>
          <pc:sldMk cId="2182571008" sldId="275"/>
        </pc:sldMkLst>
        <pc:spChg chg="mod">
          <ac:chgData name="フクイ　リョウマ" userId="S::4575153@school.city.osaka.jp::caa41864-6ee0-4a07-9bec-0d81a3d87a2a" providerId="AD" clId="Web-{504456BF-BB01-41C9-B64C-28403141AD0B}" dt="2024-03-05T02:21:43.268" v="100" actId="1076"/>
          <ac:spMkLst>
            <pc:docMk/>
            <pc:sldMk cId="2182571008" sldId="275"/>
            <ac:spMk id="2" creationId="{A4520FE5-A991-133F-69C2-376F66A22A15}"/>
          </ac:spMkLst>
        </pc:spChg>
        <pc:picChg chg="mod">
          <ac:chgData name="フクイ　リョウマ" userId="S::4575153@school.city.osaka.jp::caa41864-6ee0-4a07-9bec-0d81a3d87a2a" providerId="AD" clId="Web-{504456BF-BB01-41C9-B64C-28403141AD0B}" dt="2024-03-05T02:26:11.868" v="132" actId="1076"/>
          <ac:picMkLst>
            <pc:docMk/>
            <pc:sldMk cId="2182571008" sldId="275"/>
            <ac:picMk id="4" creationId="{CFA428D7-8DA4-B24D-ACCB-623DB4A717BE}"/>
          </ac:picMkLst>
        </pc:picChg>
        <pc:picChg chg="add mod">
          <ac:chgData name="フクイ　リョウマ" userId="S::4575153@school.city.osaka.jp::caa41864-6ee0-4a07-9bec-0d81a3d87a2a" providerId="AD" clId="Web-{504456BF-BB01-41C9-B64C-28403141AD0B}" dt="2024-03-05T02:27:09.261" v="140" actId="1076"/>
          <ac:picMkLst>
            <pc:docMk/>
            <pc:sldMk cId="2182571008" sldId="275"/>
            <ac:picMk id="5" creationId="{EA7A044A-1E19-933D-142F-FEB11610158D}"/>
          </ac:picMkLst>
        </pc:picChg>
        <pc:picChg chg="mod">
          <ac:chgData name="フクイ　リョウマ" userId="S::4575153@school.city.osaka.jp::caa41864-6ee0-4a07-9bec-0d81a3d87a2a" providerId="AD" clId="Web-{504456BF-BB01-41C9-B64C-28403141AD0B}" dt="2024-03-05T02:24:36.632" v="117" actId="14100"/>
          <ac:picMkLst>
            <pc:docMk/>
            <pc:sldMk cId="2182571008" sldId="275"/>
            <ac:picMk id="6" creationId="{49BCAAEC-F242-44FC-4EC1-5A737705C368}"/>
          </ac:picMkLst>
        </pc:picChg>
        <pc:picChg chg="add mod">
          <ac:chgData name="フクイ　リョウマ" userId="S::4575153@school.city.osaka.jp::caa41864-6ee0-4a07-9bec-0d81a3d87a2a" providerId="AD" clId="Web-{504456BF-BB01-41C9-B64C-28403141AD0B}" dt="2024-03-05T02:22:42.098" v="107" actId="14100"/>
          <ac:picMkLst>
            <pc:docMk/>
            <pc:sldMk cId="2182571008" sldId="275"/>
            <ac:picMk id="7" creationId="{3200F289-EC02-3418-9967-45845A2BD1B6}"/>
          </ac:picMkLst>
        </pc:picChg>
        <pc:picChg chg="mod ord">
          <ac:chgData name="フクイ　リョウマ" userId="S::4575153@school.city.osaka.jp::caa41864-6ee0-4a07-9bec-0d81a3d87a2a" providerId="AD" clId="Web-{504456BF-BB01-41C9-B64C-28403141AD0B}" dt="2024-03-05T02:27:17.511" v="142" actId="14100"/>
          <ac:picMkLst>
            <pc:docMk/>
            <pc:sldMk cId="2182571008" sldId="275"/>
            <ac:picMk id="8" creationId="{E3F52A52-CA78-1EA1-4589-BB2F6DFBD4F7}"/>
          </ac:picMkLst>
        </pc:picChg>
        <pc:picChg chg="add del mod ord">
          <ac:chgData name="フクイ　リョウマ" userId="S::4575153@school.city.osaka.jp::caa41864-6ee0-4a07-9bec-0d81a3d87a2a" providerId="AD" clId="Web-{504456BF-BB01-41C9-B64C-28403141AD0B}" dt="2024-03-05T02:26:58.417" v="138"/>
          <ac:picMkLst>
            <pc:docMk/>
            <pc:sldMk cId="2182571008" sldId="275"/>
            <ac:picMk id="9" creationId="{F03D1370-8A32-3F7F-6192-91A1F265CDFD}"/>
          </ac:picMkLst>
        </pc:picChg>
        <pc:picChg chg="add mod">
          <ac:chgData name="フクイ　リョウマ" userId="S::4575153@school.city.osaka.jp::caa41864-6ee0-4a07-9bec-0d81a3d87a2a" providerId="AD" clId="Web-{504456BF-BB01-41C9-B64C-28403141AD0B}" dt="2024-03-05T02:28:39.341" v="146" actId="1076"/>
          <ac:picMkLst>
            <pc:docMk/>
            <pc:sldMk cId="2182571008" sldId="275"/>
            <ac:picMk id="10" creationId="{2F65D44F-0652-3705-7C07-AC4719725519}"/>
          </ac:picMkLst>
        </pc:picChg>
      </pc:sldChg>
      <pc:sldChg chg="del">
        <pc:chgData name="フクイ　リョウマ" userId="S::4575153@school.city.osaka.jp::caa41864-6ee0-4a07-9bec-0d81a3d87a2a" providerId="AD" clId="Web-{504456BF-BB01-41C9-B64C-28403141AD0B}" dt="2024-03-05T02:11:24.737" v="47"/>
        <pc:sldMkLst>
          <pc:docMk/>
          <pc:sldMk cId="3981158672" sldId="276"/>
        </pc:sldMkLst>
      </pc:sldChg>
    </pc:docChg>
  </pc:docChgLst>
  <pc:docChgLst>
    <pc:chgData name="モリ　ナツキ" userId="S::7416934@school.city.osaka.jp::e7a30ee6-5b63-43d5-91c1-7eaf668a1533" providerId="AD" clId="Web-{0D0996B8-9A96-4348-B82C-83591DEF7A9F}"/>
    <pc:docChg chg="modSld">
      <pc:chgData name="モリ　ナツキ" userId="S::7416934@school.city.osaka.jp::e7a30ee6-5b63-43d5-91c1-7eaf668a1533" providerId="AD" clId="Web-{0D0996B8-9A96-4348-B82C-83591DEF7A9F}" dt="2024-02-21T05:52:59.064" v="126"/>
      <pc:docMkLst>
        <pc:docMk/>
      </pc:docMkLst>
      <pc:sldChg chg="delSp modSp">
        <pc:chgData name="モリ　ナツキ" userId="S::7416934@school.city.osaka.jp::e7a30ee6-5b63-43d5-91c1-7eaf668a1533" providerId="AD" clId="Web-{0D0996B8-9A96-4348-B82C-83591DEF7A9F}" dt="2024-02-21T05:40:19.220" v="13" actId="1076"/>
        <pc:sldMkLst>
          <pc:docMk/>
          <pc:sldMk cId="2148355473" sldId="261"/>
        </pc:sldMkLst>
        <pc:spChg chg="mod">
          <ac:chgData name="モリ　ナツキ" userId="S::7416934@school.city.osaka.jp::e7a30ee6-5b63-43d5-91c1-7eaf668a1533" providerId="AD" clId="Web-{0D0996B8-9A96-4348-B82C-83591DEF7A9F}" dt="2024-02-21T05:40:19.220" v="13" actId="1076"/>
          <ac:spMkLst>
            <pc:docMk/>
            <pc:sldMk cId="2148355473" sldId="261"/>
            <ac:spMk id="2" creationId="{FAE167B4-52F2-2719-49DF-2A7DC18A46A7}"/>
          </ac:spMkLst>
        </pc:spChg>
        <pc:picChg chg="del">
          <ac:chgData name="モリ　ナツキ" userId="S::7416934@school.city.osaka.jp::e7a30ee6-5b63-43d5-91c1-7eaf668a1533" providerId="AD" clId="Web-{0D0996B8-9A96-4348-B82C-83591DEF7A9F}" dt="2024-02-21T05:40:02.219" v="10"/>
          <ac:picMkLst>
            <pc:docMk/>
            <pc:sldMk cId="2148355473" sldId="261"/>
            <ac:picMk id="4" creationId="{D8912FE9-92BE-FE11-9ABC-5B3B5D8F8F4F}"/>
          </ac:picMkLst>
        </pc:picChg>
        <pc:inkChg chg="del">
          <ac:chgData name="モリ　ナツキ" userId="S::7416934@school.city.osaka.jp::e7a30ee6-5b63-43d5-91c1-7eaf668a1533" providerId="AD" clId="Web-{0D0996B8-9A96-4348-B82C-83591DEF7A9F}" dt="2024-02-21T05:40:04.204" v="11"/>
          <ac:inkMkLst>
            <pc:docMk/>
            <pc:sldMk cId="2148355473" sldId="261"/>
            <ac:inkMk id="9" creationId="{176C5914-7D8F-F128-A15F-34D6776ABE94}"/>
          </ac:inkMkLst>
        </pc:inkChg>
        <pc:inkChg chg="del">
          <ac:chgData name="モリ　ナツキ" userId="S::7416934@school.city.osaka.jp::e7a30ee6-5b63-43d5-91c1-7eaf668a1533" providerId="AD" clId="Web-{0D0996B8-9A96-4348-B82C-83591DEF7A9F}" dt="2024-02-21T05:40:09.735" v="12"/>
          <ac:inkMkLst>
            <pc:docMk/>
            <pc:sldMk cId="2148355473" sldId="261"/>
            <ac:inkMk id="10" creationId="{D21412BC-5E54-A3CF-9F37-6DFCE7325057}"/>
          </ac:inkMkLst>
        </pc:inkChg>
      </pc:sldChg>
      <pc:sldChg chg="addSp delSp modSp">
        <pc:chgData name="モリ　ナツキ" userId="S::7416934@school.city.osaka.jp::e7a30ee6-5b63-43d5-91c1-7eaf668a1533" providerId="AD" clId="Web-{0D0996B8-9A96-4348-B82C-83591DEF7A9F}" dt="2024-02-21T05:52:59.064" v="126"/>
        <pc:sldMkLst>
          <pc:docMk/>
          <pc:sldMk cId="1651459479" sldId="262"/>
        </pc:sldMkLst>
        <pc:spChg chg="add del">
          <ac:chgData name="モリ　ナツキ" userId="S::7416934@school.city.osaka.jp::e7a30ee6-5b63-43d5-91c1-7eaf668a1533" providerId="AD" clId="Web-{0D0996B8-9A96-4348-B82C-83591DEF7A9F}" dt="2024-02-21T05:41:43.909" v="19"/>
          <ac:spMkLst>
            <pc:docMk/>
            <pc:sldMk cId="1651459479" sldId="262"/>
            <ac:spMk id="5" creationId="{6C4FF751-B26A-3338-A2B0-AA9B0A75EAC3}"/>
          </ac:spMkLst>
        </pc:spChg>
        <pc:spChg chg="add del">
          <ac:chgData name="モリ　ナツキ" userId="S::7416934@school.city.osaka.jp::e7a30ee6-5b63-43d5-91c1-7eaf668a1533" providerId="AD" clId="Web-{0D0996B8-9A96-4348-B82C-83591DEF7A9F}" dt="2024-02-21T05:42:05.581" v="21"/>
          <ac:spMkLst>
            <pc:docMk/>
            <pc:sldMk cId="1651459479" sldId="262"/>
            <ac:spMk id="6" creationId="{845046A8-E106-A83C-ADA6-14A4BA026C6D}"/>
          </ac:spMkLst>
        </pc:spChg>
        <pc:spChg chg="add del">
          <ac:chgData name="モリ　ナツキ" userId="S::7416934@school.city.osaka.jp::e7a30ee6-5b63-43d5-91c1-7eaf668a1533" providerId="AD" clId="Web-{0D0996B8-9A96-4348-B82C-83591DEF7A9F}" dt="2024-02-21T05:48:00.011" v="106"/>
          <ac:spMkLst>
            <pc:docMk/>
            <pc:sldMk cId="1651459479" sldId="262"/>
            <ac:spMk id="8" creationId="{72170EF6-08EF-8EA6-FA57-01C9089BC3CE}"/>
          </ac:spMkLst>
        </pc:spChg>
        <pc:spChg chg="del">
          <ac:chgData name="モリ　ナツキ" userId="S::7416934@school.city.osaka.jp::e7a30ee6-5b63-43d5-91c1-7eaf668a1533" providerId="AD" clId="Web-{0D0996B8-9A96-4348-B82C-83591DEF7A9F}" dt="2024-02-21T05:42:37.363" v="29"/>
          <ac:spMkLst>
            <pc:docMk/>
            <pc:sldMk cId="1651459479" sldId="262"/>
            <ac:spMk id="10" creationId="{296007DD-F9BF-4F0F-B8C6-C514B2841971}"/>
          </ac:spMkLst>
        </pc:spChg>
        <pc:spChg chg="add">
          <ac:chgData name="モリ　ナツキ" userId="S::7416934@school.city.osaka.jp::e7a30ee6-5b63-43d5-91c1-7eaf668a1533" providerId="AD" clId="Web-{0D0996B8-9A96-4348-B82C-83591DEF7A9F}" dt="2024-02-21T05:42:09.144" v="23"/>
          <ac:spMkLst>
            <pc:docMk/>
            <pc:sldMk cId="1651459479" sldId="262"/>
            <ac:spMk id="12" creationId="{775E2792-3E3B-E1AD-A35E-9F97C7B7FB8F}"/>
          </ac:spMkLst>
        </pc:spChg>
        <pc:spChg chg="add del">
          <ac:chgData name="モリ　ナツキ" userId="S::7416934@school.city.osaka.jp::e7a30ee6-5b63-43d5-91c1-7eaf668a1533" providerId="AD" clId="Web-{0D0996B8-9A96-4348-B82C-83591DEF7A9F}" dt="2024-02-21T05:42:31.004" v="25"/>
          <ac:spMkLst>
            <pc:docMk/>
            <pc:sldMk cId="1651459479" sldId="262"/>
            <ac:spMk id="14" creationId="{2971BAC1-139F-B820-8D07-1886D7EA3EFC}"/>
          </ac:spMkLst>
        </pc:spChg>
        <pc:spChg chg="add del">
          <ac:chgData name="モリ　ナツキ" userId="S::7416934@school.city.osaka.jp::e7a30ee6-5b63-43d5-91c1-7eaf668a1533" providerId="AD" clId="Web-{0D0996B8-9A96-4348-B82C-83591DEF7A9F}" dt="2024-02-21T05:46:54.150" v="103"/>
          <ac:spMkLst>
            <pc:docMk/>
            <pc:sldMk cId="1651459479" sldId="262"/>
            <ac:spMk id="17" creationId="{2C77DA35-9D2D-B0A9-A106-A4FC0EAF4647}"/>
          </ac:spMkLst>
        </pc:spChg>
        <pc:spChg chg="add del">
          <ac:chgData name="モリ　ナツキ" userId="S::7416934@school.city.osaka.jp::e7a30ee6-5b63-43d5-91c1-7eaf668a1533" providerId="AD" clId="Web-{0D0996B8-9A96-4348-B82C-83591DEF7A9F}" dt="2024-02-21T05:42:37.332" v="28"/>
          <ac:spMkLst>
            <pc:docMk/>
            <pc:sldMk cId="1651459479" sldId="262"/>
            <ac:spMk id="23" creationId="{3CDD22CB-54B9-68FE-A31C-792207498354}"/>
          </ac:spMkLst>
        </pc:spChg>
        <pc:spChg chg="add del mod">
          <ac:chgData name="モリ　ナツキ" userId="S::7416934@school.city.osaka.jp::e7a30ee6-5b63-43d5-91c1-7eaf668a1533" providerId="AD" clId="Web-{0D0996B8-9A96-4348-B82C-83591DEF7A9F}" dt="2024-02-21T05:44:06.412" v="47"/>
          <ac:spMkLst>
            <pc:docMk/>
            <pc:sldMk cId="1651459479" sldId="262"/>
            <ac:spMk id="24" creationId="{F70B9860-1D26-B106-FD31-D2D5566627FB}"/>
          </ac:spMkLst>
        </pc:spChg>
        <pc:spChg chg="add mod">
          <ac:chgData name="モリ　ナツキ" userId="S::7416934@school.city.osaka.jp::e7a30ee6-5b63-43d5-91c1-7eaf668a1533" providerId="AD" clId="Web-{0D0996B8-9A96-4348-B82C-83591DEF7A9F}" dt="2024-02-21T05:51:58.656" v="119" actId="20577"/>
          <ac:spMkLst>
            <pc:docMk/>
            <pc:sldMk cId="1651459479" sldId="262"/>
            <ac:spMk id="25" creationId="{E26BC282-CDA5-7167-4A2E-E15566429018}"/>
          </ac:spMkLst>
        </pc:spChg>
        <pc:picChg chg="add mod">
          <ac:chgData name="モリ　ナツキ" userId="S::7416934@school.city.osaka.jp::e7a30ee6-5b63-43d5-91c1-7eaf668a1533" providerId="AD" clId="Web-{0D0996B8-9A96-4348-B82C-83591DEF7A9F}" dt="2024-02-21T05:40:51.923" v="17" actId="1076"/>
          <ac:picMkLst>
            <pc:docMk/>
            <pc:sldMk cId="1651459479" sldId="262"/>
            <ac:picMk id="4" creationId="{BEFD2390-88C4-6CB8-460B-EDA1EE9673D9}"/>
          </ac:picMkLst>
        </pc:picChg>
        <pc:inkChg chg="add">
          <ac:chgData name="モリ　ナツキ" userId="S::7416934@school.city.osaka.jp::e7a30ee6-5b63-43d5-91c1-7eaf668a1533" providerId="AD" clId="Web-{0D0996B8-9A96-4348-B82C-83591DEF7A9F}" dt="2024-02-21T05:52:25.876" v="120"/>
          <ac:inkMkLst>
            <pc:docMk/>
            <pc:sldMk cId="1651459479" sldId="262"/>
            <ac:inkMk id="26" creationId="{EF006D1F-DAFB-D06D-B047-2FF43DFB18F4}"/>
          </ac:inkMkLst>
        </pc:inkChg>
        <pc:inkChg chg="add">
          <ac:chgData name="モリ　ナツキ" userId="S::7416934@school.city.osaka.jp::e7a30ee6-5b63-43d5-91c1-7eaf668a1533" providerId="AD" clId="Web-{0D0996B8-9A96-4348-B82C-83591DEF7A9F}" dt="2024-02-21T05:52:31.079" v="121"/>
          <ac:inkMkLst>
            <pc:docMk/>
            <pc:sldMk cId="1651459479" sldId="262"/>
            <ac:inkMk id="27" creationId="{5A984947-84B5-EE71-14ED-217BC729C71D}"/>
          </ac:inkMkLst>
        </pc:inkChg>
        <pc:inkChg chg="add del">
          <ac:chgData name="モリ　ナツキ" userId="S::7416934@school.city.osaka.jp::e7a30ee6-5b63-43d5-91c1-7eaf668a1533" providerId="AD" clId="Web-{0D0996B8-9A96-4348-B82C-83591DEF7A9F}" dt="2024-02-21T05:52:49.267" v="125"/>
          <ac:inkMkLst>
            <pc:docMk/>
            <pc:sldMk cId="1651459479" sldId="262"/>
            <ac:inkMk id="28" creationId="{9C575903-48D7-E995-4199-E0AD9193F27E}"/>
          </ac:inkMkLst>
        </pc:inkChg>
        <pc:inkChg chg="add del">
          <ac:chgData name="モリ　ナツキ" userId="S::7416934@school.city.osaka.jp::e7a30ee6-5b63-43d5-91c1-7eaf668a1533" providerId="AD" clId="Web-{0D0996B8-9A96-4348-B82C-83591DEF7A9F}" dt="2024-02-21T05:52:49.267" v="124"/>
          <ac:inkMkLst>
            <pc:docMk/>
            <pc:sldMk cId="1651459479" sldId="262"/>
            <ac:inkMk id="29" creationId="{52A0DF5E-C437-DAFB-A992-BE4D3F8EA707}"/>
          </ac:inkMkLst>
        </pc:inkChg>
        <pc:inkChg chg="add">
          <ac:chgData name="モリ　ナツキ" userId="S::7416934@school.city.osaka.jp::e7a30ee6-5b63-43d5-91c1-7eaf668a1533" providerId="AD" clId="Web-{0D0996B8-9A96-4348-B82C-83591DEF7A9F}" dt="2024-02-21T05:52:59.064" v="126"/>
          <ac:inkMkLst>
            <pc:docMk/>
            <pc:sldMk cId="1651459479" sldId="262"/>
            <ac:inkMk id="30" creationId="{868FE812-852F-3E23-C338-FC23796480E5}"/>
          </ac:inkMkLst>
        </pc:inkChg>
      </pc:sldChg>
    </pc:docChg>
  </pc:docChgLst>
  <pc:docChgLst>
    <pc:chgData name="アラキ　ミユ" userId="S::7572623@school.city.osaka.jp::4b90fac8-d6fc-4edc-a2c5-c7ffca9d7915" providerId="AD" clId="Web-{17CC472E-2178-4C3F-AE79-BB9C74FA8771}"/>
    <pc:docChg chg="delSld">
      <pc:chgData name="アラキ　ミユ" userId="S::7572623@school.city.osaka.jp::4b90fac8-d6fc-4edc-a2c5-c7ffca9d7915" providerId="AD" clId="Web-{17CC472E-2178-4C3F-AE79-BB9C74FA8771}" dt="2024-02-29T05:38:51.022" v="0"/>
      <pc:docMkLst>
        <pc:docMk/>
      </pc:docMkLst>
      <pc:sldChg chg="del">
        <pc:chgData name="アラキ　ミユ" userId="S::7572623@school.city.osaka.jp::4b90fac8-d6fc-4edc-a2c5-c7ffca9d7915" providerId="AD" clId="Web-{17CC472E-2178-4C3F-AE79-BB9C74FA8771}" dt="2024-02-29T05:38:51.022" v="0"/>
        <pc:sldMkLst>
          <pc:docMk/>
          <pc:sldMk cId="1274481786" sldId="269"/>
        </pc:sldMkLst>
      </pc:sldChg>
    </pc:docChg>
  </pc:docChgLst>
  <pc:docChgLst>
    <pc:chgData name="フクイ　リョウマ" userId="S::4575153@school.city.osaka.jp::caa41864-6ee0-4a07-9bec-0d81a3d87a2a" providerId="AD" clId="Web-{E30D3913-78B9-455C-A64D-597B89EE68AF}"/>
    <pc:docChg chg="modSld">
      <pc:chgData name="フクイ　リョウマ" userId="S::4575153@school.city.osaka.jp::caa41864-6ee0-4a07-9bec-0d81a3d87a2a" providerId="AD" clId="Web-{E30D3913-78B9-455C-A64D-597B89EE68AF}" dt="2024-03-06T04:33:50.454" v="11" actId="1076"/>
      <pc:docMkLst>
        <pc:docMk/>
      </pc:docMkLst>
      <pc:sldChg chg="modSp">
        <pc:chgData name="フクイ　リョウマ" userId="S::4575153@school.city.osaka.jp::caa41864-6ee0-4a07-9bec-0d81a3d87a2a" providerId="AD" clId="Web-{E30D3913-78B9-455C-A64D-597B89EE68AF}" dt="2024-03-06T04:33:21.155" v="5" actId="14100"/>
        <pc:sldMkLst>
          <pc:docMk/>
          <pc:sldMk cId="2148355473" sldId="261"/>
        </pc:sldMkLst>
        <pc:picChg chg="mod">
          <ac:chgData name="フクイ　リョウマ" userId="S::4575153@school.city.osaka.jp::caa41864-6ee0-4a07-9bec-0d81a3d87a2a" providerId="AD" clId="Web-{E30D3913-78B9-455C-A64D-597B89EE68AF}" dt="2024-03-06T04:33:04.920" v="1" actId="688"/>
          <ac:picMkLst>
            <pc:docMk/>
            <pc:sldMk cId="2148355473" sldId="261"/>
            <ac:picMk id="3" creationId="{9BE22C44-A942-CFF3-7940-EC29AF1B6343}"/>
          </ac:picMkLst>
        </pc:picChg>
        <pc:picChg chg="mod">
          <ac:chgData name="フクイ　リョウマ" userId="S::4575153@school.city.osaka.jp::caa41864-6ee0-4a07-9bec-0d81a3d87a2a" providerId="AD" clId="Web-{E30D3913-78B9-455C-A64D-597B89EE68AF}" dt="2024-03-06T04:33:10.061" v="3" actId="688"/>
          <ac:picMkLst>
            <pc:docMk/>
            <pc:sldMk cId="2148355473" sldId="261"/>
            <ac:picMk id="4" creationId="{C0F9E6E9-C66D-9A5E-D315-9D751F6BAA74}"/>
          </ac:picMkLst>
        </pc:picChg>
        <pc:picChg chg="mod">
          <ac:chgData name="フクイ　リョウマ" userId="S::4575153@school.city.osaka.jp::caa41864-6ee0-4a07-9bec-0d81a3d87a2a" providerId="AD" clId="Web-{E30D3913-78B9-455C-A64D-597B89EE68AF}" dt="2024-03-06T04:33:21.155" v="5" actId="14100"/>
          <ac:picMkLst>
            <pc:docMk/>
            <pc:sldMk cId="2148355473" sldId="261"/>
            <ac:picMk id="5" creationId="{80D55894-2D27-E926-3ADA-44CCDFD96868}"/>
          </ac:picMkLst>
        </pc:picChg>
        <pc:picChg chg="mod">
          <ac:chgData name="フクイ　リョウマ" userId="S::4575153@school.city.osaka.jp::caa41864-6ee0-4a07-9bec-0d81a3d87a2a" providerId="AD" clId="Web-{E30D3913-78B9-455C-A64D-597B89EE68AF}" dt="2024-03-06T04:33:16.171" v="4" actId="14100"/>
          <ac:picMkLst>
            <pc:docMk/>
            <pc:sldMk cId="2148355473" sldId="261"/>
            <ac:picMk id="6" creationId="{F0611CFC-71BE-C7BC-4C8D-3A2EB1627BF1}"/>
          </ac:picMkLst>
        </pc:picChg>
      </pc:sldChg>
      <pc:sldChg chg="modSp">
        <pc:chgData name="フクイ　リョウマ" userId="S::4575153@school.city.osaka.jp::caa41864-6ee0-4a07-9bec-0d81a3d87a2a" providerId="AD" clId="Web-{E30D3913-78B9-455C-A64D-597B89EE68AF}" dt="2024-03-06T04:33:50.454" v="11" actId="1076"/>
        <pc:sldMkLst>
          <pc:docMk/>
          <pc:sldMk cId="1886481135" sldId="274"/>
        </pc:sldMkLst>
        <pc:picChg chg="mod">
          <ac:chgData name="フクイ　リョウマ" userId="S::4575153@school.city.osaka.jp::caa41864-6ee0-4a07-9bec-0d81a3d87a2a" providerId="AD" clId="Web-{E30D3913-78B9-455C-A64D-597B89EE68AF}" dt="2024-03-06T04:33:50.454" v="11" actId="1076"/>
          <ac:picMkLst>
            <pc:docMk/>
            <pc:sldMk cId="1886481135" sldId="274"/>
            <ac:picMk id="3" creationId="{D6C8083C-F2AE-5028-57FD-827A26CC6780}"/>
          </ac:picMkLst>
        </pc:picChg>
        <pc:picChg chg="mod">
          <ac:chgData name="フクイ　リョウマ" userId="S::4575153@school.city.osaka.jp::caa41864-6ee0-4a07-9bec-0d81a3d87a2a" providerId="AD" clId="Web-{E30D3913-78B9-455C-A64D-597B89EE68AF}" dt="2024-03-06T04:33:43.235" v="8" actId="1076"/>
          <ac:picMkLst>
            <pc:docMk/>
            <pc:sldMk cId="1886481135" sldId="274"/>
            <ac:picMk id="6" creationId="{479B592A-290E-515B-82DC-FD3EE6690E04}"/>
          </ac:picMkLst>
        </pc:picChg>
      </pc:sldChg>
    </pc:docChg>
  </pc:docChgLst>
  <pc:docChgLst>
    <pc:chgData name="アラキ　ミユ" userId="S::7572623@school.city.osaka.jp::4b90fac8-d6fc-4edc-a2c5-c7ffca9d7915" providerId="AD" clId="Web-{D7E8A63D-9D63-4400-8A9C-B3CEF5288002}"/>
    <pc:docChg chg="addSld delSld modSld sldOrd">
      <pc:chgData name="アラキ　ミユ" userId="S::7572623@school.city.osaka.jp::4b90fac8-d6fc-4edc-a2c5-c7ffca9d7915" providerId="AD" clId="Web-{D7E8A63D-9D63-4400-8A9C-B3CEF5288002}" dt="2024-03-05T06:16:54.492" v="464" actId="20577"/>
      <pc:docMkLst>
        <pc:docMk/>
      </pc:docMkLst>
      <pc:sldChg chg="addSp delSp modSp">
        <pc:chgData name="アラキ　ミユ" userId="S::7572623@school.city.osaka.jp::4b90fac8-d6fc-4edc-a2c5-c7ffca9d7915" providerId="AD" clId="Web-{D7E8A63D-9D63-4400-8A9C-B3CEF5288002}" dt="2024-03-05T02:24:20.971" v="177" actId="14100"/>
        <pc:sldMkLst>
          <pc:docMk/>
          <pc:sldMk cId="2148355473" sldId="261"/>
        </pc:sldMkLst>
        <pc:spChg chg="mod">
          <ac:chgData name="アラキ　ミユ" userId="S::7572623@school.city.osaka.jp::4b90fac8-d6fc-4edc-a2c5-c7ffca9d7915" providerId="AD" clId="Web-{D7E8A63D-9D63-4400-8A9C-B3CEF5288002}" dt="2024-03-05T02:06:35.877" v="77" actId="20577"/>
          <ac:spMkLst>
            <pc:docMk/>
            <pc:sldMk cId="2148355473" sldId="261"/>
            <ac:spMk id="2" creationId="{FAE167B4-52F2-2719-49DF-2A7DC18A46A7}"/>
          </ac:spMkLst>
        </pc:spChg>
        <pc:spChg chg="add del">
          <ac:chgData name="アラキ　ミユ" userId="S::7572623@school.city.osaka.jp::4b90fac8-d6fc-4edc-a2c5-c7ffca9d7915" providerId="AD" clId="Web-{D7E8A63D-9D63-4400-8A9C-B3CEF5288002}" dt="2024-03-05T02:21:31.015" v="160"/>
          <ac:spMkLst>
            <pc:docMk/>
            <pc:sldMk cId="2148355473" sldId="261"/>
            <ac:spMk id="5" creationId="{A208007F-0B7F-193D-5324-822D21670E5F}"/>
          </ac:spMkLst>
        </pc:spChg>
        <pc:spChg chg="add del mod">
          <ac:chgData name="アラキ　ミユ" userId="S::7572623@school.city.osaka.jp::4b90fac8-d6fc-4edc-a2c5-c7ffca9d7915" providerId="AD" clId="Web-{D7E8A63D-9D63-4400-8A9C-B3CEF5288002}" dt="2024-03-05T02:22:43.922" v="167"/>
          <ac:spMkLst>
            <pc:docMk/>
            <pc:sldMk cId="2148355473" sldId="261"/>
            <ac:spMk id="6" creationId="{FBFD8366-77F7-D39D-8681-189013000187}"/>
          </ac:spMkLst>
        </pc:spChg>
        <pc:spChg chg="add mod ord">
          <ac:chgData name="アラキ　ミユ" userId="S::7572623@school.city.osaka.jp::4b90fac8-d6fc-4edc-a2c5-c7ffca9d7915" providerId="AD" clId="Web-{D7E8A63D-9D63-4400-8A9C-B3CEF5288002}" dt="2024-03-05T02:24:20.971" v="177" actId="14100"/>
          <ac:spMkLst>
            <pc:docMk/>
            <pc:sldMk cId="2148355473" sldId="261"/>
            <ac:spMk id="7" creationId="{AC0B9EA1-2131-AD88-9EE2-71A2DEFF65B2}"/>
          </ac:spMkLst>
        </pc:spChg>
        <pc:picChg chg="mod">
          <ac:chgData name="アラキ　ミユ" userId="S::7572623@school.city.osaka.jp::4b90fac8-d6fc-4edc-a2c5-c7ffca9d7915" providerId="AD" clId="Web-{D7E8A63D-9D63-4400-8A9C-B3CEF5288002}" dt="2024-03-05T02:20:55.811" v="158" actId="1076"/>
          <ac:picMkLst>
            <pc:docMk/>
            <pc:sldMk cId="2148355473" sldId="261"/>
            <ac:picMk id="3" creationId="{9BE22C44-A942-CFF3-7940-EC29AF1B6343}"/>
          </ac:picMkLst>
        </pc:picChg>
      </pc:sldChg>
      <pc:sldChg chg="addSp delSp modSp">
        <pc:chgData name="アラキ　ミユ" userId="S::7572623@school.city.osaka.jp::4b90fac8-d6fc-4edc-a2c5-c7ffca9d7915" providerId="AD" clId="Web-{D7E8A63D-9D63-4400-8A9C-B3CEF5288002}" dt="2024-03-05T06:16:54.492" v="464" actId="20577"/>
        <pc:sldMkLst>
          <pc:docMk/>
          <pc:sldMk cId="2384114907" sldId="264"/>
        </pc:sldMkLst>
        <pc:spChg chg="del mod">
          <ac:chgData name="アラキ　ミユ" userId="S::7572623@school.city.osaka.jp::4b90fac8-d6fc-4edc-a2c5-c7ffca9d7915" providerId="AD" clId="Web-{D7E8A63D-9D63-4400-8A9C-B3CEF5288002}" dt="2024-03-05T06:06:55.464" v="445"/>
          <ac:spMkLst>
            <pc:docMk/>
            <pc:sldMk cId="2384114907" sldId="264"/>
            <ac:spMk id="2" creationId="{6D97B882-8FC7-B1A1-205B-DD08AFFC410F}"/>
          </ac:spMkLst>
        </pc:spChg>
        <pc:spChg chg="del">
          <ac:chgData name="アラキ　ミユ" userId="S::7572623@school.city.osaka.jp::4b90fac8-d6fc-4edc-a2c5-c7ffca9d7915" providerId="AD" clId="Web-{D7E8A63D-9D63-4400-8A9C-B3CEF5288002}" dt="2024-03-05T05:51:03.896" v="386"/>
          <ac:spMkLst>
            <pc:docMk/>
            <pc:sldMk cId="2384114907" sldId="264"/>
            <ac:spMk id="2" creationId="{8A669349-062D-D5D0-964D-F0AAD66A71DF}"/>
          </ac:spMkLst>
        </pc:spChg>
        <pc:spChg chg="del mod">
          <ac:chgData name="アラキ　ミユ" userId="S::7572623@school.city.osaka.jp::4b90fac8-d6fc-4edc-a2c5-c7ffca9d7915" providerId="AD" clId="Web-{D7E8A63D-9D63-4400-8A9C-B3CEF5288002}" dt="2024-03-05T06:06:53.745" v="444"/>
          <ac:spMkLst>
            <pc:docMk/>
            <pc:sldMk cId="2384114907" sldId="264"/>
            <ac:spMk id="3" creationId="{B06681A2-F366-E0A6-F8B3-58140FEC0B2B}"/>
          </ac:spMkLst>
        </pc:spChg>
        <pc:spChg chg="add del mod">
          <ac:chgData name="アラキ　ミユ" userId="S::7572623@school.city.osaka.jp::4b90fac8-d6fc-4edc-a2c5-c7ffca9d7915" providerId="AD" clId="Web-{D7E8A63D-9D63-4400-8A9C-B3CEF5288002}" dt="2024-03-05T06:11:27.516" v="456"/>
          <ac:spMkLst>
            <pc:docMk/>
            <pc:sldMk cId="2384114907" sldId="264"/>
            <ac:spMk id="4" creationId="{4D2B6F69-F3F9-8513-5010-DB46D4B85765}"/>
          </ac:spMkLst>
        </pc:spChg>
        <pc:spChg chg="add del">
          <ac:chgData name="アラキ　ミユ" userId="S::7572623@school.city.osaka.jp::4b90fac8-d6fc-4edc-a2c5-c7ffca9d7915" providerId="AD" clId="Web-{D7E8A63D-9D63-4400-8A9C-B3CEF5288002}" dt="2024-03-05T05:57:16.514" v="427"/>
          <ac:spMkLst>
            <pc:docMk/>
            <pc:sldMk cId="2384114907" sldId="264"/>
            <ac:spMk id="5" creationId="{5FBD877E-4656-2E94-3D06-CAAD0B421429}"/>
          </ac:spMkLst>
        </pc:spChg>
        <pc:spChg chg="add del">
          <ac:chgData name="アラキ　ミユ" userId="S::7572623@school.city.osaka.jp::4b90fac8-d6fc-4edc-a2c5-c7ffca9d7915" providerId="AD" clId="Web-{D7E8A63D-9D63-4400-8A9C-B3CEF5288002}" dt="2024-03-05T05:58:26.296" v="429"/>
          <ac:spMkLst>
            <pc:docMk/>
            <pc:sldMk cId="2384114907" sldId="264"/>
            <ac:spMk id="6" creationId="{26C770DD-7B19-83D3-F045-9D2EB09481D5}"/>
          </ac:spMkLst>
        </pc:spChg>
        <pc:spChg chg="mod">
          <ac:chgData name="アラキ　ミユ" userId="S::7572623@school.city.osaka.jp::4b90fac8-d6fc-4edc-a2c5-c7ffca9d7915" providerId="AD" clId="Web-{D7E8A63D-9D63-4400-8A9C-B3CEF5288002}" dt="2024-03-05T06:16:54.492" v="464" actId="20577"/>
          <ac:spMkLst>
            <pc:docMk/>
            <pc:sldMk cId="2384114907" sldId="264"/>
            <ac:spMk id="7" creationId="{4397FE6C-EC8A-1CAF-2D36-9D7834E8C00F}"/>
          </ac:spMkLst>
        </pc:spChg>
        <pc:spChg chg="add mod">
          <ac:chgData name="アラキ　ミユ" userId="S::7572623@school.city.osaka.jp::4b90fac8-d6fc-4edc-a2c5-c7ffca9d7915" providerId="AD" clId="Web-{D7E8A63D-9D63-4400-8A9C-B3CEF5288002}" dt="2024-03-05T06:11:27.516" v="456"/>
          <ac:spMkLst>
            <pc:docMk/>
            <pc:sldMk cId="2384114907" sldId="264"/>
            <ac:spMk id="9" creationId="{2AC136CF-EF63-D579-AA43-E72EA03887FA}"/>
          </ac:spMkLst>
        </pc:spChg>
      </pc:sldChg>
      <pc:sldChg chg="addSp modSp ord">
        <pc:chgData name="アラキ　ミユ" userId="S::7572623@school.city.osaka.jp::4b90fac8-d6fc-4edc-a2c5-c7ffca9d7915" providerId="AD" clId="Web-{D7E8A63D-9D63-4400-8A9C-B3CEF5288002}" dt="2024-03-05T06:09:35.030" v="455" actId="1076"/>
        <pc:sldMkLst>
          <pc:docMk/>
          <pc:sldMk cId="1162911496" sldId="270"/>
        </pc:sldMkLst>
        <pc:spChg chg="add mod ord">
          <ac:chgData name="アラキ　ミユ" userId="S::7572623@school.city.osaka.jp::4b90fac8-d6fc-4edc-a2c5-c7ffca9d7915" providerId="AD" clId="Web-{D7E8A63D-9D63-4400-8A9C-B3CEF5288002}" dt="2024-03-05T02:28:35.365" v="190"/>
          <ac:spMkLst>
            <pc:docMk/>
            <pc:sldMk cId="1162911496" sldId="270"/>
            <ac:spMk id="8" creationId="{4A1BC7D9-4352-F972-EF6D-ED9D78E66B8B}"/>
          </ac:spMkLst>
        </pc:spChg>
        <pc:spChg chg="add mod ord">
          <ac:chgData name="アラキ　ミユ" userId="S::7572623@school.city.osaka.jp::4b90fac8-d6fc-4edc-a2c5-c7ffca9d7915" providerId="AD" clId="Web-{D7E8A63D-9D63-4400-8A9C-B3CEF5288002}" dt="2024-03-05T02:29:12.975" v="197"/>
          <ac:spMkLst>
            <pc:docMk/>
            <pc:sldMk cId="1162911496" sldId="270"/>
            <ac:spMk id="9" creationId="{07DA9F21-B5AF-5AB3-539A-0AF0B1C275C9}"/>
          </ac:spMkLst>
        </pc:spChg>
        <pc:spChg chg="mod">
          <ac:chgData name="アラキ　ミユ" userId="S::7572623@school.city.osaka.jp::4b90fac8-d6fc-4edc-a2c5-c7ffca9d7915" providerId="AD" clId="Web-{D7E8A63D-9D63-4400-8A9C-B3CEF5288002}" dt="2024-03-05T06:09:35.030" v="455" actId="1076"/>
          <ac:spMkLst>
            <pc:docMk/>
            <pc:sldMk cId="1162911496" sldId="270"/>
            <ac:spMk id="27" creationId="{0D3F0301-A1A6-FE8C-A18E-983279FB0D43}"/>
          </ac:spMkLst>
        </pc:spChg>
      </pc:sldChg>
      <pc:sldChg chg="modSp">
        <pc:chgData name="アラキ　ミユ" userId="S::7572623@school.city.osaka.jp::4b90fac8-d6fc-4edc-a2c5-c7ffca9d7915" providerId="AD" clId="Web-{D7E8A63D-9D63-4400-8A9C-B3CEF5288002}" dt="2024-03-05T02:04:55.719" v="45" actId="1076"/>
        <pc:sldMkLst>
          <pc:docMk/>
          <pc:sldMk cId="2379769212" sldId="271"/>
        </pc:sldMkLst>
        <pc:picChg chg="mod">
          <ac:chgData name="アラキ　ミユ" userId="S::7572623@school.city.osaka.jp::4b90fac8-d6fc-4edc-a2c5-c7ffca9d7915" providerId="AD" clId="Web-{D7E8A63D-9D63-4400-8A9C-B3CEF5288002}" dt="2024-03-05T02:04:55.719" v="45" actId="1076"/>
          <ac:picMkLst>
            <pc:docMk/>
            <pc:sldMk cId="2379769212" sldId="271"/>
            <ac:picMk id="7" creationId="{168148CA-32D0-BB92-A0BD-FA866DB28A85}"/>
          </ac:picMkLst>
        </pc:picChg>
      </pc:sldChg>
      <pc:sldChg chg="addSp delSp modSp">
        <pc:chgData name="アラキ　ミユ" userId="S::7572623@school.city.osaka.jp::4b90fac8-d6fc-4edc-a2c5-c7ffca9d7915" providerId="AD" clId="Web-{D7E8A63D-9D63-4400-8A9C-B3CEF5288002}" dt="2024-03-05T02:25:08.924" v="182"/>
        <pc:sldMkLst>
          <pc:docMk/>
          <pc:sldMk cId="3864856378" sldId="272"/>
        </pc:sldMkLst>
        <pc:spChg chg="add del">
          <ac:chgData name="アラキ　ミユ" userId="S::7572623@school.city.osaka.jp::4b90fac8-d6fc-4edc-a2c5-c7ffca9d7915" providerId="AD" clId="Web-{D7E8A63D-9D63-4400-8A9C-B3CEF5288002}" dt="2024-03-05T01:57:38.135" v="1"/>
          <ac:spMkLst>
            <pc:docMk/>
            <pc:sldMk cId="3864856378" sldId="272"/>
            <ac:spMk id="4" creationId="{31666E0E-2750-9131-876D-44850E951874}"/>
          </ac:spMkLst>
        </pc:spChg>
        <pc:spChg chg="add mod">
          <ac:chgData name="アラキ　ミユ" userId="S::7572623@school.city.osaka.jp::4b90fac8-d6fc-4edc-a2c5-c7ffca9d7915" providerId="AD" clId="Web-{D7E8A63D-9D63-4400-8A9C-B3CEF5288002}" dt="2024-03-05T01:59:11.027" v="12"/>
          <ac:spMkLst>
            <pc:docMk/>
            <pc:sldMk cId="3864856378" sldId="272"/>
            <ac:spMk id="5" creationId="{151E1199-08D4-0B53-2DE7-ECBFD50EEEB1}"/>
          </ac:spMkLst>
        </pc:spChg>
        <pc:spChg chg="add mod">
          <ac:chgData name="アラキ　ミユ" userId="S::7572623@school.city.osaka.jp::4b90fac8-d6fc-4edc-a2c5-c7ffca9d7915" providerId="AD" clId="Web-{D7E8A63D-9D63-4400-8A9C-B3CEF5288002}" dt="2024-03-05T01:59:41.308" v="17"/>
          <ac:spMkLst>
            <pc:docMk/>
            <pc:sldMk cId="3864856378" sldId="272"/>
            <ac:spMk id="6" creationId="{352CF778-5B02-B5F0-3FC8-282945A33938}"/>
          </ac:spMkLst>
        </pc:spChg>
        <pc:spChg chg="add del mod">
          <ac:chgData name="アラキ　ミユ" userId="S::7572623@school.city.osaka.jp::4b90fac8-d6fc-4edc-a2c5-c7ffca9d7915" providerId="AD" clId="Web-{D7E8A63D-9D63-4400-8A9C-B3CEF5288002}" dt="2024-03-05T02:00:01.512" v="20"/>
          <ac:spMkLst>
            <pc:docMk/>
            <pc:sldMk cId="3864856378" sldId="272"/>
            <ac:spMk id="7" creationId="{918B2BAF-C768-215E-9C12-A915F3FDA060}"/>
          </ac:spMkLst>
        </pc:spChg>
        <pc:spChg chg="mod">
          <ac:chgData name="アラキ　ミユ" userId="S::7572623@school.city.osaka.jp::4b90fac8-d6fc-4edc-a2c5-c7ffca9d7915" providerId="AD" clId="Web-{D7E8A63D-9D63-4400-8A9C-B3CEF5288002}" dt="2024-03-05T01:58:45.776" v="9" actId="1076"/>
          <ac:spMkLst>
            <pc:docMk/>
            <pc:sldMk cId="3864856378" sldId="272"/>
            <ac:spMk id="8" creationId="{D35E7A8F-25B6-9402-1932-A9D40A3E81A0}"/>
          </ac:spMkLst>
        </pc:spChg>
        <pc:spChg chg="mod">
          <ac:chgData name="アラキ　ミユ" userId="S::7572623@school.city.osaka.jp::4b90fac8-d6fc-4edc-a2c5-c7ffca9d7915" providerId="AD" clId="Web-{D7E8A63D-9D63-4400-8A9C-B3CEF5288002}" dt="2024-03-05T02:01:59.888" v="36" actId="1076"/>
          <ac:spMkLst>
            <pc:docMk/>
            <pc:sldMk cId="3864856378" sldId="272"/>
            <ac:spMk id="10" creationId="{A85D5AC1-069D-A39F-9F9A-0CDF58424799}"/>
          </ac:spMkLst>
        </pc:spChg>
        <pc:spChg chg="mod">
          <ac:chgData name="アラキ　ミユ" userId="S::7572623@school.city.osaka.jp::4b90fac8-d6fc-4edc-a2c5-c7ffca9d7915" providerId="AD" clId="Web-{D7E8A63D-9D63-4400-8A9C-B3CEF5288002}" dt="2024-03-05T01:58:30.526" v="8" actId="1076"/>
          <ac:spMkLst>
            <pc:docMk/>
            <pc:sldMk cId="3864856378" sldId="272"/>
            <ac:spMk id="11" creationId="{830150CE-CB31-678A-512E-6B5EA3286E15}"/>
          </ac:spMkLst>
        </pc:spChg>
        <pc:spChg chg="add mod">
          <ac:chgData name="アラキ　ミユ" userId="S::7572623@school.city.osaka.jp::4b90fac8-d6fc-4edc-a2c5-c7ffca9d7915" providerId="AD" clId="Web-{D7E8A63D-9D63-4400-8A9C-B3CEF5288002}" dt="2024-03-05T02:00:27.528" v="24"/>
          <ac:spMkLst>
            <pc:docMk/>
            <pc:sldMk cId="3864856378" sldId="272"/>
            <ac:spMk id="13" creationId="{4A4F860F-034B-6851-6A41-689AB0B437FB}"/>
          </ac:spMkLst>
        </pc:spChg>
        <pc:spChg chg="add del">
          <ac:chgData name="アラキ　ミユ" userId="S::7572623@school.city.osaka.jp::4b90fac8-d6fc-4edc-a2c5-c7ffca9d7915" providerId="AD" clId="Web-{D7E8A63D-9D63-4400-8A9C-B3CEF5288002}" dt="2024-03-05T02:00:41.825" v="26"/>
          <ac:spMkLst>
            <pc:docMk/>
            <pc:sldMk cId="3864856378" sldId="272"/>
            <ac:spMk id="14" creationId="{95750FC0-346B-5C66-80F4-613F064ECBEA}"/>
          </ac:spMkLst>
        </pc:spChg>
        <pc:spChg chg="add mod">
          <ac:chgData name="アラキ　ミユ" userId="S::7572623@school.city.osaka.jp::4b90fac8-d6fc-4edc-a2c5-c7ffca9d7915" providerId="AD" clId="Web-{D7E8A63D-9D63-4400-8A9C-B3CEF5288002}" dt="2024-03-05T02:01:22.888" v="33"/>
          <ac:spMkLst>
            <pc:docMk/>
            <pc:sldMk cId="3864856378" sldId="272"/>
            <ac:spMk id="15" creationId="{02133C91-828C-5074-545B-4F1B06EBEC70}"/>
          </ac:spMkLst>
        </pc:spChg>
        <pc:picChg chg="del mod">
          <ac:chgData name="アラキ　ミユ" userId="S::7572623@school.city.osaka.jp::4b90fac8-d6fc-4edc-a2c5-c7ffca9d7915" providerId="AD" clId="Web-{D7E8A63D-9D63-4400-8A9C-B3CEF5288002}" dt="2024-03-05T02:25:04.799" v="181"/>
          <ac:picMkLst>
            <pc:docMk/>
            <pc:sldMk cId="3864856378" sldId="272"/>
            <ac:picMk id="3" creationId="{5E3F10CD-FFD9-145F-D87B-35DB124BF666}"/>
          </ac:picMkLst>
        </pc:picChg>
        <pc:picChg chg="mod">
          <ac:chgData name="アラキ　ミユ" userId="S::7572623@school.city.osaka.jp::4b90fac8-d6fc-4edc-a2c5-c7ffca9d7915" providerId="AD" clId="Web-{D7E8A63D-9D63-4400-8A9C-B3CEF5288002}" dt="2024-03-05T02:13:36.602" v="95" actId="1076"/>
          <ac:picMkLst>
            <pc:docMk/>
            <pc:sldMk cId="3864856378" sldId="272"/>
            <ac:picMk id="7" creationId="{B1054DF5-AC5C-1975-5261-55AEAA510FC5}"/>
          </ac:picMkLst>
        </pc:picChg>
        <pc:picChg chg="mod">
          <ac:chgData name="アラキ　ミユ" userId="S::7572623@school.city.osaka.jp::4b90fac8-d6fc-4edc-a2c5-c7ffca9d7915" providerId="AD" clId="Web-{D7E8A63D-9D63-4400-8A9C-B3CEF5288002}" dt="2024-03-05T02:12:44.242" v="87" actId="1076"/>
          <ac:picMkLst>
            <pc:docMk/>
            <pc:sldMk cId="3864856378" sldId="272"/>
            <ac:picMk id="14" creationId="{539C2E72-4C1D-F072-A227-A764373C0E5C}"/>
          </ac:picMkLst>
        </pc:picChg>
        <pc:picChg chg="mod">
          <ac:chgData name="アラキ　ミユ" userId="S::7572623@school.city.osaka.jp::4b90fac8-d6fc-4edc-a2c5-c7ffca9d7915" providerId="AD" clId="Web-{D7E8A63D-9D63-4400-8A9C-B3CEF5288002}" dt="2024-03-05T02:13:06.523" v="88" actId="1076"/>
          <ac:picMkLst>
            <pc:docMk/>
            <pc:sldMk cId="3864856378" sldId="272"/>
            <ac:picMk id="16" creationId="{974985A3-263A-9615-6143-FC49343C0A8D}"/>
          </ac:picMkLst>
        </pc:picChg>
        <pc:picChg chg="del mod">
          <ac:chgData name="アラキ　ミユ" userId="S::7572623@school.city.osaka.jp::4b90fac8-d6fc-4edc-a2c5-c7ffca9d7915" providerId="AD" clId="Web-{D7E8A63D-9D63-4400-8A9C-B3CEF5288002}" dt="2024-03-05T02:25:08.924" v="182"/>
          <ac:picMkLst>
            <pc:docMk/>
            <pc:sldMk cId="3864856378" sldId="272"/>
            <ac:picMk id="18" creationId="{EA5C3139-1594-2690-50BA-73F189DDFD06}"/>
          </ac:picMkLst>
        </pc:picChg>
        <pc:picChg chg="mod">
          <ac:chgData name="アラキ　ミユ" userId="S::7572623@school.city.osaka.jp::4b90fac8-d6fc-4edc-a2c5-c7ffca9d7915" providerId="AD" clId="Web-{D7E8A63D-9D63-4400-8A9C-B3CEF5288002}" dt="2024-03-05T02:12:29.835" v="86" actId="1076"/>
          <ac:picMkLst>
            <pc:docMk/>
            <pc:sldMk cId="3864856378" sldId="272"/>
            <ac:picMk id="19" creationId="{6EED7D8B-1B98-EF49-9BC1-0A20A00FD4D8}"/>
          </ac:picMkLst>
        </pc:picChg>
        <pc:picChg chg="mod">
          <ac:chgData name="アラキ　ミユ" userId="S::7572623@school.city.osaka.jp::4b90fac8-d6fc-4edc-a2c5-c7ffca9d7915" providerId="AD" clId="Web-{D7E8A63D-9D63-4400-8A9C-B3CEF5288002}" dt="2024-03-05T02:13:40.836" v="96" actId="1076"/>
          <ac:picMkLst>
            <pc:docMk/>
            <pc:sldMk cId="3864856378" sldId="272"/>
            <ac:picMk id="20" creationId="{DEF65651-22FA-CF30-4928-9B1B1153A9D1}"/>
          </ac:picMkLst>
        </pc:picChg>
        <pc:cxnChg chg="add del">
          <ac:chgData name="アラキ　ミユ" userId="S::7572623@school.city.osaka.jp::4b90fac8-d6fc-4edc-a2c5-c7ffca9d7915" providerId="AD" clId="Web-{D7E8A63D-9D63-4400-8A9C-B3CEF5288002}" dt="2024-03-05T02:02:02.842" v="37"/>
          <ac:cxnSpMkLst>
            <pc:docMk/>
            <pc:sldMk cId="3864856378" sldId="272"/>
            <ac:cxnSpMk id="16" creationId="{658F20E5-5900-5C1D-A99C-08486FC1EC88}"/>
          </ac:cxnSpMkLst>
        </pc:cxnChg>
        <pc:cxnChg chg="add mod">
          <ac:chgData name="アラキ　ミユ" userId="S::7572623@school.city.osaka.jp::4b90fac8-d6fc-4edc-a2c5-c7ffca9d7915" providerId="AD" clId="Web-{D7E8A63D-9D63-4400-8A9C-B3CEF5288002}" dt="2024-03-05T02:02:59.139" v="44"/>
          <ac:cxnSpMkLst>
            <pc:docMk/>
            <pc:sldMk cId="3864856378" sldId="272"/>
            <ac:cxnSpMk id="17" creationId="{44D648A6-AA30-5713-27E0-259A3F0D122A}"/>
          </ac:cxnSpMkLst>
        </pc:cxnChg>
      </pc:sldChg>
      <pc:sldChg chg="delSp modSp">
        <pc:chgData name="アラキ　ミユ" userId="S::7572623@school.city.osaka.jp::4b90fac8-d6fc-4edc-a2c5-c7ffca9d7915" providerId="AD" clId="Web-{D7E8A63D-9D63-4400-8A9C-B3CEF5288002}" dt="2024-03-05T05:36:45.722" v="293" actId="1076"/>
        <pc:sldMkLst>
          <pc:docMk/>
          <pc:sldMk cId="1886481135" sldId="274"/>
        </pc:sldMkLst>
        <pc:spChg chg="mod">
          <ac:chgData name="アラキ　ミユ" userId="S::7572623@school.city.osaka.jp::4b90fac8-d6fc-4edc-a2c5-c7ffca9d7915" providerId="AD" clId="Web-{D7E8A63D-9D63-4400-8A9C-B3CEF5288002}" dt="2024-03-05T05:33:39.640" v="286" actId="14100"/>
          <ac:spMkLst>
            <pc:docMk/>
            <pc:sldMk cId="1886481135" sldId="274"/>
            <ac:spMk id="24" creationId="{DB847830-BBD4-5AA7-005C-B5ED34FC96E3}"/>
          </ac:spMkLst>
        </pc:spChg>
        <pc:spChg chg="mod">
          <ac:chgData name="アラキ　ミユ" userId="S::7572623@school.city.osaka.jp::4b90fac8-d6fc-4edc-a2c5-c7ffca9d7915" providerId="AD" clId="Web-{D7E8A63D-9D63-4400-8A9C-B3CEF5288002}" dt="2024-03-05T05:32:58.951" v="280" actId="1076"/>
          <ac:spMkLst>
            <pc:docMk/>
            <pc:sldMk cId="1886481135" sldId="274"/>
            <ac:spMk id="27" creationId="{3F33635B-C2D8-12DF-8FB1-499E2555C27E}"/>
          </ac:spMkLst>
        </pc:spChg>
        <pc:picChg chg="mod">
          <ac:chgData name="アラキ　ミユ" userId="S::7572623@school.city.osaka.jp::4b90fac8-d6fc-4edc-a2c5-c7ffca9d7915" providerId="AD" clId="Web-{D7E8A63D-9D63-4400-8A9C-B3CEF5288002}" dt="2024-03-05T05:36:45.722" v="293" actId="1076"/>
          <ac:picMkLst>
            <pc:docMk/>
            <pc:sldMk cId="1886481135" sldId="274"/>
            <ac:picMk id="2" creationId="{5542C4D1-E9F9-EC1A-858B-6FEE68172860}"/>
          </ac:picMkLst>
        </pc:picChg>
        <pc:picChg chg="mod">
          <ac:chgData name="アラキ　ミユ" userId="S::7572623@school.city.osaka.jp::4b90fac8-d6fc-4edc-a2c5-c7ffca9d7915" providerId="AD" clId="Web-{D7E8A63D-9D63-4400-8A9C-B3CEF5288002}" dt="2024-03-05T05:31:59.794" v="267" actId="1076"/>
          <ac:picMkLst>
            <pc:docMk/>
            <pc:sldMk cId="1886481135" sldId="274"/>
            <ac:picMk id="3" creationId="{D6C8083C-F2AE-5028-57FD-827A26CC6780}"/>
          </ac:picMkLst>
        </pc:picChg>
        <pc:picChg chg="del mod">
          <ac:chgData name="アラキ　ミユ" userId="S::7572623@school.city.osaka.jp::4b90fac8-d6fc-4edc-a2c5-c7ffca9d7915" providerId="AD" clId="Web-{D7E8A63D-9D63-4400-8A9C-B3CEF5288002}" dt="2024-03-05T05:32:21.403" v="272"/>
          <ac:picMkLst>
            <pc:docMk/>
            <pc:sldMk cId="1886481135" sldId="274"/>
            <ac:picMk id="4" creationId="{A904291A-0938-8F84-DD8C-5618EBE619A6}"/>
          </ac:picMkLst>
        </pc:picChg>
        <pc:picChg chg="mod">
          <ac:chgData name="アラキ　ミユ" userId="S::7572623@school.city.osaka.jp::4b90fac8-d6fc-4edc-a2c5-c7ffca9d7915" providerId="AD" clId="Web-{D7E8A63D-9D63-4400-8A9C-B3CEF5288002}" dt="2024-03-05T02:34:36.901" v="234" actId="1076"/>
          <ac:picMkLst>
            <pc:docMk/>
            <pc:sldMk cId="1886481135" sldId="274"/>
            <ac:picMk id="7" creationId="{2D64F0D9-B863-A682-5137-D711BFE920B1}"/>
          </ac:picMkLst>
        </pc:picChg>
        <pc:picChg chg="del mod">
          <ac:chgData name="アラキ　ミユ" userId="S::7572623@school.city.osaka.jp::4b90fac8-d6fc-4edc-a2c5-c7ffca9d7915" providerId="AD" clId="Web-{D7E8A63D-9D63-4400-8A9C-B3CEF5288002}" dt="2024-03-05T02:31:07.476" v="221"/>
          <ac:picMkLst>
            <pc:docMk/>
            <pc:sldMk cId="1886481135" sldId="274"/>
            <ac:picMk id="9" creationId="{E26E50DD-CFD3-EBD4-5FEC-BE0175B40D67}"/>
          </ac:picMkLst>
        </pc:picChg>
        <pc:picChg chg="mod">
          <ac:chgData name="アラキ　ミユ" userId="S::7572623@school.city.osaka.jp::4b90fac8-d6fc-4edc-a2c5-c7ffca9d7915" providerId="AD" clId="Web-{D7E8A63D-9D63-4400-8A9C-B3CEF5288002}" dt="2024-03-05T02:34:36.948" v="236" actId="1076"/>
          <ac:picMkLst>
            <pc:docMk/>
            <pc:sldMk cId="1886481135" sldId="274"/>
            <ac:picMk id="11" creationId="{73436762-A0C2-922B-AE29-ED879A6A34DE}"/>
          </ac:picMkLst>
        </pc:picChg>
        <pc:picChg chg="mod">
          <ac:chgData name="アラキ　ミユ" userId="S::7572623@school.city.osaka.jp::4b90fac8-d6fc-4edc-a2c5-c7ffca9d7915" providerId="AD" clId="Web-{D7E8A63D-9D63-4400-8A9C-B3CEF5288002}" dt="2024-03-05T02:34:36.933" v="235" actId="1076"/>
          <ac:picMkLst>
            <pc:docMk/>
            <pc:sldMk cId="1886481135" sldId="274"/>
            <ac:picMk id="17" creationId="{D12F7DE4-A88A-50F5-43D2-600389AEFBE2}"/>
          </ac:picMkLst>
        </pc:picChg>
        <pc:picChg chg="del">
          <ac:chgData name="アラキ　ミユ" userId="S::7572623@school.city.osaka.jp::4b90fac8-d6fc-4edc-a2c5-c7ffca9d7915" providerId="AD" clId="Web-{D7E8A63D-9D63-4400-8A9C-B3CEF5288002}" dt="2024-03-05T02:31:10.648" v="222"/>
          <ac:picMkLst>
            <pc:docMk/>
            <pc:sldMk cId="1886481135" sldId="274"/>
            <ac:picMk id="23" creationId="{3C21C2D8-B60C-2CA8-F8CF-5144AEEF85A3}"/>
          </ac:picMkLst>
        </pc:picChg>
      </pc:sldChg>
      <pc:sldChg chg="modSp">
        <pc:chgData name="アラキ　ミユ" userId="S::7572623@school.city.osaka.jp::4b90fac8-d6fc-4edc-a2c5-c7ffca9d7915" providerId="AD" clId="Web-{D7E8A63D-9D63-4400-8A9C-B3CEF5288002}" dt="2024-03-05T02:25:25.346" v="183" actId="14100"/>
        <pc:sldMkLst>
          <pc:docMk/>
          <pc:sldMk cId="2182571008" sldId="275"/>
        </pc:sldMkLst>
        <pc:spChg chg="mod">
          <ac:chgData name="アラキ　ミユ" userId="S::7572623@school.city.osaka.jp::4b90fac8-d6fc-4edc-a2c5-c7ffca9d7915" providerId="AD" clId="Web-{D7E8A63D-9D63-4400-8A9C-B3CEF5288002}" dt="2024-03-05T02:20:01.154" v="155" actId="1076"/>
          <ac:spMkLst>
            <pc:docMk/>
            <pc:sldMk cId="2182571008" sldId="275"/>
            <ac:spMk id="2" creationId="{A4520FE5-A991-133F-69C2-376F66A22A15}"/>
          </ac:spMkLst>
        </pc:spChg>
        <pc:spChg chg="mod">
          <ac:chgData name="アラキ　ミユ" userId="S::7572623@school.city.osaka.jp::4b90fac8-d6fc-4edc-a2c5-c7ffca9d7915" providerId="AD" clId="Web-{D7E8A63D-9D63-4400-8A9C-B3CEF5288002}" dt="2024-03-05T02:13:56.868" v="98" actId="14100"/>
          <ac:spMkLst>
            <pc:docMk/>
            <pc:sldMk cId="2182571008" sldId="275"/>
            <ac:spMk id="3" creationId="{241CE789-DEDD-9E1B-35AA-851B1CE25B7A}"/>
          </ac:spMkLst>
        </pc:spChg>
        <pc:picChg chg="mod">
          <ac:chgData name="アラキ　ミユ" userId="S::7572623@school.city.osaka.jp::4b90fac8-d6fc-4edc-a2c5-c7ffca9d7915" providerId="AD" clId="Web-{D7E8A63D-9D63-4400-8A9C-B3CEF5288002}" dt="2024-03-05T02:24:41.752" v="180" actId="1076"/>
          <ac:picMkLst>
            <pc:docMk/>
            <pc:sldMk cId="2182571008" sldId="275"/>
            <ac:picMk id="5" creationId="{EA7A044A-1E19-933D-142F-FEB11610158D}"/>
          </ac:picMkLst>
        </pc:picChg>
        <pc:picChg chg="mod">
          <ac:chgData name="アラキ　ミユ" userId="S::7572623@school.city.osaka.jp::4b90fac8-d6fc-4edc-a2c5-c7ffca9d7915" providerId="AD" clId="Web-{D7E8A63D-9D63-4400-8A9C-B3CEF5288002}" dt="2024-03-05T02:25:25.346" v="183" actId="14100"/>
          <ac:picMkLst>
            <pc:docMk/>
            <pc:sldMk cId="2182571008" sldId="275"/>
            <ac:picMk id="8" creationId="{E3F52A52-CA78-1EA1-4589-BB2F6DFBD4F7}"/>
          </ac:picMkLst>
        </pc:picChg>
      </pc:sldChg>
      <pc:sldChg chg="addSp delSp modSp ord addAnim delAnim">
        <pc:chgData name="アラキ　ミユ" userId="S::7572623@school.city.osaka.jp::4b90fac8-d6fc-4edc-a2c5-c7ffca9d7915" providerId="AD" clId="Web-{D7E8A63D-9D63-4400-8A9C-B3CEF5288002}" dt="2024-03-05T06:14:23.411" v="461" actId="20577"/>
        <pc:sldMkLst>
          <pc:docMk/>
          <pc:sldMk cId="2123359532" sldId="276"/>
        </pc:sldMkLst>
        <pc:spChg chg="mod">
          <ac:chgData name="アラキ　ミユ" userId="S::7572623@school.city.osaka.jp::4b90fac8-d6fc-4edc-a2c5-c7ffca9d7915" providerId="AD" clId="Web-{D7E8A63D-9D63-4400-8A9C-B3CEF5288002}" dt="2024-03-05T05:50:11.864" v="381" actId="1076"/>
          <ac:spMkLst>
            <pc:docMk/>
            <pc:sldMk cId="2123359532" sldId="276"/>
            <ac:spMk id="2" creationId="{3636B492-5F0D-DC06-62B3-2B4AD3CFDF32}"/>
          </ac:spMkLst>
        </pc:spChg>
        <pc:spChg chg="mod">
          <ac:chgData name="アラキ　ミユ" userId="S::7572623@school.city.osaka.jp::4b90fac8-d6fc-4edc-a2c5-c7ffca9d7915" providerId="AD" clId="Web-{D7E8A63D-9D63-4400-8A9C-B3CEF5288002}" dt="2024-03-05T05:38:26.693" v="319" actId="1076"/>
          <ac:spMkLst>
            <pc:docMk/>
            <pc:sldMk cId="2123359532" sldId="276"/>
            <ac:spMk id="3" creationId="{8A7007EE-02F8-C410-D2E6-B383CBACEA7F}"/>
          </ac:spMkLst>
        </pc:spChg>
        <pc:spChg chg="add mod ord">
          <ac:chgData name="アラキ　ミユ" userId="S::7572623@school.city.osaka.jp::4b90fac8-d6fc-4edc-a2c5-c7ffca9d7915" providerId="AD" clId="Web-{D7E8A63D-9D63-4400-8A9C-B3CEF5288002}" dt="2024-03-05T05:49:46.520" v="378" actId="1076"/>
          <ac:spMkLst>
            <pc:docMk/>
            <pc:sldMk cId="2123359532" sldId="276"/>
            <ac:spMk id="4" creationId="{159C4784-BD21-F1CE-3434-3142E450ED87}"/>
          </ac:spMkLst>
        </pc:spChg>
        <pc:spChg chg="add del">
          <ac:chgData name="アラキ　ミユ" userId="S::7572623@school.city.osaka.jp::4b90fac8-d6fc-4edc-a2c5-c7ffca9d7915" providerId="AD" clId="Web-{D7E8A63D-9D63-4400-8A9C-B3CEF5288002}" dt="2024-03-05T05:35:20.251" v="288"/>
          <ac:spMkLst>
            <pc:docMk/>
            <pc:sldMk cId="2123359532" sldId="276"/>
            <ac:spMk id="4" creationId="{E75A53B4-CC34-2CFC-22EB-2C050E081E98}"/>
          </ac:spMkLst>
        </pc:spChg>
        <pc:spChg chg="add del">
          <ac:chgData name="アラキ　ミユ" userId="S::7572623@school.city.osaka.jp::4b90fac8-d6fc-4edc-a2c5-c7ffca9d7915" providerId="AD" clId="Web-{D7E8A63D-9D63-4400-8A9C-B3CEF5288002}" dt="2024-03-05T05:35:47.970" v="290"/>
          <ac:spMkLst>
            <pc:docMk/>
            <pc:sldMk cId="2123359532" sldId="276"/>
            <ac:spMk id="5" creationId="{66825E2D-2844-2DD1-C641-10F13E2D4656}"/>
          </ac:spMkLst>
        </pc:spChg>
        <pc:spChg chg="add mod">
          <ac:chgData name="アラキ　ミユ" userId="S::7572623@school.city.osaka.jp::4b90fac8-d6fc-4edc-a2c5-c7ffca9d7915" providerId="AD" clId="Web-{D7E8A63D-9D63-4400-8A9C-B3CEF5288002}" dt="2024-03-05T05:49:41.488" v="377" actId="1076"/>
          <ac:spMkLst>
            <pc:docMk/>
            <pc:sldMk cId="2123359532" sldId="276"/>
            <ac:spMk id="5" creationId="{988EF614-55FD-9187-1B1A-4A3B4B14A104}"/>
          </ac:spMkLst>
        </pc:spChg>
        <pc:spChg chg="add mod">
          <ac:chgData name="アラキ　ミユ" userId="S::7572623@school.city.osaka.jp::4b90fac8-d6fc-4edc-a2c5-c7ffca9d7915" providerId="AD" clId="Web-{D7E8A63D-9D63-4400-8A9C-B3CEF5288002}" dt="2024-03-05T05:50:03.598" v="380" actId="1076"/>
          <ac:spMkLst>
            <pc:docMk/>
            <pc:sldMk cId="2123359532" sldId="276"/>
            <ac:spMk id="6" creationId="{05728401-630C-3D94-82BE-EB1BD2CB66BF}"/>
          </ac:spMkLst>
        </pc:spChg>
        <pc:spChg chg="add del">
          <ac:chgData name="アラキ　ミユ" userId="S::7572623@school.city.osaka.jp::4b90fac8-d6fc-4edc-a2c5-c7ffca9d7915" providerId="AD" clId="Web-{D7E8A63D-9D63-4400-8A9C-B3CEF5288002}" dt="2024-03-05T05:36:40.800" v="292"/>
          <ac:spMkLst>
            <pc:docMk/>
            <pc:sldMk cId="2123359532" sldId="276"/>
            <ac:spMk id="6" creationId="{AEA66FC1-A754-D6D7-2558-21B103ADEC99}"/>
          </ac:spMkLst>
        </pc:spChg>
        <pc:spChg chg="add del">
          <ac:chgData name="アラキ　ミユ" userId="S::7572623@school.city.osaka.jp::4b90fac8-d6fc-4edc-a2c5-c7ffca9d7915" providerId="AD" clId="Web-{D7E8A63D-9D63-4400-8A9C-B3CEF5288002}" dt="2024-03-05T05:37:08.332" v="295"/>
          <ac:spMkLst>
            <pc:docMk/>
            <pc:sldMk cId="2123359532" sldId="276"/>
            <ac:spMk id="7" creationId="{BA51F3A4-14E8-7C0F-AD08-41C70EC1C1D4}"/>
          </ac:spMkLst>
        </pc:spChg>
        <pc:spChg chg="add mod">
          <ac:chgData name="アラキ　ミユ" userId="S::7572623@school.city.osaka.jp::4b90fac8-d6fc-4edc-a2c5-c7ffca9d7915" providerId="AD" clId="Web-{D7E8A63D-9D63-4400-8A9C-B3CEF5288002}" dt="2024-03-05T06:14:12.926" v="458" actId="20577"/>
          <ac:spMkLst>
            <pc:docMk/>
            <pc:sldMk cId="2123359532" sldId="276"/>
            <ac:spMk id="8" creationId="{1A5C7AAC-7361-2B4B-6D59-9F55318361D1}"/>
          </ac:spMkLst>
        </pc:spChg>
        <pc:spChg chg="add del">
          <ac:chgData name="アラキ　ミユ" userId="S::7572623@school.city.osaka.jp::4b90fac8-d6fc-4edc-a2c5-c7ffca9d7915" providerId="AD" clId="Web-{D7E8A63D-9D63-4400-8A9C-B3CEF5288002}" dt="2024-03-05T05:43:21.652" v="322"/>
          <ac:spMkLst>
            <pc:docMk/>
            <pc:sldMk cId="2123359532" sldId="276"/>
            <ac:spMk id="9" creationId="{499BA69A-FAE7-436E-E567-1923DA2F2A93}"/>
          </ac:spMkLst>
        </pc:spChg>
        <pc:spChg chg="add mod">
          <ac:chgData name="アラキ　ミユ" userId="S::7572623@school.city.osaka.jp::4b90fac8-d6fc-4edc-a2c5-c7ffca9d7915" providerId="AD" clId="Web-{D7E8A63D-9D63-4400-8A9C-B3CEF5288002}" dt="2024-03-05T05:43:43.215" v="327" actId="20577"/>
          <ac:spMkLst>
            <pc:docMk/>
            <pc:sldMk cId="2123359532" sldId="276"/>
            <ac:spMk id="10" creationId="{01B8D836-F58A-F143-1967-D744BACBAD10}"/>
          </ac:spMkLst>
        </pc:spChg>
        <pc:spChg chg="add del mod">
          <ac:chgData name="アラキ　ミユ" userId="S::7572623@school.city.osaka.jp::4b90fac8-d6fc-4edc-a2c5-c7ffca9d7915" providerId="AD" clId="Web-{D7E8A63D-9D63-4400-8A9C-B3CEF5288002}" dt="2024-03-05T06:14:23.411" v="461" actId="20577"/>
          <ac:spMkLst>
            <pc:docMk/>
            <pc:sldMk cId="2123359532" sldId="276"/>
            <ac:spMk id="11" creationId="{14F907BE-BEAD-8018-99B9-52B3220A3A5B}"/>
          </ac:spMkLst>
        </pc:spChg>
        <pc:picChg chg="mod">
          <ac:chgData name="アラキ　ミユ" userId="S::7572623@school.city.osaka.jp::4b90fac8-d6fc-4edc-a2c5-c7ffca9d7915" providerId="AD" clId="Web-{D7E8A63D-9D63-4400-8A9C-B3CEF5288002}" dt="2024-03-05T05:50:58.459" v="385" actId="1076"/>
          <ac:picMkLst>
            <pc:docMk/>
            <pc:sldMk cId="2123359532" sldId="276"/>
            <ac:picMk id="12" creationId="{B48E59EA-99FC-BE12-8C1A-435E1020FA17}"/>
          </ac:picMkLst>
        </pc:picChg>
      </pc:sldChg>
      <pc:sldChg chg="new del">
        <pc:chgData name="アラキ　ミユ" userId="S::7572623@school.city.osaka.jp::4b90fac8-d6fc-4edc-a2c5-c7ffca9d7915" providerId="AD" clId="Web-{D7E8A63D-9D63-4400-8A9C-B3CEF5288002}" dt="2024-03-05T05:41:07.743" v="321"/>
        <pc:sldMkLst>
          <pc:docMk/>
          <pc:sldMk cId="354379454" sldId="277"/>
        </pc:sldMkLst>
      </pc:sldChg>
      <pc:sldChg chg="new">
        <pc:chgData name="アラキ　ミユ" userId="S::7572623@school.city.osaka.jp::4b90fac8-d6fc-4edc-a2c5-c7ffca9d7915" providerId="AD" clId="Web-{D7E8A63D-9D63-4400-8A9C-B3CEF5288002}" dt="2024-03-05T06:13:19.550" v="457"/>
        <pc:sldMkLst>
          <pc:docMk/>
          <pc:sldMk cId="2622963165" sldId="277"/>
        </pc:sldMkLst>
      </pc:sldChg>
      <pc:sldChg chg="new">
        <pc:chgData name="アラキ　ミユ" userId="S::7572623@school.city.osaka.jp::4b90fac8-d6fc-4edc-a2c5-c7ffca9d7915" providerId="AD" clId="Web-{D7E8A63D-9D63-4400-8A9C-B3CEF5288002}" dt="2024-03-05T02:27:09.504" v="185"/>
        <pc:sldMkLst>
          <pc:docMk/>
          <pc:sldMk cId="245467513" sldId="278"/>
        </pc:sldMkLst>
      </pc:sldChg>
    </pc:docChg>
  </pc:docChgLst>
  <pc:docChgLst>
    <pc:chgData name="フクイ　リョウマ" userId="S::4575153@school.city.osaka.jp::caa41864-6ee0-4a07-9bec-0d81a3d87a2a" providerId="AD" clId="Web-{E133D922-B59C-4B63-8B7C-75BE6F77FE3F}"/>
    <pc:docChg chg="modSld sldOrd">
      <pc:chgData name="フクイ　リョウマ" userId="S::4575153@school.city.osaka.jp::caa41864-6ee0-4a07-9bec-0d81a3d87a2a" providerId="AD" clId="Web-{E133D922-B59C-4B63-8B7C-75BE6F77FE3F}" dt="2024-02-29T06:18:29.346" v="144" actId="14100"/>
      <pc:docMkLst>
        <pc:docMk/>
      </pc:docMkLst>
      <pc:sldChg chg="addSp modSp ord">
        <pc:chgData name="フクイ　リョウマ" userId="S::4575153@school.city.osaka.jp::caa41864-6ee0-4a07-9bec-0d81a3d87a2a" providerId="AD" clId="Web-{E133D922-B59C-4B63-8B7C-75BE6F77FE3F}" dt="2024-02-29T06:10:18.238" v="124"/>
        <pc:sldMkLst>
          <pc:docMk/>
          <pc:sldMk cId="334072004" sldId="256"/>
        </pc:sldMkLst>
        <pc:spChg chg="mod">
          <ac:chgData name="フクイ　リョウマ" userId="S::4575153@school.city.osaka.jp::caa41864-6ee0-4a07-9bec-0d81a3d87a2a" providerId="AD" clId="Web-{E133D922-B59C-4B63-8B7C-75BE6F77FE3F}" dt="2024-02-29T05:58:37.482" v="63" actId="1076"/>
          <ac:spMkLst>
            <pc:docMk/>
            <pc:sldMk cId="334072004" sldId="256"/>
            <ac:spMk id="2" creationId="{1B39324C-E07C-4511-A274-54F66BCC2100}"/>
          </ac:spMkLst>
        </pc:spChg>
        <pc:picChg chg="add mod ord">
          <ac:chgData name="フクイ　リョウマ" userId="S::4575153@school.city.osaka.jp::caa41864-6ee0-4a07-9bec-0d81a3d87a2a" providerId="AD" clId="Web-{E133D922-B59C-4B63-8B7C-75BE6F77FE3F}" dt="2024-02-29T05:58:33.029" v="62" actId="1076"/>
          <ac:picMkLst>
            <pc:docMk/>
            <pc:sldMk cId="334072004" sldId="256"/>
            <ac:picMk id="4" creationId="{46ED9E92-6CA5-A4C0-78CA-FB2F69793D00}"/>
          </ac:picMkLst>
        </pc:picChg>
        <pc:picChg chg="add mod ord">
          <ac:chgData name="フクイ　リョウマ" userId="S::4575153@school.city.osaka.jp::caa41864-6ee0-4a07-9bec-0d81a3d87a2a" providerId="AD" clId="Web-{E133D922-B59C-4B63-8B7C-75BE6F77FE3F}" dt="2024-02-29T05:58:13.544" v="60" actId="1076"/>
          <ac:picMkLst>
            <pc:docMk/>
            <pc:sldMk cId="334072004" sldId="256"/>
            <ac:picMk id="5" creationId="{D26810D4-C4AA-2897-80D6-EE2E13A06DDE}"/>
          </ac:picMkLst>
        </pc:picChg>
        <pc:picChg chg="add mod">
          <ac:chgData name="フクイ　リョウマ" userId="S::4575153@school.city.osaka.jp::caa41864-6ee0-4a07-9bec-0d81a3d87a2a" providerId="AD" clId="Web-{E133D922-B59C-4B63-8B7C-75BE6F77FE3F}" dt="2024-02-29T05:59:52.703" v="67" actId="1076"/>
          <ac:picMkLst>
            <pc:docMk/>
            <pc:sldMk cId="334072004" sldId="256"/>
            <ac:picMk id="7" creationId="{B0505A99-28EB-EECD-7846-E19D4B09172D}"/>
          </ac:picMkLst>
        </pc:picChg>
      </pc:sldChg>
      <pc:sldChg chg="addSp modSp">
        <pc:chgData name="フクイ　リョウマ" userId="S::4575153@school.city.osaka.jp::caa41864-6ee0-4a07-9bec-0d81a3d87a2a" providerId="AD" clId="Web-{E133D922-B59C-4B63-8B7C-75BE6F77FE3F}" dt="2024-02-29T06:18:29.346" v="144" actId="14100"/>
        <pc:sldMkLst>
          <pc:docMk/>
          <pc:sldMk cId="1886481135" sldId="274"/>
        </pc:sldMkLst>
        <pc:spChg chg="mod">
          <ac:chgData name="フクイ　リョウマ" userId="S::4575153@school.city.osaka.jp::caa41864-6ee0-4a07-9bec-0d81a3d87a2a" providerId="AD" clId="Web-{E133D922-B59C-4B63-8B7C-75BE6F77FE3F}" dt="2024-02-29T06:18:29.346" v="144" actId="14100"/>
          <ac:spMkLst>
            <pc:docMk/>
            <pc:sldMk cId="1886481135" sldId="274"/>
            <ac:spMk id="2" creationId="{8385CAD0-7BBE-D19D-8AEB-9851973D8C5A}"/>
          </ac:spMkLst>
        </pc:spChg>
        <pc:picChg chg="add mod">
          <ac:chgData name="フクイ　リョウマ" userId="S::4575153@school.city.osaka.jp::caa41864-6ee0-4a07-9bec-0d81a3d87a2a" providerId="AD" clId="Web-{E133D922-B59C-4B63-8B7C-75BE6F77FE3F}" dt="2024-02-29T05:43:24.471" v="3" actId="1076"/>
          <ac:picMkLst>
            <pc:docMk/>
            <pc:sldMk cId="1886481135" sldId="274"/>
            <ac:picMk id="3" creationId="{A14499DD-D61F-6088-0A20-B10C9677FBAC}"/>
          </ac:picMkLst>
        </pc:picChg>
      </pc:sldChg>
    </pc:docChg>
  </pc:docChgLst>
  <pc:docChgLst>
    <pc:chgData name="マツシタ　リコ" userId="S::4074724@school.city.osaka.jp::d3a6bf7b-bf0d-417e-a00a-442b545f5394" providerId="AD" clId="Web-{A37C48AE-2B06-41A1-B8E1-1A8A61C6EBD3}"/>
    <pc:docChg chg="modSld">
      <pc:chgData name="マツシタ　リコ" userId="S::4074724@school.city.osaka.jp::d3a6bf7b-bf0d-417e-a00a-442b545f5394" providerId="AD" clId="Web-{A37C48AE-2B06-41A1-B8E1-1A8A61C6EBD3}" dt="2024-03-04T06:20:15.265" v="178" actId="1076"/>
      <pc:docMkLst>
        <pc:docMk/>
      </pc:docMkLst>
      <pc:sldChg chg="modSp">
        <pc:chgData name="マツシタ　リコ" userId="S::4074724@school.city.osaka.jp::d3a6bf7b-bf0d-417e-a00a-442b545f5394" providerId="AD" clId="Web-{A37C48AE-2B06-41A1-B8E1-1A8A61C6EBD3}" dt="2024-03-04T06:20:15.265" v="178" actId="1076"/>
        <pc:sldMkLst>
          <pc:docMk/>
          <pc:sldMk cId="1162911496" sldId="270"/>
        </pc:sldMkLst>
        <pc:spChg chg="mod">
          <ac:chgData name="マツシタ　リコ" userId="S::4074724@school.city.osaka.jp::d3a6bf7b-bf0d-417e-a00a-442b545f5394" providerId="AD" clId="Web-{A37C48AE-2B06-41A1-B8E1-1A8A61C6EBD3}" dt="2024-03-04T06:20:15.265" v="178" actId="1076"/>
          <ac:spMkLst>
            <pc:docMk/>
            <pc:sldMk cId="1162911496" sldId="270"/>
            <ac:spMk id="27" creationId="{0D3F0301-A1A6-FE8C-A18E-983279FB0D43}"/>
          </ac:spMkLst>
        </pc:spChg>
      </pc:sldChg>
    </pc:docChg>
  </pc:docChgLst>
  <pc:docChgLst>
    <pc:chgData name="フクイ　リョウマ" userId="caa41864-6ee0-4a07-9bec-0d81a3d87a2a" providerId="ADAL" clId="{3EC79ACC-3EB8-4AE4-B07F-5E9AEC405AA5}"/>
    <pc:docChg chg="custSel addSld modSld">
      <pc:chgData name="フクイ　リョウマ" userId="caa41864-6ee0-4a07-9bec-0d81a3d87a2a" providerId="ADAL" clId="{3EC79ACC-3EB8-4AE4-B07F-5E9AEC405AA5}" dt="2024-03-12T04:09:29.467" v="191" actId="20577"/>
      <pc:docMkLst>
        <pc:docMk/>
      </pc:docMkLst>
      <pc:sldChg chg="addSp delSp modSp">
        <pc:chgData name="フクイ　リョウマ" userId="caa41864-6ee0-4a07-9bec-0d81a3d87a2a" providerId="ADAL" clId="{3EC79ACC-3EB8-4AE4-B07F-5E9AEC405AA5}" dt="2024-03-12T03:42:15.439" v="94" actId="1076"/>
        <pc:sldMkLst>
          <pc:docMk/>
          <pc:sldMk cId="334072004" sldId="256"/>
        </pc:sldMkLst>
        <pc:spChg chg="del mod">
          <ac:chgData name="フクイ　リョウマ" userId="caa41864-6ee0-4a07-9bec-0d81a3d87a2a" providerId="ADAL" clId="{3EC79ACC-3EB8-4AE4-B07F-5E9AEC405AA5}" dt="2024-03-12T03:40:45.241" v="72" actId="478"/>
          <ac:spMkLst>
            <pc:docMk/>
            <pc:sldMk cId="334072004" sldId="256"/>
            <ac:spMk id="2" creationId="{1B39324C-E07C-4511-A274-54F66BCC2100}"/>
          </ac:spMkLst>
        </pc:spChg>
        <pc:spChg chg="mod">
          <ac:chgData name="フクイ　リョウマ" userId="caa41864-6ee0-4a07-9bec-0d81a3d87a2a" providerId="ADAL" clId="{3EC79ACC-3EB8-4AE4-B07F-5E9AEC405AA5}" dt="2024-02-08T06:02:09.533" v="23" actId="20577"/>
          <ac:spMkLst>
            <pc:docMk/>
            <pc:sldMk cId="334072004" sldId="256"/>
            <ac:spMk id="3" creationId="{6ABC9A12-0CA3-4442-9D0B-37536473675D}"/>
          </ac:spMkLst>
        </pc:spChg>
        <pc:spChg chg="mod">
          <ac:chgData name="フクイ　リョウマ" userId="caa41864-6ee0-4a07-9bec-0d81a3d87a2a" providerId="ADAL" clId="{3EC79ACC-3EB8-4AE4-B07F-5E9AEC405AA5}" dt="2024-03-12T03:42:15.439" v="94" actId="1076"/>
          <ac:spMkLst>
            <pc:docMk/>
            <pc:sldMk cId="334072004" sldId="256"/>
            <ac:spMk id="9" creationId="{A1B5FC79-DC70-B5C9-2716-B053DEEA0E85}"/>
          </ac:spMkLst>
        </pc:spChg>
        <pc:spChg chg="add mod">
          <ac:chgData name="フクイ　リョウマ" userId="caa41864-6ee0-4a07-9bec-0d81a3d87a2a" providerId="ADAL" clId="{3EC79ACC-3EB8-4AE4-B07F-5E9AEC405AA5}" dt="2024-03-12T03:42:11.436" v="93" actId="1076"/>
          <ac:spMkLst>
            <pc:docMk/>
            <pc:sldMk cId="334072004" sldId="256"/>
            <ac:spMk id="10" creationId="{EFA6714F-D921-412B-8A5B-320C3D25DE93}"/>
          </ac:spMkLst>
        </pc:spChg>
      </pc:sldChg>
      <pc:sldChg chg="addSp delSp">
        <pc:chgData name="フクイ　リョウマ" userId="caa41864-6ee0-4a07-9bec-0d81a3d87a2a" providerId="ADAL" clId="{3EC79ACC-3EB8-4AE4-B07F-5E9AEC405AA5}" dt="2024-03-12T03:48:11.756" v="102" actId="478"/>
        <pc:sldMkLst>
          <pc:docMk/>
          <pc:sldMk cId="3864856378" sldId="272"/>
        </pc:sldMkLst>
        <pc:inkChg chg="add del">
          <ac:chgData name="フクイ　リョウマ" userId="caa41864-6ee0-4a07-9bec-0d81a3d87a2a" providerId="ADAL" clId="{3EC79ACC-3EB8-4AE4-B07F-5E9AEC405AA5}" dt="2024-03-12T03:48:08.378" v="101" actId="478"/>
          <ac:inkMkLst>
            <pc:docMk/>
            <pc:sldMk cId="3864856378" sldId="272"/>
            <ac:inkMk id="4" creationId="{CD0E6F7A-F0F9-4E4D-92CA-E2E73C0CA7F1}"/>
          </ac:inkMkLst>
        </pc:inkChg>
        <pc:inkChg chg="add del">
          <ac:chgData name="フクイ　リョウマ" userId="caa41864-6ee0-4a07-9bec-0d81a3d87a2a" providerId="ADAL" clId="{3EC79ACC-3EB8-4AE4-B07F-5E9AEC405AA5}" dt="2024-03-12T03:48:08.378" v="101" actId="478"/>
          <ac:inkMkLst>
            <pc:docMk/>
            <pc:sldMk cId="3864856378" sldId="272"/>
            <ac:inkMk id="16" creationId="{EF0F3C82-6DAE-4651-9807-34032D64BD08}"/>
          </ac:inkMkLst>
        </pc:inkChg>
        <pc:inkChg chg="add del">
          <ac:chgData name="フクイ　リョウマ" userId="caa41864-6ee0-4a07-9bec-0d81a3d87a2a" providerId="ADAL" clId="{3EC79ACC-3EB8-4AE4-B07F-5E9AEC405AA5}" dt="2024-03-12T03:48:08.378" v="101" actId="478"/>
          <ac:inkMkLst>
            <pc:docMk/>
            <pc:sldMk cId="3864856378" sldId="272"/>
            <ac:inkMk id="18" creationId="{676C8E59-2A4F-4409-85EE-C26ABC319E3A}"/>
          </ac:inkMkLst>
        </pc:inkChg>
        <pc:inkChg chg="add del">
          <ac:chgData name="フクイ　リョウマ" userId="caa41864-6ee0-4a07-9bec-0d81a3d87a2a" providerId="ADAL" clId="{3EC79ACC-3EB8-4AE4-B07F-5E9AEC405AA5}" dt="2024-03-12T03:48:08.378" v="101" actId="478"/>
          <ac:inkMkLst>
            <pc:docMk/>
            <pc:sldMk cId="3864856378" sldId="272"/>
            <ac:inkMk id="23" creationId="{B281FFD7-FC67-4AAC-ADF4-092E7215D960}"/>
          </ac:inkMkLst>
        </pc:inkChg>
        <pc:inkChg chg="add del">
          <ac:chgData name="フクイ　リョウマ" userId="caa41864-6ee0-4a07-9bec-0d81a3d87a2a" providerId="ADAL" clId="{3EC79ACC-3EB8-4AE4-B07F-5E9AEC405AA5}" dt="2024-03-12T03:48:08.378" v="101" actId="478"/>
          <ac:inkMkLst>
            <pc:docMk/>
            <pc:sldMk cId="3864856378" sldId="272"/>
            <ac:inkMk id="24" creationId="{C61782FE-81BC-4427-A638-BCD3FD30CF1D}"/>
          </ac:inkMkLst>
        </pc:inkChg>
        <pc:inkChg chg="add del">
          <ac:chgData name="フクイ　リョウマ" userId="caa41864-6ee0-4a07-9bec-0d81a3d87a2a" providerId="ADAL" clId="{3EC79ACC-3EB8-4AE4-B07F-5E9AEC405AA5}" dt="2024-03-12T03:48:11.756" v="102" actId="478"/>
          <ac:inkMkLst>
            <pc:docMk/>
            <pc:sldMk cId="3864856378" sldId="272"/>
            <ac:inkMk id="25" creationId="{39950242-1980-43BB-B264-CA1E51DEDA73}"/>
          </ac:inkMkLst>
        </pc:inkChg>
      </pc:sldChg>
      <pc:sldChg chg="addSp delSp modSp">
        <pc:chgData name="フクイ　リョウマ" userId="caa41864-6ee0-4a07-9bec-0d81a3d87a2a" providerId="ADAL" clId="{3EC79ACC-3EB8-4AE4-B07F-5E9AEC405AA5}" dt="2024-03-12T04:08:21.519" v="182" actId="1076"/>
        <pc:sldMkLst>
          <pc:docMk/>
          <pc:sldMk cId="2182571008" sldId="275"/>
        </pc:sldMkLst>
        <pc:spChg chg="del">
          <ac:chgData name="フクイ　リョウマ" userId="caa41864-6ee0-4a07-9bec-0d81a3d87a2a" providerId="ADAL" clId="{3EC79ACC-3EB8-4AE4-B07F-5E9AEC405AA5}" dt="2024-03-12T04:08:00.311" v="180" actId="478"/>
          <ac:spMkLst>
            <pc:docMk/>
            <pc:sldMk cId="2182571008" sldId="275"/>
            <ac:spMk id="6" creationId="{264B3BEF-EA6D-6BF2-9330-1897568A4C5D}"/>
          </ac:spMkLst>
        </pc:spChg>
        <pc:spChg chg="add del mod">
          <ac:chgData name="フクイ　リョウマ" userId="caa41864-6ee0-4a07-9bec-0d81a3d87a2a" providerId="ADAL" clId="{3EC79ACC-3EB8-4AE4-B07F-5E9AEC405AA5}" dt="2024-03-12T03:59:37.116" v="142" actId="478"/>
          <ac:spMkLst>
            <pc:docMk/>
            <pc:sldMk cId="2182571008" sldId="275"/>
            <ac:spMk id="17" creationId="{A7E7CC27-01C4-4772-BD65-1BF8B9FE0AC4}"/>
          </ac:spMkLst>
        </pc:spChg>
        <pc:spChg chg="add del mod">
          <ac:chgData name="フクイ　リョウマ" userId="caa41864-6ee0-4a07-9bec-0d81a3d87a2a" providerId="ADAL" clId="{3EC79ACC-3EB8-4AE4-B07F-5E9AEC405AA5}" dt="2024-03-12T04:04:10.219" v="150" actId="478"/>
          <ac:spMkLst>
            <pc:docMk/>
            <pc:sldMk cId="2182571008" sldId="275"/>
            <ac:spMk id="20" creationId="{09C1A054-6985-4536-9F4A-797BFC77E28D}"/>
          </ac:spMkLst>
        </pc:spChg>
        <pc:spChg chg="add del mod">
          <ac:chgData name="フクイ　リョウマ" userId="caa41864-6ee0-4a07-9bec-0d81a3d87a2a" providerId="ADAL" clId="{3EC79ACC-3EB8-4AE4-B07F-5E9AEC405AA5}" dt="2024-03-12T04:01:09.158" v="149" actId="478"/>
          <ac:spMkLst>
            <pc:docMk/>
            <pc:sldMk cId="2182571008" sldId="275"/>
            <ac:spMk id="23" creationId="{73860939-A281-4496-AF2D-8B9A3E7E3F29}"/>
          </ac:spMkLst>
        </pc:spChg>
        <pc:picChg chg="mod">
          <ac:chgData name="フクイ　リョウマ" userId="caa41864-6ee0-4a07-9bec-0d81a3d87a2a" providerId="ADAL" clId="{3EC79ACC-3EB8-4AE4-B07F-5E9AEC405AA5}" dt="2024-03-12T03:57:51.759" v="126" actId="1076"/>
          <ac:picMkLst>
            <pc:docMk/>
            <pc:sldMk cId="2182571008" sldId="275"/>
            <ac:picMk id="4" creationId="{CFA428D7-8DA4-B24D-ACCB-623DB4A717BE}"/>
          </ac:picMkLst>
        </pc:picChg>
        <pc:picChg chg="mod">
          <ac:chgData name="フクイ　リョウマ" userId="caa41864-6ee0-4a07-9bec-0d81a3d87a2a" providerId="ADAL" clId="{3EC79ACC-3EB8-4AE4-B07F-5E9AEC405AA5}" dt="2024-03-12T03:58:01.622" v="130" actId="1076"/>
          <ac:picMkLst>
            <pc:docMk/>
            <pc:sldMk cId="2182571008" sldId="275"/>
            <ac:picMk id="5" creationId="{EA7A044A-1E19-933D-142F-FEB11610158D}"/>
          </ac:picMkLst>
        </pc:picChg>
        <pc:picChg chg="add del mod">
          <ac:chgData name="フクイ　リョウマ" userId="caa41864-6ee0-4a07-9bec-0d81a3d87a2a" providerId="ADAL" clId="{3EC79ACC-3EB8-4AE4-B07F-5E9AEC405AA5}" dt="2024-03-12T03:50:34.517" v="105" actId="478"/>
          <ac:picMkLst>
            <pc:docMk/>
            <pc:sldMk cId="2182571008" sldId="275"/>
            <ac:picMk id="6" creationId="{E260BC40-F295-49B5-8486-E275658B8266}"/>
          </ac:picMkLst>
        </pc:picChg>
        <pc:picChg chg="mod">
          <ac:chgData name="フクイ　リョウマ" userId="caa41864-6ee0-4a07-9bec-0d81a3d87a2a" providerId="ADAL" clId="{3EC79ACC-3EB8-4AE4-B07F-5E9AEC405AA5}" dt="2024-03-12T03:57:40.441" v="124" actId="1076"/>
          <ac:picMkLst>
            <pc:docMk/>
            <pc:sldMk cId="2182571008" sldId="275"/>
            <ac:picMk id="8" creationId="{E3F52A52-CA78-1EA1-4589-BB2F6DFBD4F7}"/>
          </ac:picMkLst>
        </pc:picChg>
        <pc:picChg chg="add mod">
          <ac:chgData name="フクイ　リョウマ" userId="caa41864-6ee0-4a07-9bec-0d81a3d87a2a" providerId="ADAL" clId="{3EC79ACC-3EB8-4AE4-B07F-5E9AEC405AA5}" dt="2024-03-12T03:51:33.163" v="114" actId="14100"/>
          <ac:picMkLst>
            <pc:docMk/>
            <pc:sldMk cId="2182571008" sldId="275"/>
            <ac:picMk id="9" creationId="{DC165575-0946-4C3E-843E-4D93388BF6C2}"/>
          </ac:picMkLst>
        </pc:picChg>
        <pc:picChg chg="mod">
          <ac:chgData name="フクイ　リョウマ" userId="caa41864-6ee0-4a07-9bec-0d81a3d87a2a" providerId="ADAL" clId="{3EC79ACC-3EB8-4AE4-B07F-5E9AEC405AA5}" dt="2024-03-12T03:57:59.289" v="129" actId="1076"/>
          <ac:picMkLst>
            <pc:docMk/>
            <pc:sldMk cId="2182571008" sldId="275"/>
            <ac:picMk id="10" creationId="{2F65D44F-0652-3705-7C07-AC4719725519}"/>
          </ac:picMkLst>
        </pc:picChg>
        <pc:picChg chg="add mod">
          <ac:chgData name="フクイ　リョウマ" userId="caa41864-6ee0-4a07-9bec-0d81a3d87a2a" providerId="ADAL" clId="{3EC79ACC-3EB8-4AE4-B07F-5E9AEC405AA5}" dt="2024-03-12T03:51:29.277" v="113" actId="1076"/>
          <ac:picMkLst>
            <pc:docMk/>
            <pc:sldMk cId="2182571008" sldId="275"/>
            <ac:picMk id="12" creationId="{238328ED-CDF9-4C87-B61D-126B3856222F}"/>
          </ac:picMkLst>
        </pc:picChg>
        <pc:picChg chg="add del mod">
          <ac:chgData name="フクイ　リョウマ" userId="caa41864-6ee0-4a07-9bec-0d81a3d87a2a" providerId="ADAL" clId="{3EC79ACC-3EB8-4AE4-B07F-5E9AEC405AA5}" dt="2024-03-12T03:58:57.923" v="136" actId="478"/>
          <ac:picMkLst>
            <pc:docMk/>
            <pc:sldMk cId="2182571008" sldId="275"/>
            <ac:picMk id="14" creationId="{A9995DBD-809D-4C9F-932B-9ABBC9DAD3AE}"/>
          </ac:picMkLst>
        </pc:picChg>
        <pc:picChg chg="add mod ord">
          <ac:chgData name="フクイ　リョウマ" userId="caa41864-6ee0-4a07-9bec-0d81a3d87a2a" providerId="ADAL" clId="{3EC79ACC-3EB8-4AE4-B07F-5E9AEC405AA5}" dt="2024-03-12T04:08:21.519" v="182" actId="1076"/>
          <ac:picMkLst>
            <pc:docMk/>
            <pc:sldMk cId="2182571008" sldId="275"/>
            <ac:picMk id="16" creationId="{4923392C-3FB3-406D-BEF7-B2429106FAFC}"/>
          </ac:picMkLst>
        </pc:picChg>
        <pc:picChg chg="add del mod">
          <ac:chgData name="フクイ　リョウマ" userId="caa41864-6ee0-4a07-9bec-0d81a3d87a2a" providerId="ADAL" clId="{3EC79ACC-3EB8-4AE4-B07F-5E9AEC405AA5}" dt="2024-03-12T03:59:11.086" v="139" actId="478"/>
          <ac:picMkLst>
            <pc:docMk/>
            <pc:sldMk cId="2182571008" sldId="275"/>
            <ac:picMk id="19" creationId="{2F1BA111-5EFB-4867-B74A-EBEE9132F14E}"/>
          </ac:picMkLst>
        </pc:picChg>
        <pc:picChg chg="add del">
          <ac:chgData name="フクイ　リョウマ" userId="caa41864-6ee0-4a07-9bec-0d81a3d87a2a" providerId="ADAL" clId="{3EC79ACC-3EB8-4AE4-B07F-5E9AEC405AA5}" dt="2024-03-12T04:00:54.133" v="147" actId="478"/>
          <ac:picMkLst>
            <pc:docMk/>
            <pc:sldMk cId="2182571008" sldId="275"/>
            <ac:picMk id="21" creationId="{DB2BCA75-1320-4EE8-8C53-BF39501A3F88}"/>
          </ac:picMkLst>
        </pc:picChg>
        <pc:picChg chg="add mod">
          <ac:chgData name="フクイ　リョウマ" userId="caa41864-6ee0-4a07-9bec-0d81a3d87a2a" providerId="ADAL" clId="{3EC79ACC-3EB8-4AE4-B07F-5E9AEC405AA5}" dt="2024-03-12T04:08:16.929" v="181" actId="14100"/>
          <ac:picMkLst>
            <pc:docMk/>
            <pc:sldMk cId="2182571008" sldId="275"/>
            <ac:picMk id="24" creationId="{974FB2EC-8309-4CB4-A8C2-25D1887C5C29}"/>
          </ac:picMkLst>
        </pc:picChg>
        <pc:picChg chg="add mod ord">
          <ac:chgData name="フクイ　リョウマ" userId="caa41864-6ee0-4a07-9bec-0d81a3d87a2a" providerId="ADAL" clId="{3EC79ACC-3EB8-4AE4-B07F-5E9AEC405AA5}" dt="2024-03-12T04:05:25.061" v="162" actId="1076"/>
          <ac:picMkLst>
            <pc:docMk/>
            <pc:sldMk cId="2182571008" sldId="275"/>
            <ac:picMk id="26" creationId="{0A0F916F-9EE8-4CF8-BEDD-95FCCE1AF373}"/>
          </ac:picMkLst>
        </pc:picChg>
        <pc:picChg chg="add del mod">
          <ac:chgData name="フクイ　リョウマ" userId="caa41864-6ee0-4a07-9bec-0d81a3d87a2a" providerId="ADAL" clId="{3EC79ACC-3EB8-4AE4-B07F-5E9AEC405AA5}" dt="2024-03-12T03:59:37.116" v="142" actId="478"/>
          <ac:picMkLst>
            <pc:docMk/>
            <pc:sldMk cId="2182571008" sldId="275"/>
            <ac:picMk id="1026" creationId="{FD6BFED5-AC78-4953-8AC7-3853F1843484}"/>
          </ac:picMkLst>
        </pc:picChg>
        <pc:picChg chg="add del">
          <ac:chgData name="フクイ　リョウマ" userId="caa41864-6ee0-4a07-9bec-0d81a3d87a2a" providerId="ADAL" clId="{3EC79ACC-3EB8-4AE4-B07F-5E9AEC405AA5}" dt="2024-03-12T04:07:56.630" v="179" actId="478"/>
          <ac:picMkLst>
            <pc:docMk/>
            <pc:sldMk cId="2182571008" sldId="275"/>
            <ac:picMk id="1028" creationId="{A9155D6D-F78D-4391-B2B1-77B659D46DE9}"/>
          </ac:picMkLst>
        </pc:picChg>
      </pc:sldChg>
      <pc:sldChg chg="addSp delSp modSp">
        <pc:chgData name="フクイ　リョウマ" userId="caa41864-6ee0-4a07-9bec-0d81a3d87a2a" providerId="ADAL" clId="{3EC79ACC-3EB8-4AE4-B07F-5E9AEC405AA5}" dt="2024-03-12T04:09:29.467" v="191" actId="20577"/>
        <pc:sldMkLst>
          <pc:docMk/>
          <pc:sldMk cId="4043061698" sldId="281"/>
        </pc:sldMkLst>
        <pc:spChg chg="mod">
          <ac:chgData name="フクイ　リョウマ" userId="caa41864-6ee0-4a07-9bec-0d81a3d87a2a" providerId="ADAL" clId="{3EC79ACC-3EB8-4AE4-B07F-5E9AEC405AA5}" dt="2024-03-12T04:09:29.467" v="191" actId="20577"/>
          <ac:spMkLst>
            <pc:docMk/>
            <pc:sldMk cId="4043061698" sldId="281"/>
            <ac:spMk id="6" creationId="{6C90301B-C46B-0869-94CB-CE4CE321E0F3}"/>
          </ac:spMkLst>
        </pc:spChg>
        <pc:picChg chg="add mod">
          <ac:chgData name="フクイ　リョウマ" userId="caa41864-6ee0-4a07-9bec-0d81a3d87a2a" providerId="ADAL" clId="{3EC79ACC-3EB8-4AE4-B07F-5E9AEC405AA5}" dt="2024-03-12T04:08:55.158" v="183" actId="14100"/>
          <ac:picMkLst>
            <pc:docMk/>
            <pc:sldMk cId="4043061698" sldId="281"/>
            <ac:picMk id="3" creationId="{247A57CA-5824-4475-82A8-D00927CA8407}"/>
          </ac:picMkLst>
        </pc:picChg>
        <pc:picChg chg="del mod modCrop">
          <ac:chgData name="フクイ　リョウマ" userId="caa41864-6ee0-4a07-9bec-0d81a3d87a2a" providerId="ADAL" clId="{3EC79ACC-3EB8-4AE4-B07F-5E9AEC405AA5}" dt="2024-03-12T04:06:08.061" v="168" actId="478"/>
          <ac:picMkLst>
            <pc:docMk/>
            <pc:sldMk cId="4043061698" sldId="281"/>
            <ac:picMk id="10" creationId="{AA36961C-80E0-3156-A6B1-0999F2A4DE0A}"/>
          </ac:picMkLst>
        </pc:picChg>
        <pc:picChg chg="mod">
          <ac:chgData name="フクイ　リョウマ" userId="caa41864-6ee0-4a07-9bec-0d81a3d87a2a" providerId="ADAL" clId="{3EC79ACC-3EB8-4AE4-B07F-5E9AEC405AA5}" dt="2024-03-12T04:09:02.387" v="185" actId="1076"/>
          <ac:picMkLst>
            <pc:docMk/>
            <pc:sldMk cId="4043061698" sldId="281"/>
            <ac:picMk id="11" creationId="{A1F5CAFD-9BA0-FFE2-8257-1837A2742713}"/>
          </ac:picMkLst>
        </pc:picChg>
        <pc:picChg chg="mod">
          <ac:chgData name="フクイ　リョウマ" userId="caa41864-6ee0-4a07-9bec-0d81a3d87a2a" providerId="ADAL" clId="{3EC79ACC-3EB8-4AE4-B07F-5E9AEC405AA5}" dt="2024-03-12T04:08:58.881" v="184" actId="1076"/>
          <ac:picMkLst>
            <pc:docMk/>
            <pc:sldMk cId="4043061698" sldId="281"/>
            <ac:picMk id="12" creationId="{BE5916E8-BD6A-590E-FACE-78B91F2EDF1A}"/>
          </ac:picMkLst>
        </pc:picChg>
      </pc:sldChg>
    </pc:docChg>
  </pc:docChgLst>
  <pc:docChgLst>
    <pc:chgData name="マツシタ　リコ" userId="S::4074724@school.city.osaka.jp::d3a6bf7b-bf0d-417e-a00a-442b545f5394" providerId="AD" clId="Web-{0056E7C4-2C37-4BB1-BA30-5B31B5DAC2A0}"/>
    <pc:docChg chg="modSld">
      <pc:chgData name="マツシタ　リコ" userId="S::4074724@school.city.osaka.jp::d3a6bf7b-bf0d-417e-a00a-442b545f5394" providerId="AD" clId="Web-{0056E7C4-2C37-4BB1-BA30-5B31B5DAC2A0}" dt="2024-02-29T06:17:15.641" v="16" actId="14100"/>
      <pc:docMkLst>
        <pc:docMk/>
      </pc:docMkLst>
      <pc:sldChg chg="modSp">
        <pc:chgData name="マツシタ　リコ" userId="S::4074724@school.city.osaka.jp::d3a6bf7b-bf0d-417e-a00a-442b545f5394" providerId="AD" clId="Web-{0056E7C4-2C37-4BB1-BA30-5B31B5DAC2A0}" dt="2024-02-29T06:15:39.434" v="13" actId="1076"/>
        <pc:sldMkLst>
          <pc:docMk/>
          <pc:sldMk cId="334072004" sldId="256"/>
        </pc:sldMkLst>
        <pc:spChg chg="mod">
          <ac:chgData name="マツシタ　リコ" userId="S::4074724@school.city.osaka.jp::d3a6bf7b-bf0d-417e-a00a-442b545f5394" providerId="AD" clId="Web-{0056E7C4-2C37-4BB1-BA30-5B31B5DAC2A0}" dt="2024-02-29T05:59:10.132" v="3" actId="20577"/>
          <ac:spMkLst>
            <pc:docMk/>
            <pc:sldMk cId="334072004" sldId="256"/>
            <ac:spMk id="2" creationId="{1B39324C-E07C-4511-A274-54F66BCC2100}"/>
          </ac:spMkLst>
        </pc:spChg>
        <pc:picChg chg="mod">
          <ac:chgData name="マツシタ　リコ" userId="S::4074724@school.city.osaka.jp::d3a6bf7b-bf0d-417e-a00a-442b545f5394" providerId="AD" clId="Web-{0056E7C4-2C37-4BB1-BA30-5B31B5DAC2A0}" dt="2024-02-29T06:15:39.434" v="13" actId="1076"/>
          <ac:picMkLst>
            <pc:docMk/>
            <pc:sldMk cId="334072004" sldId="256"/>
            <ac:picMk id="6" creationId="{93C5C7FC-3B47-60E5-C2C0-E42257A32BF6}"/>
          </ac:picMkLst>
        </pc:picChg>
      </pc:sldChg>
      <pc:sldChg chg="modSp">
        <pc:chgData name="マツシタ　リコ" userId="S::4074724@school.city.osaka.jp::d3a6bf7b-bf0d-417e-a00a-442b545f5394" providerId="AD" clId="Web-{0056E7C4-2C37-4BB1-BA30-5B31B5DAC2A0}" dt="2024-02-29T06:17:15.641" v="16" actId="14100"/>
        <pc:sldMkLst>
          <pc:docMk/>
          <pc:sldMk cId="1886481135" sldId="274"/>
        </pc:sldMkLst>
        <pc:spChg chg="mod">
          <ac:chgData name="マツシタ　リコ" userId="S::4074724@school.city.osaka.jp::d3a6bf7b-bf0d-417e-a00a-442b545f5394" providerId="AD" clId="Web-{0056E7C4-2C37-4BB1-BA30-5B31B5DAC2A0}" dt="2024-02-29T06:17:15.641" v="16" actId="14100"/>
          <ac:spMkLst>
            <pc:docMk/>
            <pc:sldMk cId="1886481135" sldId="274"/>
            <ac:spMk id="2" creationId="{8385CAD0-7BBE-D19D-8AEB-9851973D8C5A}"/>
          </ac:spMkLst>
        </pc:spChg>
        <pc:picChg chg="mod">
          <ac:chgData name="マツシタ　リコ" userId="S::4074724@school.city.osaka.jp::d3a6bf7b-bf0d-417e-a00a-442b545f5394" providerId="AD" clId="Web-{0056E7C4-2C37-4BB1-BA30-5B31B5DAC2A0}" dt="2024-02-29T05:51:24.692" v="1" actId="1076"/>
          <ac:picMkLst>
            <pc:docMk/>
            <pc:sldMk cId="1886481135" sldId="274"/>
            <ac:picMk id="3" creationId="{A14499DD-D61F-6088-0A20-B10C9677FBAC}"/>
          </ac:picMkLst>
        </pc:picChg>
      </pc:sldChg>
    </pc:docChg>
  </pc:docChgLst>
  <pc:docChgLst>
    <pc:chgData name="フクイ　リョウマ" userId="S::4575153@school.city.osaka.jp::caa41864-6ee0-4a07-9bec-0d81a3d87a2a" providerId="AD" clId="Web-{530543F8-ACF7-4D5F-97F0-C2264FCC78C2}"/>
    <pc:docChg chg="modSld">
      <pc:chgData name="フクイ　リョウマ" userId="S::4575153@school.city.osaka.jp::caa41864-6ee0-4a07-9bec-0d81a3d87a2a" providerId="AD" clId="Web-{530543F8-ACF7-4D5F-97F0-C2264FCC78C2}" dt="2024-03-06T13:11:51.698" v="676" actId="1076"/>
      <pc:docMkLst>
        <pc:docMk/>
      </pc:docMkLst>
      <pc:sldChg chg="addSp modSp addAnim">
        <pc:chgData name="フクイ　リョウマ" userId="S::4575153@school.city.osaka.jp::caa41864-6ee0-4a07-9bec-0d81a3d87a2a" providerId="AD" clId="Web-{530543F8-ACF7-4D5F-97F0-C2264FCC78C2}" dt="2024-03-06T13:05:49.736" v="656"/>
        <pc:sldMkLst>
          <pc:docMk/>
          <pc:sldMk cId="2384114907" sldId="264"/>
        </pc:sldMkLst>
        <pc:picChg chg="add mod">
          <ac:chgData name="フクイ　リョウマ" userId="S::4575153@school.city.osaka.jp::caa41864-6ee0-4a07-9bec-0d81a3d87a2a" providerId="AD" clId="Web-{530543F8-ACF7-4D5F-97F0-C2264FCC78C2}" dt="2024-03-06T13:05:16.313" v="655" actId="1076"/>
          <ac:picMkLst>
            <pc:docMk/>
            <pc:sldMk cId="2384114907" sldId="264"/>
            <ac:picMk id="6" creationId="{1E060836-5ECF-1984-C069-329A757C174E}"/>
          </ac:picMkLst>
        </pc:picChg>
      </pc:sldChg>
      <pc:sldChg chg="addSp delSp modSp modTransition addAnim">
        <pc:chgData name="フクイ　リョウマ" userId="S::4575153@school.city.osaka.jp::caa41864-6ee0-4a07-9bec-0d81a3d87a2a" providerId="AD" clId="Web-{530543F8-ACF7-4D5F-97F0-C2264FCC78C2}" dt="2024-03-06T12:34:26.414" v="433"/>
        <pc:sldMkLst>
          <pc:docMk/>
          <pc:sldMk cId="1166720914" sldId="277"/>
        </pc:sldMkLst>
        <pc:spChg chg="mod">
          <ac:chgData name="フクイ　リョウマ" userId="S::4575153@school.city.osaka.jp::caa41864-6ee0-4a07-9bec-0d81a3d87a2a" providerId="AD" clId="Web-{530543F8-ACF7-4D5F-97F0-C2264FCC78C2}" dt="2024-03-06T12:07:41.922" v="220" actId="1076"/>
          <ac:spMkLst>
            <pc:docMk/>
            <pc:sldMk cId="1166720914" sldId="277"/>
            <ac:spMk id="2" creationId="{FA395B35-B47B-93EA-626B-235D692E9814}"/>
          </ac:spMkLst>
        </pc:spChg>
        <pc:spChg chg="del mod">
          <ac:chgData name="フクイ　リョウマ" userId="S::4575153@school.city.osaka.jp::caa41864-6ee0-4a07-9bec-0d81a3d87a2a" providerId="AD" clId="Web-{530543F8-ACF7-4D5F-97F0-C2264FCC78C2}" dt="2024-03-06T12:02:13.273" v="126"/>
          <ac:spMkLst>
            <pc:docMk/>
            <pc:sldMk cId="1166720914" sldId="277"/>
            <ac:spMk id="3" creationId="{BE1BCE41-B7FE-54F5-5A04-743558D09BC8}"/>
          </ac:spMkLst>
        </pc:spChg>
        <pc:spChg chg="add del mod ord">
          <ac:chgData name="フクイ　リョウマ" userId="S::4575153@school.city.osaka.jp::caa41864-6ee0-4a07-9bec-0d81a3d87a2a" providerId="AD" clId="Web-{530543F8-ACF7-4D5F-97F0-C2264FCC78C2}" dt="2024-03-06T12:02:25.226" v="129"/>
          <ac:spMkLst>
            <pc:docMk/>
            <pc:sldMk cId="1166720914" sldId="277"/>
            <ac:spMk id="4" creationId="{D047A103-83D6-B733-04CF-9D658B711480}"/>
          </ac:spMkLst>
        </pc:spChg>
        <pc:spChg chg="add del mod">
          <ac:chgData name="フクイ　リョウマ" userId="S::4575153@school.city.osaka.jp::caa41864-6ee0-4a07-9bec-0d81a3d87a2a" providerId="AD" clId="Web-{530543F8-ACF7-4D5F-97F0-C2264FCC78C2}" dt="2024-03-06T12:02:08.038" v="123"/>
          <ac:spMkLst>
            <pc:docMk/>
            <pc:sldMk cId="1166720914" sldId="277"/>
            <ac:spMk id="6" creationId="{A0E54086-B78B-4CAD-7933-D611B96941C5}"/>
          </ac:spMkLst>
        </pc:spChg>
        <pc:spChg chg="add del mod">
          <ac:chgData name="フクイ　リョウマ" userId="S::4575153@school.city.osaka.jp::caa41864-6ee0-4a07-9bec-0d81a3d87a2a" providerId="AD" clId="Web-{530543F8-ACF7-4D5F-97F0-C2264FCC78C2}" dt="2024-03-06T12:02:04.992" v="121"/>
          <ac:spMkLst>
            <pc:docMk/>
            <pc:sldMk cId="1166720914" sldId="277"/>
            <ac:spMk id="7" creationId="{99CC28D7-9DCA-6EA1-E187-7AEEAC1C19F5}"/>
          </ac:spMkLst>
        </pc:spChg>
        <pc:spChg chg="add del mod ord">
          <ac:chgData name="フクイ　リョウマ" userId="S::4575153@school.city.osaka.jp::caa41864-6ee0-4a07-9bec-0d81a3d87a2a" providerId="AD" clId="Web-{530543F8-ACF7-4D5F-97F0-C2264FCC78C2}" dt="2024-03-06T12:02:06.226" v="122"/>
          <ac:spMkLst>
            <pc:docMk/>
            <pc:sldMk cId="1166720914" sldId="277"/>
            <ac:spMk id="8" creationId="{E1FF2337-E703-5E4A-B986-41856D209599}"/>
          </ac:spMkLst>
        </pc:spChg>
        <pc:spChg chg="add del mod">
          <ac:chgData name="フクイ　リョウマ" userId="S::4575153@school.city.osaka.jp::caa41864-6ee0-4a07-9bec-0d81a3d87a2a" providerId="AD" clId="Web-{530543F8-ACF7-4D5F-97F0-C2264FCC78C2}" dt="2024-03-06T12:02:27.320" v="130"/>
          <ac:spMkLst>
            <pc:docMk/>
            <pc:sldMk cId="1166720914" sldId="277"/>
            <ac:spMk id="9" creationId="{C1A7E3D5-82D6-50DD-657D-B6CA2D8089F2}"/>
          </ac:spMkLst>
        </pc:spChg>
        <pc:spChg chg="add del mod">
          <ac:chgData name="フクイ　リョウマ" userId="S::4575153@school.city.osaka.jp::caa41864-6ee0-4a07-9bec-0d81a3d87a2a" providerId="AD" clId="Web-{530543F8-ACF7-4D5F-97F0-C2264FCC78C2}" dt="2024-03-06T12:02:22.883" v="128"/>
          <ac:spMkLst>
            <pc:docMk/>
            <pc:sldMk cId="1166720914" sldId="277"/>
            <ac:spMk id="11" creationId="{560D1B04-9A9F-3388-5AEF-8A988B9329E5}"/>
          </ac:spMkLst>
        </pc:spChg>
        <pc:spChg chg="add del mod">
          <ac:chgData name="フクイ　リョウマ" userId="S::4575153@school.city.osaka.jp::caa41864-6ee0-4a07-9bec-0d81a3d87a2a" providerId="AD" clId="Web-{530543F8-ACF7-4D5F-97F0-C2264FCC78C2}" dt="2024-03-06T12:14:29.963" v="295"/>
          <ac:spMkLst>
            <pc:docMk/>
            <pc:sldMk cId="1166720914" sldId="277"/>
            <ac:spMk id="12" creationId="{DB061C89-D039-E1D7-0DB8-C30875263288}"/>
          </ac:spMkLst>
        </pc:spChg>
        <pc:spChg chg="add mod">
          <ac:chgData name="フクイ　リョウマ" userId="S::4575153@school.city.osaka.jp::caa41864-6ee0-4a07-9bec-0d81a3d87a2a" providerId="AD" clId="Web-{530543F8-ACF7-4D5F-97F0-C2264FCC78C2}" dt="2024-03-06T12:25:35.464" v="417" actId="1076"/>
          <ac:spMkLst>
            <pc:docMk/>
            <pc:sldMk cId="1166720914" sldId="277"/>
            <ac:spMk id="13" creationId="{62AB6DE6-5AA4-1954-8A84-690BA7929BD2}"/>
          </ac:spMkLst>
        </pc:spChg>
        <pc:spChg chg="add mod">
          <ac:chgData name="フクイ　リョウマ" userId="S::4575153@school.city.osaka.jp::caa41864-6ee0-4a07-9bec-0d81a3d87a2a" providerId="AD" clId="Web-{530543F8-ACF7-4D5F-97F0-C2264FCC78C2}" dt="2024-03-06T12:15:20.808" v="309" actId="1076"/>
          <ac:spMkLst>
            <pc:docMk/>
            <pc:sldMk cId="1166720914" sldId="277"/>
            <ac:spMk id="14" creationId="{BF41EEB8-B60A-A6EE-77CA-33C8A05C4DC0}"/>
          </ac:spMkLst>
        </pc:spChg>
        <pc:spChg chg="add mod ord">
          <ac:chgData name="フクイ　リョウマ" userId="S::4575153@school.city.osaka.jp::caa41864-6ee0-4a07-9bec-0d81a3d87a2a" providerId="AD" clId="Web-{530543F8-ACF7-4D5F-97F0-C2264FCC78C2}" dt="2024-03-06T12:25:28.588" v="416" actId="1076"/>
          <ac:spMkLst>
            <pc:docMk/>
            <pc:sldMk cId="1166720914" sldId="277"/>
            <ac:spMk id="15" creationId="{DACAD1B7-BA7A-F740-1983-8CCBEA7A8B76}"/>
          </ac:spMkLst>
        </pc:spChg>
        <pc:spChg chg="add mod">
          <ac:chgData name="フクイ　リョウマ" userId="S::4575153@school.city.osaka.jp::caa41864-6ee0-4a07-9bec-0d81a3d87a2a" providerId="AD" clId="Web-{530543F8-ACF7-4D5F-97F0-C2264FCC78C2}" dt="2024-03-06T12:25:23.995" v="415" actId="1076"/>
          <ac:spMkLst>
            <pc:docMk/>
            <pc:sldMk cId="1166720914" sldId="277"/>
            <ac:spMk id="16" creationId="{198974EC-D9A8-F628-8252-382E1098AADE}"/>
          </ac:spMkLst>
        </pc:spChg>
        <pc:spChg chg="add mod">
          <ac:chgData name="フクイ　リョウマ" userId="S::4575153@school.city.osaka.jp::caa41864-6ee0-4a07-9bec-0d81a3d87a2a" providerId="AD" clId="Web-{530543F8-ACF7-4D5F-97F0-C2264FCC78C2}" dt="2024-03-06T12:15:28.214" v="311" actId="1076"/>
          <ac:spMkLst>
            <pc:docMk/>
            <pc:sldMk cId="1166720914" sldId="277"/>
            <ac:spMk id="17" creationId="{BDAC4DF2-0B49-80AE-A37A-DB02FE41BDC3}"/>
          </ac:spMkLst>
        </pc:spChg>
        <pc:spChg chg="add del mod ord">
          <ac:chgData name="フクイ　リョウマ" userId="S::4575153@school.city.osaka.jp::caa41864-6ee0-4a07-9bec-0d81a3d87a2a" providerId="AD" clId="Web-{530543F8-ACF7-4D5F-97F0-C2264FCC78C2}" dt="2024-03-06T12:16:49.451" v="318"/>
          <ac:spMkLst>
            <pc:docMk/>
            <pc:sldMk cId="1166720914" sldId="277"/>
            <ac:spMk id="18" creationId="{BDCC5115-6A24-89D5-CD10-49D1C118FFEA}"/>
          </ac:spMkLst>
        </pc:spChg>
        <pc:spChg chg="add mod ord">
          <ac:chgData name="フクイ　リョウマ" userId="S::4575153@school.city.osaka.jp::caa41864-6ee0-4a07-9bec-0d81a3d87a2a" providerId="AD" clId="Web-{530543F8-ACF7-4D5F-97F0-C2264FCC78C2}" dt="2024-03-06T12:25:19.869" v="414" actId="1076"/>
          <ac:spMkLst>
            <pc:docMk/>
            <pc:sldMk cId="1166720914" sldId="277"/>
            <ac:spMk id="19" creationId="{C4409BF8-08C9-C735-A56F-69BD95756872}"/>
          </ac:spMkLst>
        </pc:spChg>
        <pc:spChg chg="add mod">
          <ac:chgData name="フクイ　リョウマ" userId="S::4575153@school.city.osaka.jp::caa41864-6ee0-4a07-9bec-0d81a3d87a2a" providerId="AD" clId="Web-{530543F8-ACF7-4D5F-97F0-C2264FCC78C2}" dt="2024-03-06T12:24:54.119" v="410" actId="1076"/>
          <ac:spMkLst>
            <pc:docMk/>
            <pc:sldMk cId="1166720914" sldId="277"/>
            <ac:spMk id="20" creationId="{5EF416C4-7015-5071-E64E-C98E9C2FFE70}"/>
          </ac:spMkLst>
        </pc:spChg>
        <pc:spChg chg="add mod ord">
          <ac:chgData name="フクイ　リョウマ" userId="S::4575153@school.city.osaka.jp::caa41864-6ee0-4a07-9bec-0d81a3d87a2a" providerId="AD" clId="Web-{530543F8-ACF7-4D5F-97F0-C2264FCC78C2}" dt="2024-03-06T12:24:58.400" v="411" actId="1076"/>
          <ac:spMkLst>
            <pc:docMk/>
            <pc:sldMk cId="1166720914" sldId="277"/>
            <ac:spMk id="21" creationId="{BB34A16E-C49D-B116-8795-818CCE3FAA78}"/>
          </ac:spMkLst>
        </pc:spChg>
        <pc:picChg chg="add mod">
          <ac:chgData name="フクイ　リョウマ" userId="S::4575153@school.city.osaka.jp::caa41864-6ee0-4a07-9bec-0d81a3d87a2a" providerId="AD" clId="Web-{530543F8-ACF7-4D5F-97F0-C2264FCC78C2}" dt="2024-03-06T12:25:41.167" v="418" actId="1076"/>
          <ac:picMkLst>
            <pc:docMk/>
            <pc:sldMk cId="1166720914" sldId="277"/>
            <ac:picMk id="22" creationId="{A4BD360F-8C3A-9FFE-7258-E78C512D5264}"/>
          </ac:picMkLst>
        </pc:picChg>
        <pc:picChg chg="add mod">
          <ac:chgData name="フクイ　リョウマ" userId="S::4575153@school.city.osaka.jp::caa41864-6ee0-4a07-9bec-0d81a3d87a2a" providerId="AD" clId="Web-{530543F8-ACF7-4D5F-97F0-C2264FCC78C2}" dt="2024-03-06T12:26:03.011" v="422" actId="1076"/>
          <ac:picMkLst>
            <pc:docMk/>
            <pc:sldMk cId="1166720914" sldId="277"/>
            <ac:picMk id="23" creationId="{7FB3B310-5EDF-3CB8-D0A5-29739490B35F}"/>
          </ac:picMkLst>
        </pc:picChg>
        <pc:cxnChg chg="add del mod">
          <ac:chgData name="フクイ　リョウマ" userId="S::4575153@school.city.osaka.jp::caa41864-6ee0-4a07-9bec-0d81a3d87a2a" providerId="AD" clId="Web-{530543F8-ACF7-4D5F-97F0-C2264FCC78C2}" dt="2024-03-06T11:57:04.108" v="85"/>
          <ac:cxnSpMkLst>
            <pc:docMk/>
            <pc:sldMk cId="1166720914" sldId="277"/>
            <ac:cxnSpMk id="5" creationId="{4714B5B3-58BE-CFF3-820C-5F935EB1E358}"/>
          </ac:cxnSpMkLst>
        </pc:cxnChg>
      </pc:sldChg>
      <pc:sldChg chg="modSp modTransition addAnim">
        <pc:chgData name="フクイ　リョウマ" userId="S::4575153@school.city.osaka.jp::caa41864-6ee0-4a07-9bec-0d81a3d87a2a" providerId="AD" clId="Web-{530543F8-ACF7-4D5F-97F0-C2264FCC78C2}" dt="2024-03-06T13:11:51.698" v="676" actId="1076"/>
        <pc:sldMkLst>
          <pc:docMk/>
          <pc:sldMk cId="2304373691" sldId="278"/>
        </pc:sldMkLst>
        <pc:spChg chg="mod">
          <ac:chgData name="フクイ　リョウマ" userId="S::4575153@school.city.osaka.jp::caa41864-6ee0-4a07-9bec-0d81a3d87a2a" providerId="AD" clId="Web-{530543F8-ACF7-4D5F-97F0-C2264FCC78C2}" dt="2024-03-06T12:07:12.249" v="218" actId="1076"/>
          <ac:spMkLst>
            <pc:docMk/>
            <pc:sldMk cId="2304373691" sldId="278"/>
            <ac:spMk id="2" creationId="{8B363105-0ACE-CB57-4B78-9895AB2E6DCA}"/>
          </ac:spMkLst>
        </pc:spChg>
        <pc:picChg chg="mod">
          <ac:chgData name="フクイ　リョウマ" userId="S::4575153@school.city.osaka.jp::caa41864-6ee0-4a07-9bec-0d81a3d87a2a" providerId="AD" clId="Web-{530543F8-ACF7-4D5F-97F0-C2264FCC78C2}" dt="2024-03-06T13:11:51.698" v="676" actId="1076"/>
          <ac:picMkLst>
            <pc:docMk/>
            <pc:sldMk cId="2304373691" sldId="278"/>
            <ac:picMk id="9" creationId="{DDFBE1B2-BC38-2245-23B0-61322F32F4D4}"/>
          </ac:picMkLst>
        </pc:picChg>
      </pc:sldChg>
      <pc:sldChg chg="addSp delSp modSp modTransition">
        <pc:chgData name="フクイ　リョウマ" userId="S::4575153@school.city.osaka.jp::caa41864-6ee0-4a07-9bec-0d81a3d87a2a" providerId="AD" clId="Web-{530543F8-ACF7-4D5F-97F0-C2264FCC78C2}" dt="2024-03-06T12:44:10.684" v="522"/>
        <pc:sldMkLst>
          <pc:docMk/>
          <pc:sldMk cId="2940079791" sldId="279"/>
        </pc:sldMkLst>
        <pc:spChg chg="add del mod">
          <ac:chgData name="フクイ　リョウマ" userId="S::4575153@school.city.osaka.jp::caa41864-6ee0-4a07-9bec-0d81a3d87a2a" providerId="AD" clId="Web-{530543F8-ACF7-4D5F-97F0-C2264FCC78C2}" dt="2024-03-06T12:44:10.684" v="522"/>
          <ac:spMkLst>
            <pc:docMk/>
            <pc:sldMk cId="2940079791" sldId="279"/>
            <ac:spMk id="2" creationId="{F519305E-B2E7-FA44-CB43-D719E3D67C9B}"/>
          </ac:spMkLst>
        </pc:spChg>
        <pc:spChg chg="mod">
          <ac:chgData name="フクイ　リョウマ" userId="S::4575153@school.city.osaka.jp::caa41864-6ee0-4a07-9bec-0d81a3d87a2a" providerId="AD" clId="Web-{530543F8-ACF7-4D5F-97F0-C2264FCC78C2}" dt="2024-03-06T11:47:45.637" v="36" actId="20577"/>
          <ac:spMkLst>
            <pc:docMk/>
            <pc:sldMk cId="2940079791" sldId="279"/>
            <ac:spMk id="3" creationId="{44B3F48C-82D6-AF96-1003-357AE87E81A1}"/>
          </ac:spMkLst>
        </pc:spChg>
        <pc:spChg chg="mod">
          <ac:chgData name="フクイ　リョウマ" userId="S::4575153@school.city.osaka.jp::caa41864-6ee0-4a07-9bec-0d81a3d87a2a" providerId="AD" clId="Web-{530543F8-ACF7-4D5F-97F0-C2264FCC78C2}" dt="2024-03-06T12:06:33.842" v="208" actId="20577"/>
          <ac:spMkLst>
            <pc:docMk/>
            <pc:sldMk cId="2940079791" sldId="279"/>
            <ac:spMk id="5" creationId="{481F54A1-7EAD-BC19-BE11-190C479A35B9}"/>
          </ac:spMkLst>
        </pc:spChg>
      </pc:sldChg>
      <pc:sldChg chg="addSp delSp modSp modTransition">
        <pc:chgData name="フクイ　リョウマ" userId="S::4575153@school.city.osaka.jp::caa41864-6ee0-4a07-9bec-0d81a3d87a2a" providerId="AD" clId="Web-{530543F8-ACF7-4D5F-97F0-C2264FCC78C2}" dt="2024-03-06T13:09:24.085" v="662" actId="14100"/>
        <pc:sldMkLst>
          <pc:docMk/>
          <pc:sldMk cId="1781622617" sldId="280"/>
        </pc:sldMkLst>
        <pc:spChg chg="del">
          <ac:chgData name="フクイ　リョウマ" userId="S::4575153@school.city.osaka.jp::caa41864-6ee0-4a07-9bec-0d81a3d87a2a" providerId="AD" clId="Web-{530543F8-ACF7-4D5F-97F0-C2264FCC78C2}" dt="2024-03-06T12:34:44.196" v="435"/>
          <ac:spMkLst>
            <pc:docMk/>
            <pc:sldMk cId="1781622617" sldId="280"/>
            <ac:spMk id="2" creationId="{716A5AD8-1BF3-CFE4-10E8-169EBC40117F}"/>
          </ac:spMkLst>
        </pc:spChg>
        <pc:spChg chg="del">
          <ac:chgData name="フクイ　リョウマ" userId="S::4575153@school.city.osaka.jp::caa41864-6ee0-4a07-9bec-0d81a3d87a2a" providerId="AD" clId="Web-{530543F8-ACF7-4D5F-97F0-C2264FCC78C2}" dt="2024-03-06T12:34:42.571" v="434"/>
          <ac:spMkLst>
            <pc:docMk/>
            <pc:sldMk cId="1781622617" sldId="280"/>
            <ac:spMk id="3" creationId="{ABEEA0CF-7851-8AEF-6ED7-53B4AF928069}"/>
          </ac:spMkLst>
        </pc:spChg>
        <pc:spChg chg="add mod">
          <ac:chgData name="フクイ　リョウマ" userId="S::4575153@school.city.osaka.jp::caa41864-6ee0-4a07-9bec-0d81a3d87a2a" providerId="AD" clId="Web-{530543F8-ACF7-4D5F-97F0-C2264FCC78C2}" dt="2024-03-06T13:09:24.085" v="662" actId="14100"/>
          <ac:spMkLst>
            <pc:docMk/>
            <pc:sldMk cId="1781622617" sldId="280"/>
            <ac:spMk id="4" creationId="{188E5DF4-848E-D746-3E75-DDB2D911D4C3}"/>
          </ac:spMkLst>
        </pc:spChg>
        <pc:spChg chg="add del">
          <ac:chgData name="フクイ　リョウマ" userId="S::4575153@school.city.osaka.jp::caa41864-6ee0-4a07-9bec-0d81a3d87a2a" providerId="AD" clId="Web-{530543F8-ACF7-4D5F-97F0-C2264FCC78C2}" dt="2024-03-06T12:45:55.048" v="524"/>
          <ac:spMkLst>
            <pc:docMk/>
            <pc:sldMk cId="1781622617" sldId="280"/>
            <ac:spMk id="5" creationId="{1AF9B4AA-1E01-FC77-C970-0010A4383C79}"/>
          </ac:spMkLst>
        </pc:spChg>
        <pc:spChg chg="add mod">
          <ac:chgData name="フクイ　リョウマ" userId="S::4575153@school.city.osaka.jp::caa41864-6ee0-4a07-9bec-0d81a3d87a2a" providerId="AD" clId="Web-{530543F8-ACF7-4D5F-97F0-C2264FCC78C2}" dt="2024-03-06T12:55:09.610" v="641" actId="1076"/>
          <ac:spMkLst>
            <pc:docMk/>
            <pc:sldMk cId="1781622617" sldId="280"/>
            <ac:spMk id="6" creationId="{E5FC2A21-E40E-84F9-D80A-537DDA8DAD25}"/>
          </ac:spMkLst>
        </pc:spChg>
        <pc:spChg chg="mod">
          <ac:chgData name="フクイ　リョウマ" userId="S::4575153@school.city.osaka.jp::caa41864-6ee0-4a07-9bec-0d81a3d87a2a" providerId="AD" clId="Web-{530543F8-ACF7-4D5F-97F0-C2264FCC78C2}" dt="2024-03-06T13:00:36.103" v="644" actId="1076"/>
          <ac:spMkLst>
            <pc:docMk/>
            <pc:sldMk cId="1781622617" sldId="280"/>
            <ac:spMk id="11" creationId="{5B5140ED-AB5D-4A60-2605-2975BF486840}"/>
          </ac:spMkLst>
        </pc:spChg>
        <pc:picChg chg="add mod">
          <ac:chgData name="フクイ　リョウマ" userId="S::4575153@school.city.osaka.jp::caa41864-6ee0-4a07-9bec-0d81a3d87a2a" providerId="AD" clId="Web-{530543F8-ACF7-4D5F-97F0-C2264FCC78C2}" dt="2024-03-06T13:01:15.260" v="649" actId="1076"/>
          <ac:picMkLst>
            <pc:docMk/>
            <pc:sldMk cId="1781622617" sldId="280"/>
            <ac:picMk id="2" creationId="{1B711C79-0FE2-243F-BE8D-9D6329FBE130}"/>
          </ac:picMkLst>
        </pc:picChg>
        <pc:picChg chg="add mod">
          <ac:chgData name="フクイ　リョウマ" userId="S::4575153@school.city.osaka.jp::caa41864-6ee0-4a07-9bec-0d81a3d87a2a" providerId="AD" clId="Web-{530543F8-ACF7-4D5F-97F0-C2264FCC78C2}" dt="2024-03-06T13:03:44.545" v="652" actId="1076"/>
          <ac:picMkLst>
            <pc:docMk/>
            <pc:sldMk cId="1781622617" sldId="280"/>
            <ac:picMk id="3" creationId="{098D90C9-873D-56A5-2E8E-4B9EBAF003EE}"/>
          </ac:picMkLst>
        </pc:picChg>
        <pc:picChg chg="add mod">
          <ac:chgData name="フクイ　リョウマ" userId="S::4575153@school.city.osaka.jp::caa41864-6ee0-4a07-9bec-0d81a3d87a2a" providerId="AD" clId="Web-{530543F8-ACF7-4D5F-97F0-C2264FCC78C2}" dt="2024-03-06T13:09:09.272" v="659" actId="1076"/>
          <ac:picMkLst>
            <pc:docMk/>
            <pc:sldMk cId="1781622617" sldId="280"/>
            <ac:picMk id="5" creationId="{90D63494-A215-8684-6FF0-A9445F02DAB7}"/>
          </ac:picMkLst>
        </pc:picChg>
        <pc:cxnChg chg="del">
          <ac:chgData name="フクイ　リョウマ" userId="S::4575153@school.city.osaka.jp::caa41864-6ee0-4a07-9bec-0d81a3d87a2a" providerId="AD" clId="Web-{530543F8-ACF7-4D5F-97F0-C2264FCC78C2}" dt="2024-03-06T13:00:32.149" v="643"/>
          <ac:cxnSpMkLst>
            <pc:docMk/>
            <pc:sldMk cId="1781622617" sldId="280"/>
            <ac:cxnSpMk id="12" creationId="{C6B88453-CBFB-CD92-F30F-2439CB1C4846}"/>
          </ac:cxnSpMkLst>
        </pc:cxnChg>
      </pc:sldChg>
    </pc:docChg>
  </pc:docChgLst>
  <pc:docChgLst>
    <pc:chgData name="モリ　ナツキ" userId="S::7416934@school.city.osaka.jp::e7a30ee6-5b63-43d5-91c1-7eaf668a1533" providerId="AD" clId="Web-{79CDBE1F-195E-4244-8F61-FE7FAE646DD2}"/>
    <pc:docChg chg="addSld delSld modSld">
      <pc:chgData name="モリ　ナツキ" userId="S::7416934@school.city.osaka.jp::e7a30ee6-5b63-43d5-91c1-7eaf668a1533" providerId="AD" clId="Web-{79CDBE1F-195E-4244-8F61-FE7FAE646DD2}" dt="2024-03-06T13:27:45.774" v="358"/>
      <pc:docMkLst>
        <pc:docMk/>
      </pc:docMkLst>
      <pc:sldChg chg="del">
        <pc:chgData name="モリ　ナツキ" userId="S::7416934@school.city.osaka.jp::e7a30ee6-5b63-43d5-91c1-7eaf668a1533" providerId="AD" clId="Web-{79CDBE1F-195E-4244-8F61-FE7FAE646DD2}" dt="2024-03-06T11:24:36.161" v="1"/>
        <pc:sldMkLst>
          <pc:docMk/>
          <pc:sldMk cId="2148355473" sldId="261"/>
        </pc:sldMkLst>
      </pc:sldChg>
      <pc:sldChg chg="del">
        <pc:chgData name="モリ　ナツキ" userId="S::7416934@school.city.osaka.jp::e7a30ee6-5b63-43d5-91c1-7eaf668a1533" providerId="AD" clId="Web-{79CDBE1F-195E-4244-8F61-FE7FAE646DD2}" dt="2024-03-06T11:33:33.311" v="2"/>
        <pc:sldMkLst>
          <pc:docMk/>
          <pc:sldMk cId="2123359532" sldId="276"/>
        </pc:sldMkLst>
      </pc:sldChg>
      <pc:sldChg chg="del">
        <pc:chgData name="モリ　ナツキ" userId="S::7416934@school.city.osaka.jp::e7a30ee6-5b63-43d5-91c1-7eaf668a1533" providerId="AD" clId="Web-{79CDBE1F-195E-4244-8F61-FE7FAE646DD2}" dt="2024-03-06T11:23:27.502" v="0"/>
        <pc:sldMkLst>
          <pc:docMk/>
          <pc:sldMk cId="1640547406" sldId="278"/>
        </pc:sldMkLst>
      </pc:sldChg>
      <pc:sldChg chg="addSp delSp modSp new addAnim delAnim modAnim">
        <pc:chgData name="モリ　ナツキ" userId="S::7416934@school.city.osaka.jp::e7a30ee6-5b63-43d5-91c1-7eaf668a1533" providerId="AD" clId="Web-{79CDBE1F-195E-4244-8F61-FE7FAE646DD2}" dt="2024-03-06T13:25:59.442" v="356" actId="14100"/>
        <pc:sldMkLst>
          <pc:docMk/>
          <pc:sldMk cId="2940079791" sldId="279"/>
        </pc:sldMkLst>
        <pc:spChg chg="del mod">
          <ac:chgData name="モリ　ナツキ" userId="S::7416934@school.city.osaka.jp::e7a30ee6-5b63-43d5-91c1-7eaf668a1533" providerId="AD" clId="Web-{79CDBE1F-195E-4244-8F61-FE7FAE646DD2}" dt="2024-03-06T11:36:04.848" v="17"/>
          <ac:spMkLst>
            <pc:docMk/>
            <pc:sldMk cId="2940079791" sldId="279"/>
            <ac:spMk id="2" creationId="{25C828DE-8268-4863-E372-F044C7EECC4A}"/>
          </ac:spMkLst>
        </pc:spChg>
        <pc:spChg chg="del mod">
          <ac:chgData name="モリ　ナツキ" userId="S::7416934@school.city.osaka.jp::e7a30ee6-5b63-43d5-91c1-7eaf668a1533" providerId="AD" clId="Web-{79CDBE1F-195E-4244-8F61-FE7FAE646DD2}" dt="2024-03-06T12:32:24.756" v="306"/>
          <ac:spMkLst>
            <pc:docMk/>
            <pc:sldMk cId="2940079791" sldId="279"/>
            <ac:spMk id="3" creationId="{44B3F48C-82D6-AF96-1003-357AE87E81A1}"/>
          </ac:spMkLst>
        </pc:spChg>
        <pc:spChg chg="add mod">
          <ac:chgData name="モリ　ナツキ" userId="S::7416934@school.city.osaka.jp::e7a30ee6-5b63-43d5-91c1-7eaf668a1533" providerId="AD" clId="Web-{79CDBE1F-195E-4244-8F61-FE7FAE646DD2}" dt="2024-03-06T12:08:41.364" v="241" actId="20577"/>
          <ac:spMkLst>
            <pc:docMk/>
            <pc:sldMk cId="2940079791" sldId="279"/>
            <ac:spMk id="5" creationId="{481F54A1-7EAD-BC19-BE11-190C479A35B9}"/>
          </ac:spMkLst>
        </pc:spChg>
        <pc:spChg chg="add del">
          <ac:chgData name="モリ　ナツキ" userId="S::7416934@school.city.osaka.jp::e7a30ee6-5b63-43d5-91c1-7eaf668a1533" providerId="AD" clId="Web-{79CDBE1F-195E-4244-8F61-FE7FAE646DD2}" dt="2024-03-06T11:52:24.353" v="106"/>
          <ac:spMkLst>
            <pc:docMk/>
            <pc:sldMk cId="2940079791" sldId="279"/>
            <ac:spMk id="6" creationId="{C2DD6CC5-7D3F-6415-53D1-40AA964C91FE}"/>
          </ac:spMkLst>
        </pc:spChg>
        <pc:spChg chg="add del">
          <ac:chgData name="モリ　ナツキ" userId="S::7416934@school.city.osaka.jp::e7a30ee6-5b63-43d5-91c1-7eaf668a1533" providerId="AD" clId="Web-{79CDBE1F-195E-4244-8F61-FE7FAE646DD2}" dt="2024-03-06T11:53:20.293" v="108"/>
          <ac:spMkLst>
            <pc:docMk/>
            <pc:sldMk cId="2940079791" sldId="279"/>
            <ac:spMk id="7" creationId="{022899AC-8482-CEEE-D781-E7F49F92BF76}"/>
          </ac:spMkLst>
        </pc:spChg>
        <pc:spChg chg="add del">
          <ac:chgData name="モリ　ナツキ" userId="S::7416934@school.city.osaka.jp::e7a30ee6-5b63-43d5-91c1-7eaf668a1533" providerId="AD" clId="Web-{79CDBE1F-195E-4244-8F61-FE7FAE646DD2}" dt="2024-03-06T11:53:42.090" v="110"/>
          <ac:spMkLst>
            <pc:docMk/>
            <pc:sldMk cId="2940079791" sldId="279"/>
            <ac:spMk id="8" creationId="{F2BD3AA8-0E62-740B-7E24-44367D021A6F}"/>
          </ac:spMkLst>
        </pc:spChg>
        <pc:spChg chg="add mod">
          <ac:chgData name="モリ　ナツキ" userId="S::7416934@school.city.osaka.jp::e7a30ee6-5b63-43d5-91c1-7eaf668a1533" providerId="AD" clId="Web-{79CDBE1F-195E-4244-8F61-FE7FAE646DD2}" dt="2024-03-06T12:14:41.160" v="292" actId="1076"/>
          <ac:spMkLst>
            <pc:docMk/>
            <pc:sldMk cId="2940079791" sldId="279"/>
            <ac:spMk id="9" creationId="{D6EB1441-7066-9788-355A-5DC1E8B75D12}"/>
          </ac:spMkLst>
        </pc:spChg>
        <pc:spChg chg="add mod">
          <ac:chgData name="モリ　ナツキ" userId="S::7416934@school.city.osaka.jp::e7a30ee6-5b63-43d5-91c1-7eaf668a1533" providerId="AD" clId="Web-{79CDBE1F-195E-4244-8F61-FE7FAE646DD2}" dt="2024-03-06T12:13:46.205" v="285" actId="688"/>
          <ac:spMkLst>
            <pc:docMk/>
            <pc:sldMk cId="2940079791" sldId="279"/>
            <ac:spMk id="10" creationId="{A5736DF5-7D07-2990-63B6-B53C86DE9F93}"/>
          </ac:spMkLst>
        </pc:spChg>
        <pc:spChg chg="add del mod">
          <ac:chgData name="モリ　ナツキ" userId="S::7416934@school.city.osaka.jp::e7a30ee6-5b63-43d5-91c1-7eaf668a1533" providerId="AD" clId="Web-{79CDBE1F-195E-4244-8F61-FE7FAE646DD2}" dt="2024-03-06T12:02:05.093" v="176"/>
          <ac:spMkLst>
            <pc:docMk/>
            <pc:sldMk cId="2940079791" sldId="279"/>
            <ac:spMk id="11" creationId="{6E96A860-2BFE-EF52-1AA2-1D2F63ABFB47}"/>
          </ac:spMkLst>
        </pc:spChg>
        <pc:spChg chg="add mod">
          <ac:chgData name="モリ　ナツキ" userId="S::7416934@school.city.osaka.jp::e7a30ee6-5b63-43d5-91c1-7eaf668a1533" providerId="AD" clId="Web-{79CDBE1F-195E-4244-8F61-FE7FAE646DD2}" dt="2024-03-06T12:13:29.033" v="280" actId="1076"/>
          <ac:spMkLst>
            <pc:docMk/>
            <pc:sldMk cId="2940079791" sldId="279"/>
            <ac:spMk id="12" creationId="{3E963937-CC38-2C42-EF68-5C0638A2F967}"/>
          </ac:spMkLst>
        </pc:spChg>
        <pc:spChg chg="add mod">
          <ac:chgData name="モリ　ナツキ" userId="S::7416934@school.city.osaka.jp::e7a30ee6-5b63-43d5-91c1-7eaf668a1533" providerId="AD" clId="Web-{79CDBE1F-195E-4244-8F61-FE7FAE646DD2}" dt="2024-03-06T12:14:17.519" v="289" actId="1076"/>
          <ac:spMkLst>
            <pc:docMk/>
            <pc:sldMk cId="2940079791" sldId="279"/>
            <ac:spMk id="13" creationId="{CBC951A8-16DD-E2EF-9A41-96980C53009C}"/>
          </ac:spMkLst>
        </pc:spChg>
        <pc:spChg chg="add mod">
          <ac:chgData name="モリ　ナツキ" userId="S::7416934@school.city.osaka.jp::e7a30ee6-5b63-43d5-91c1-7eaf668a1533" providerId="AD" clId="Web-{79CDBE1F-195E-4244-8F61-FE7FAE646DD2}" dt="2024-03-06T13:25:59.442" v="356" actId="14100"/>
          <ac:spMkLst>
            <pc:docMk/>
            <pc:sldMk cId="2940079791" sldId="279"/>
            <ac:spMk id="14" creationId="{9E10D807-768D-7306-E0CD-369674016825}"/>
          </ac:spMkLst>
        </pc:spChg>
        <pc:picChg chg="add del mod">
          <ac:chgData name="モリ　ナツキ" userId="S::7416934@school.city.osaka.jp::e7a30ee6-5b63-43d5-91c1-7eaf668a1533" providerId="AD" clId="Web-{79CDBE1F-195E-4244-8F61-FE7FAE646DD2}" dt="2024-03-06T12:47:02.710" v="341"/>
          <ac:picMkLst>
            <pc:docMk/>
            <pc:sldMk cId="2940079791" sldId="279"/>
            <ac:picMk id="2" creationId="{F37B81D4-69F5-D6C6-F40A-B12396DA6FDF}"/>
          </ac:picMkLst>
        </pc:picChg>
        <pc:picChg chg="add del mod">
          <ac:chgData name="モリ　ナツキ" userId="S::7416934@school.city.osaka.jp::e7a30ee6-5b63-43d5-91c1-7eaf668a1533" providerId="AD" clId="Web-{79CDBE1F-195E-4244-8F61-FE7FAE646DD2}" dt="2024-03-06T12:47:11.523" v="343"/>
          <ac:picMkLst>
            <pc:docMk/>
            <pc:sldMk cId="2940079791" sldId="279"/>
            <ac:picMk id="3" creationId="{4168AEE4-9830-B249-8A89-C9AB0E248758}"/>
          </ac:picMkLst>
        </pc:picChg>
        <pc:picChg chg="add mod ord">
          <ac:chgData name="モリ　ナツキ" userId="S::7416934@school.city.osaka.jp::e7a30ee6-5b63-43d5-91c1-7eaf668a1533" providerId="AD" clId="Web-{79CDBE1F-195E-4244-8F61-FE7FAE646DD2}" dt="2024-03-06T12:32:24.756" v="306"/>
          <ac:picMkLst>
            <pc:docMk/>
            <pc:sldMk cId="2940079791" sldId="279"/>
            <ac:picMk id="15" creationId="{EFB69FA4-34F3-7DB0-8CB9-60F584FEA238}"/>
          </ac:picMkLst>
        </pc:picChg>
        <pc:picChg chg="add mod">
          <ac:chgData name="モリ　ナツキ" userId="S::7416934@school.city.osaka.jp::e7a30ee6-5b63-43d5-91c1-7eaf668a1533" providerId="AD" clId="Web-{79CDBE1F-195E-4244-8F61-FE7FAE646DD2}" dt="2024-03-06T12:32:39.803" v="308" actId="1076"/>
          <ac:picMkLst>
            <pc:docMk/>
            <pc:sldMk cId="2940079791" sldId="279"/>
            <ac:picMk id="16" creationId="{7D6394A2-10FC-0508-A669-D8DCC6A69113}"/>
          </ac:picMkLst>
        </pc:picChg>
        <pc:picChg chg="add mod">
          <ac:chgData name="モリ　ナツキ" userId="S::7416934@school.city.osaka.jp::e7a30ee6-5b63-43d5-91c1-7eaf668a1533" providerId="AD" clId="Web-{79CDBE1F-195E-4244-8F61-FE7FAE646DD2}" dt="2024-03-06T12:35:30.575" v="339" actId="1076"/>
          <ac:picMkLst>
            <pc:docMk/>
            <pc:sldMk cId="2940079791" sldId="279"/>
            <ac:picMk id="17" creationId="{50D78951-9403-4624-4942-A833F6E9BF1F}"/>
          </ac:picMkLst>
        </pc:picChg>
      </pc:sldChg>
      <pc:sldChg chg="new">
        <pc:chgData name="モリ　ナツキ" userId="S::7416934@school.city.osaka.jp::e7a30ee6-5b63-43d5-91c1-7eaf668a1533" providerId="AD" clId="Web-{79CDBE1F-195E-4244-8F61-FE7FAE646DD2}" dt="2024-03-06T11:33:47.936" v="4"/>
        <pc:sldMkLst>
          <pc:docMk/>
          <pc:sldMk cId="1781622617" sldId="280"/>
        </pc:sldMkLst>
      </pc:sldChg>
      <pc:sldChg chg="new">
        <pc:chgData name="モリ　ナツキ" userId="S::7416934@school.city.osaka.jp::e7a30ee6-5b63-43d5-91c1-7eaf668a1533" providerId="AD" clId="Web-{79CDBE1F-195E-4244-8F61-FE7FAE646DD2}" dt="2024-03-06T13:25:14.721" v="344"/>
        <pc:sldMkLst>
          <pc:docMk/>
          <pc:sldMk cId="618753928" sldId="281"/>
        </pc:sldMkLst>
      </pc:sldChg>
      <pc:sldChg chg="del">
        <pc:chgData name="モリ　ナツキ" userId="S::7416934@school.city.osaka.jp::e7a30ee6-5b63-43d5-91c1-7eaf668a1533" providerId="AD" clId="Web-{79CDBE1F-195E-4244-8F61-FE7FAE646DD2}" dt="2024-03-06T13:27:45.774" v="358"/>
        <pc:sldMkLst>
          <pc:docMk/>
          <pc:sldMk cId="3768088904" sldId="281"/>
        </pc:sldMkLst>
      </pc:sldChg>
      <pc:sldChg chg="del">
        <pc:chgData name="モリ　ナツキ" userId="S::7416934@school.city.osaka.jp::e7a30ee6-5b63-43d5-91c1-7eaf668a1533" providerId="AD" clId="Web-{79CDBE1F-195E-4244-8F61-FE7FAE646DD2}" dt="2024-03-06T13:27:12.101" v="357"/>
        <pc:sldMkLst>
          <pc:docMk/>
          <pc:sldMk cId="618753928" sldId="282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4T06:11:37.2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15628 7193 16383 0 0,'23'-19'0'0'0,"34"-19"0"0"0,41-21 0 0 0,48-33 0 0 0,49-28 0 0 0,42-35 0 0 0,31-22 0 0 0,25-23 0 0 0,7-4 0 0 0,4 0 0 0 0,-6 8 0 0 0,-6 5 0 0 0,-13 13 0 0 0,-12 13 0 0 0,-25 17 0 0 0,-31 24 0 0 0,-36 24 0 0 0,-41 20 0 0 0,-37 24 0 0 0,-36 17 0 0 0,-27 14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04T06:11:39.72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9992 9790 16383 0 0,'-13'13'0'0'0,"-28"15"0"0"0,-30 19 0 0 0,-38 26 0 0 0,-43 27 0 0 0,-49 28 0 0 0,-32 25 0 0 0,-18 14 0 0 0,-11 5 0 0 0,-6 1 0 0 0,-4 3 0 0 0,-1-1 0 0 0,0-3 0 0 0,6-4 0 0 0,12-7 0 0 0,17-13 0 0 0,22-17 0 0 0,29-23 0 0 0,33-21 0 0 0,34-24 0 0 0,32-23 0 0 0,31-19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0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2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9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96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4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0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4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1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customXml" Target="../ink/ink1.xml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customXml" Target="../ink/ink2.xml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jpeg"/><Relationship Id="rId7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6.jpg"/><Relationship Id="rId5" Type="http://schemas.openxmlformats.org/officeDocument/2006/relationships/image" Target="../media/image22.png"/><Relationship Id="rId10" Type="http://schemas.openxmlformats.org/officeDocument/2006/relationships/image" Target="../media/image25.sv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D26810D4-C4AA-2897-80D6-EE2E13A06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0000">
            <a:off x="4917725" y="4763165"/>
            <a:ext cx="2475055" cy="2455763"/>
          </a:xfrm>
          <a:prstGeom prst="rect">
            <a:avLst/>
          </a:prstGeom>
        </p:spPr>
      </p:pic>
      <p:pic>
        <p:nvPicPr>
          <p:cNvPr id="4" name="図 3" descr="回路 が含まれている画像&#10;&#10;説明は自動で生成されたものです">
            <a:extLst>
              <a:ext uri="{FF2B5EF4-FFF2-40B4-BE49-F238E27FC236}">
                <a16:creationId xmlns:a16="http://schemas.microsoft.com/office/drawing/2014/main" id="{46ED9E92-6CA5-A4C0-78CA-FB2F69793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5" y="3917"/>
            <a:ext cx="2374618" cy="2374618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6ABC9A12-0CA3-4442-9D0B-375364736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36264" y="7873380"/>
            <a:ext cx="4927424" cy="2306639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kumimoji="1" lang="en-US" altLang="ja-JP" sz="6600"/>
          </a:p>
          <a:p>
            <a:endParaRPr lang="en-US" altLang="ja-JP" sz="6600">
              <a:ea typeface="游ゴシック"/>
            </a:endParaRPr>
          </a:p>
          <a:p>
            <a:endParaRPr lang="en-US" altLang="ja-JP" sz="6600">
              <a:ea typeface="游ゴシック"/>
            </a:endParaRPr>
          </a:p>
          <a:p>
            <a:endParaRPr lang="en-US" altLang="ja-JP" sz="6600">
              <a:ea typeface="游ゴシック"/>
            </a:endParaRPr>
          </a:p>
          <a:p>
            <a:endParaRPr lang="en-US" altLang="ja-JP" sz="6600">
              <a:ea typeface="游ゴシック"/>
            </a:endParaRPr>
          </a:p>
          <a:p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br>
              <a:rPr lang="en-US" altLang="ja-JP" sz="6600">
                <a:ea typeface="游ゴシック"/>
              </a:rPr>
            </a:br>
            <a:r>
              <a:rPr lang="en-US" altLang="ja-JP" sz="6600">
                <a:ea typeface="游ゴシック"/>
              </a:rPr>
              <a:t>}</a:t>
            </a:r>
            <a:br>
              <a:rPr lang="en-US" altLang="ja-JP" sz="6600">
                <a:ea typeface="游ゴシック"/>
              </a:rPr>
            </a:br>
            <a:r>
              <a:rPr lang="en-US" altLang="ja-JP" sz="6600">
                <a:ea typeface="游ゴシック"/>
              </a:rPr>
              <a:t>}}</a:t>
            </a:r>
          </a:p>
        </p:txBody>
      </p:sp>
      <p:pic>
        <p:nvPicPr>
          <p:cNvPr id="6" name="図 5" descr="テーブル, 座る, 立つ, 大きい が含まれている画像&#10;&#10;説明は自動で生成されたものです">
            <a:extLst>
              <a:ext uri="{FF2B5EF4-FFF2-40B4-BE49-F238E27FC236}">
                <a16:creationId xmlns:a16="http://schemas.microsoft.com/office/drawing/2014/main" id="{93C5C7FC-3B47-60E5-C2C0-E42257A32B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46" r="3" b="3"/>
          <a:stretch/>
        </p:blipFill>
        <p:spPr>
          <a:xfrm>
            <a:off x="6307746" y="-6"/>
            <a:ext cx="5884248" cy="3434754"/>
          </a:xfrm>
          <a:custGeom>
            <a:avLst/>
            <a:gdLst/>
            <a:ahLst/>
            <a:cxnLst/>
            <a:rect l="l" t="t" r="r" b="b"/>
            <a:pathLst>
              <a:path w="5884248" h="3434754">
                <a:moveTo>
                  <a:pt x="316869" y="0"/>
                </a:moveTo>
                <a:lnTo>
                  <a:pt x="5884248" y="0"/>
                </a:lnTo>
                <a:lnTo>
                  <a:pt x="5884248" y="3434754"/>
                </a:lnTo>
                <a:lnTo>
                  <a:pt x="325503" y="3434754"/>
                </a:lnTo>
                <a:lnTo>
                  <a:pt x="323244" y="3429005"/>
                </a:lnTo>
                <a:cubicBezTo>
                  <a:pt x="17667" y="2624343"/>
                  <a:pt x="-174229" y="1819680"/>
                  <a:pt x="229286" y="307795"/>
                </a:cubicBezTo>
                <a:close/>
              </a:path>
            </a:pathLst>
          </a:custGeom>
        </p:spPr>
      </p:pic>
      <p:pic>
        <p:nvPicPr>
          <p:cNvPr id="16" name="Picture 3" descr="カラフルな幾何学的形状のモザイク">
            <a:extLst>
              <a:ext uri="{FF2B5EF4-FFF2-40B4-BE49-F238E27FC236}">
                <a16:creationId xmlns:a16="http://schemas.microsoft.com/office/drawing/2014/main" id="{5D17C31A-06A2-84B4-705C-90C2915E92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295" r="1" b="411"/>
          <a:stretch/>
        </p:blipFill>
        <p:spPr>
          <a:xfrm>
            <a:off x="6632070" y="3431714"/>
            <a:ext cx="5559947" cy="3430537"/>
          </a:xfrm>
          <a:custGeom>
            <a:avLst/>
            <a:gdLst/>
            <a:ahLst/>
            <a:cxnLst/>
            <a:rect l="l" t="t" r="r" b="b"/>
            <a:pathLst>
              <a:path w="5559947" h="3430537">
                <a:moveTo>
                  <a:pt x="0" y="0"/>
                </a:moveTo>
                <a:lnTo>
                  <a:pt x="5559947" y="0"/>
                </a:lnTo>
                <a:lnTo>
                  <a:pt x="5559947" y="3430537"/>
                </a:lnTo>
                <a:lnTo>
                  <a:pt x="780186" y="3430537"/>
                </a:lnTo>
                <a:cubicBezTo>
                  <a:pt x="780186" y="1928500"/>
                  <a:pt x="431602" y="1083605"/>
                  <a:pt x="126095" y="320852"/>
                </a:cubicBezTo>
                <a:close/>
              </a:path>
            </a:pathLst>
          </a:cu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505A99-28EB-EECD-7846-E19D4B091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3554" y="3292757"/>
            <a:ext cx="3551981" cy="355198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1B5FC79-DC70-B5C9-2716-B053DEEA0E85}"/>
              </a:ext>
            </a:extLst>
          </p:cNvPr>
          <p:cNvSpPr txBox="1"/>
          <p:nvPr/>
        </p:nvSpPr>
        <p:spPr>
          <a:xfrm>
            <a:off x="2585079" y="2677474"/>
            <a:ext cx="27431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9600" dirty="0">
                <a:ea typeface="游ゴシック"/>
              </a:rPr>
              <a:t>II</a:t>
            </a:r>
            <a:endParaRPr lang="ja-JP" altLang="en-US" sz="9600" dirty="0"/>
          </a:p>
        </p:txBody>
      </p:sp>
      <p:sp>
        <p:nvSpPr>
          <p:cNvPr id="10" name="タイトル 9">
            <a:extLst>
              <a:ext uri="{FF2B5EF4-FFF2-40B4-BE49-F238E27FC236}">
                <a16:creationId xmlns:a16="http://schemas.microsoft.com/office/drawing/2014/main" id="{EFA6714F-D921-412B-8A5B-320C3D25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321" y="2692574"/>
            <a:ext cx="5642112" cy="3299791"/>
          </a:xfrm>
        </p:spPr>
        <p:txBody>
          <a:bodyPr>
            <a:noAutofit/>
          </a:bodyPr>
          <a:lstStyle/>
          <a:p>
            <a:r>
              <a:rPr lang="en-US" altLang="ja-JP" sz="7200">
                <a:latin typeface="Broadway"/>
                <a:ea typeface="游ゴシック Light"/>
              </a:rPr>
              <a:t>E‐sports</a:t>
            </a:r>
            <a:br>
              <a:rPr lang="en-US" altLang="ja-JP" sz="7200" dirty="0">
                <a:latin typeface="Broadway" panose="04040905080B02020502" pitchFamily="82" charset="0"/>
              </a:rPr>
            </a:br>
            <a:br>
              <a:rPr lang="en-US" altLang="ja-JP" sz="7200">
                <a:latin typeface="Broadway"/>
              </a:rPr>
            </a:br>
            <a:r>
              <a:rPr lang="en-US" altLang="ja-JP" sz="7200">
                <a:latin typeface="Broadway"/>
                <a:ea typeface="游ゴシック Light"/>
              </a:rPr>
              <a:t>sports</a:t>
            </a:r>
            <a:br>
              <a:rPr lang="en-US" altLang="ja-JP" sz="7200" dirty="0">
                <a:latin typeface="Broadway" panose="04040905080B02020502" pitchFamily="82" charset="0"/>
              </a:rPr>
            </a:br>
            <a:endParaRPr lang="ja-JP" altLang="en-US" sz="7200" dirty="0"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ローチャート: 代替処理 4">
            <a:extLst>
              <a:ext uri="{FF2B5EF4-FFF2-40B4-BE49-F238E27FC236}">
                <a16:creationId xmlns:a16="http://schemas.microsoft.com/office/drawing/2014/main" id="{70345039-BF39-1143-A800-B22B5E527018}"/>
              </a:ext>
            </a:extLst>
          </p:cNvPr>
          <p:cNvSpPr/>
          <p:nvPr/>
        </p:nvSpPr>
        <p:spPr>
          <a:xfrm>
            <a:off x="49695" y="60739"/>
            <a:ext cx="3942521" cy="1457739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3EFAAF2-801B-0659-4ED6-AAADFD9B4EDD}"/>
              </a:ext>
            </a:extLst>
          </p:cNvPr>
          <p:cNvSpPr/>
          <p:nvPr/>
        </p:nvSpPr>
        <p:spPr>
          <a:xfrm>
            <a:off x="-13279" y="5309257"/>
            <a:ext cx="12203601" cy="982869"/>
          </a:xfrm>
          <a:prstGeom prst="roundRect">
            <a:avLst/>
          </a:prstGeom>
          <a:solidFill>
            <a:srgbClr val="FFFF73"/>
          </a:solidFill>
          <a:ln>
            <a:solidFill>
              <a:srgbClr val="FFFF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4397FE6C-EC8A-1CAF-2D36-9D7834E8C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030761" y="232396"/>
            <a:ext cx="7896087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z="9600" b="1">
                <a:ea typeface="游ゴシック"/>
              </a:rPr>
              <a:t>まとめ</a:t>
            </a:r>
          </a:p>
          <a:p>
            <a:endParaRPr lang="ja-JP" altLang="en-US" sz="9600" b="1">
              <a:ea typeface="游ゴシック"/>
            </a:endParaRPr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2AC136CF-EF63-D579-AA43-E72EA0388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097" y="495595"/>
            <a:ext cx="10802844" cy="4442664"/>
          </a:xfrm>
        </p:spPr>
        <p:txBody>
          <a:bodyPr>
            <a:noAutofit/>
          </a:bodyPr>
          <a:lstStyle/>
          <a:p>
            <a:br>
              <a:rPr lang="ja-JP" altLang="en-US" sz="8000">
                <a:latin typeface="MS Gothic"/>
                <a:ea typeface="MS Gothic"/>
              </a:rPr>
            </a:br>
            <a:r>
              <a:rPr lang="ja-JP" altLang="en-US" sz="8000">
                <a:latin typeface="MS Gothic"/>
                <a:ea typeface="MS Gothic"/>
              </a:rPr>
              <a:t>esportsのイメージをあげるには！</a:t>
            </a:r>
            <a:br>
              <a:rPr lang="ja-JP" altLang="en-US" sz="8000">
                <a:ea typeface="游ゴシック Light"/>
              </a:rPr>
            </a:br>
            <a:endParaRPr lang="ja-JP" altLang="en-US" sz="8000">
              <a:ea typeface="游ゴシック Light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97EA09F4-7617-B06F-85A2-6EB877D2D39F}"/>
              </a:ext>
            </a:extLst>
          </p:cNvPr>
          <p:cNvSpPr/>
          <p:nvPr/>
        </p:nvSpPr>
        <p:spPr>
          <a:xfrm>
            <a:off x="5289825" y="3842780"/>
            <a:ext cx="1159565" cy="1358347"/>
          </a:xfrm>
          <a:prstGeom prst="downArrow">
            <a:avLst/>
          </a:prstGeom>
          <a:solidFill>
            <a:srgbClr val="F26D6D"/>
          </a:solidFill>
          <a:ln>
            <a:solidFill>
              <a:srgbClr val="F26D6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5855A8-600E-A91F-31A9-04EF8ECB53D5}"/>
              </a:ext>
            </a:extLst>
          </p:cNvPr>
          <p:cNvSpPr txBox="1"/>
          <p:nvPr/>
        </p:nvSpPr>
        <p:spPr>
          <a:xfrm>
            <a:off x="-3145" y="5409837"/>
            <a:ext cx="147204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>
                <a:solidFill>
                  <a:srgbClr val="FF0000"/>
                </a:solidFill>
                <a:latin typeface="MS Gothic"/>
                <a:ea typeface="MS Gothic"/>
              </a:rPr>
              <a:t>地域で大会をしてスポーツ良さを知ってもらう！</a:t>
            </a:r>
          </a:p>
        </p:txBody>
      </p:sp>
      <p:pic>
        <p:nvPicPr>
          <p:cNvPr id="6" name="図 5" descr="ロゴ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E060836-5ECF-1984-C069-329A757C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791" y="2712333"/>
            <a:ext cx="2892393" cy="26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E5916E8-BD6A-590E-FACE-78B91F2ED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237" y="3966923"/>
            <a:ext cx="3200284" cy="3169163"/>
          </a:xfrm>
          <a:prstGeom prst="rect">
            <a:avLst/>
          </a:prstGeom>
        </p:spPr>
      </p:pic>
      <p:pic>
        <p:nvPicPr>
          <p:cNvPr id="11" name="図 10" descr="アイコン&#10;&#10;説明は自動で生成されたものです">
            <a:extLst>
              <a:ext uri="{FF2B5EF4-FFF2-40B4-BE49-F238E27FC236}">
                <a16:creationId xmlns:a16="http://schemas.microsoft.com/office/drawing/2014/main" id="{A1F5CAFD-9BA0-FFE2-8257-1837A2742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551" y="4576240"/>
            <a:ext cx="4112389" cy="2482890"/>
          </a:xfrm>
          <a:prstGeom prst="rect">
            <a:avLst/>
          </a:prstGeom>
        </p:spPr>
      </p:pic>
      <p:sp>
        <p:nvSpPr>
          <p:cNvPr id="6" name="タイトル 5">
            <a:extLst>
              <a:ext uri="{FF2B5EF4-FFF2-40B4-BE49-F238E27FC236}">
                <a16:creationId xmlns:a16="http://schemas.microsoft.com/office/drawing/2014/main" id="{6C90301B-C46B-0869-94CB-CE4CE321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040" y="935697"/>
            <a:ext cx="11981726" cy="1344854"/>
          </a:xfrm>
        </p:spPr>
        <p:txBody>
          <a:bodyPr>
            <a:noAutofit/>
          </a:bodyPr>
          <a:lstStyle/>
          <a:p>
            <a:r>
              <a:rPr lang="ja-JP" altLang="en-US" sz="8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e‐sportsとsportsの</a:t>
            </a:r>
            <a:br>
              <a:rPr lang="en-US" altLang="ja-JP" sz="8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lang="ja-JP" altLang="en-US" sz="8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共通点</a:t>
            </a:r>
          </a:p>
        </p:txBody>
      </p:sp>
      <p:pic>
        <p:nvPicPr>
          <p:cNvPr id="7" name="図 6" descr="スポーツゲーム, スポーツ, ボー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6112893-8EDA-1228-FE64-E9E2B49DF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48" y="3429000"/>
            <a:ext cx="4321812" cy="3245894"/>
          </a:xfrm>
          <a:prstGeom prst="rect">
            <a:avLst/>
          </a:prstGeom>
        </p:spPr>
      </p:pic>
      <p:pic>
        <p:nvPicPr>
          <p:cNvPr id="8" name="図 7" descr="円&#10;&#10;説明は自動で生成されたものです">
            <a:extLst>
              <a:ext uri="{FF2B5EF4-FFF2-40B4-BE49-F238E27FC236}">
                <a16:creationId xmlns:a16="http://schemas.microsoft.com/office/drawing/2014/main" id="{B41B5268-25A0-7DC3-0DEC-72EE67F90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542" y="1629137"/>
            <a:ext cx="1660968" cy="167061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93CB517-AEC7-75E5-9DCF-0C81A3911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80000">
            <a:off x="8686807" y="1518551"/>
            <a:ext cx="1905000" cy="1524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47A57CA-5824-4475-82A8-D00927CA8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82" y="3172010"/>
            <a:ext cx="4433970" cy="2216985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404306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DEF65651-22FA-CF30-4928-9B1B1153A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372" y="2193797"/>
            <a:ext cx="979991" cy="989636"/>
          </a:xfrm>
          <a:prstGeom prst="rect">
            <a:avLst/>
          </a:prstGeom>
        </p:spPr>
      </p:pic>
      <p:pic>
        <p:nvPicPr>
          <p:cNvPr id="19" name="図 18" descr="アイコン&#10;&#10;説明は自動で生成されたものです">
            <a:extLst>
              <a:ext uri="{FF2B5EF4-FFF2-40B4-BE49-F238E27FC236}">
                <a16:creationId xmlns:a16="http://schemas.microsoft.com/office/drawing/2014/main" id="{6EED7D8B-1B98-EF49-9BC1-0A20A00FD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514" y="4558863"/>
            <a:ext cx="966366" cy="99530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39C2E72-4C1D-F072-A227-A764373C0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018" y="2096414"/>
            <a:ext cx="960699" cy="951054"/>
          </a:xfrm>
          <a:prstGeom prst="rect">
            <a:avLst/>
          </a:prstGeom>
        </p:spPr>
      </p:pic>
      <p:pic>
        <p:nvPicPr>
          <p:cNvPr id="7" name="図 6" descr="アイコン&#10;&#10;説明は自動で生成されたものです">
            <a:extLst>
              <a:ext uri="{FF2B5EF4-FFF2-40B4-BE49-F238E27FC236}">
                <a16:creationId xmlns:a16="http://schemas.microsoft.com/office/drawing/2014/main" id="{B1054DF5-AC5C-1975-5261-55AEAA510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173" y="4626490"/>
            <a:ext cx="835307" cy="825661"/>
          </a:xfrm>
          <a:prstGeom prst="rect">
            <a:avLst/>
          </a:prstGeom>
        </p:spPr>
      </p:pic>
      <p:sp>
        <p:nvSpPr>
          <p:cNvPr id="15" name="フローチャート: 端子 14">
            <a:extLst>
              <a:ext uri="{FF2B5EF4-FFF2-40B4-BE49-F238E27FC236}">
                <a16:creationId xmlns:a16="http://schemas.microsoft.com/office/drawing/2014/main" id="{02133C91-828C-5074-545B-4F1B06EBEC70}"/>
              </a:ext>
            </a:extLst>
          </p:cNvPr>
          <p:cNvSpPr/>
          <p:nvPr/>
        </p:nvSpPr>
        <p:spPr>
          <a:xfrm>
            <a:off x="6004366" y="3351695"/>
            <a:ext cx="3875701" cy="1380434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フローチャート: 端子 12">
            <a:extLst>
              <a:ext uri="{FF2B5EF4-FFF2-40B4-BE49-F238E27FC236}">
                <a16:creationId xmlns:a16="http://schemas.microsoft.com/office/drawing/2014/main" id="{4A4F860F-034B-6851-6A41-689AB0B437FB}"/>
              </a:ext>
            </a:extLst>
          </p:cNvPr>
          <p:cNvSpPr/>
          <p:nvPr/>
        </p:nvSpPr>
        <p:spPr>
          <a:xfrm>
            <a:off x="1453405" y="3325274"/>
            <a:ext cx="3003826" cy="142460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フローチャート: 端子 5">
            <a:extLst>
              <a:ext uri="{FF2B5EF4-FFF2-40B4-BE49-F238E27FC236}">
                <a16:creationId xmlns:a16="http://schemas.microsoft.com/office/drawing/2014/main" id="{352CF778-5B02-B5F0-3FC8-282945A33938}"/>
              </a:ext>
            </a:extLst>
          </p:cNvPr>
          <p:cNvSpPr/>
          <p:nvPr/>
        </p:nvSpPr>
        <p:spPr>
          <a:xfrm>
            <a:off x="6187283" y="1002089"/>
            <a:ext cx="3202608" cy="1337660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フローチャート: 端子 4">
            <a:extLst>
              <a:ext uri="{FF2B5EF4-FFF2-40B4-BE49-F238E27FC236}">
                <a16:creationId xmlns:a16="http://schemas.microsoft.com/office/drawing/2014/main" id="{151E1199-08D4-0B53-2DE7-ECBFD50EEEB1}"/>
              </a:ext>
            </a:extLst>
          </p:cNvPr>
          <p:cNvSpPr/>
          <p:nvPr/>
        </p:nvSpPr>
        <p:spPr>
          <a:xfrm>
            <a:off x="882918" y="1021521"/>
            <a:ext cx="4066236" cy="1391478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3687912-C8AC-AB96-5216-E22FFF07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23262" y="7811646"/>
            <a:ext cx="3855720" cy="4371974"/>
          </a:xfrm>
        </p:spPr>
        <p:txBody>
          <a:bodyPr>
            <a:normAutofit/>
          </a:bodyPr>
          <a:lstStyle/>
          <a:p>
            <a:endParaRPr kumimoji="1" lang="ja-JP" altLang="en-US" sz="3600">
              <a:solidFill>
                <a:schemeClr val="tx2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5E7A8F-25B6-9402-1932-A9D40A3E81A0}"/>
              </a:ext>
            </a:extLst>
          </p:cNvPr>
          <p:cNvSpPr txBox="1"/>
          <p:nvPr/>
        </p:nvSpPr>
        <p:spPr>
          <a:xfrm>
            <a:off x="1359357" y="1208881"/>
            <a:ext cx="37945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7200" b="1">
                <a:solidFill>
                  <a:srgbClr val="000000"/>
                </a:solidFill>
                <a:latin typeface="Broadway"/>
                <a:ea typeface="游ゴシック"/>
              </a:rPr>
              <a:t>協力性</a:t>
            </a:r>
            <a:endParaRPr lang="ja-JP" altLang="en-US" sz="7200" b="1">
              <a:solidFill>
                <a:srgbClr val="000000"/>
              </a:solidFill>
              <a:latin typeface="Broadway"/>
              <a:ea typeface="游ゴシック" panose="020B04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9D25CB-17C0-F077-0E37-D68AC343FAA1}"/>
              </a:ext>
            </a:extLst>
          </p:cNvPr>
          <p:cNvSpPr txBox="1"/>
          <p:nvPr/>
        </p:nvSpPr>
        <p:spPr>
          <a:xfrm>
            <a:off x="6774021" y="1153689"/>
            <a:ext cx="265638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7200" b="1">
                <a:solidFill>
                  <a:srgbClr val="000000"/>
                </a:solidFill>
                <a:ea typeface="游ゴシック"/>
              </a:rPr>
              <a:t>勝敗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5D5AC1-069D-A39F-9F9A-0CDF58424799}"/>
              </a:ext>
            </a:extLst>
          </p:cNvPr>
          <p:cNvSpPr txBox="1"/>
          <p:nvPr/>
        </p:nvSpPr>
        <p:spPr>
          <a:xfrm>
            <a:off x="1804760" y="5550792"/>
            <a:ext cx="95336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7200" b="1">
                <a:solidFill>
                  <a:srgbClr val="000000"/>
                </a:solidFill>
                <a:ea typeface="游ゴシック"/>
              </a:rPr>
              <a:t>世界に認められている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0150CE-CB31-678A-512E-6B5EA3286E15}"/>
              </a:ext>
            </a:extLst>
          </p:cNvPr>
          <p:cNvSpPr txBox="1"/>
          <p:nvPr/>
        </p:nvSpPr>
        <p:spPr>
          <a:xfrm>
            <a:off x="1837536" y="3514357"/>
            <a:ext cx="2743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7200" b="1">
                <a:solidFill>
                  <a:srgbClr val="000000"/>
                </a:solidFill>
                <a:ea typeface="游ゴシック"/>
              </a:rPr>
              <a:t>頭脳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9F85A4-8FEB-B906-D2BF-4BB142007EE2}"/>
              </a:ext>
            </a:extLst>
          </p:cNvPr>
          <p:cNvSpPr txBox="1"/>
          <p:nvPr/>
        </p:nvSpPr>
        <p:spPr>
          <a:xfrm>
            <a:off x="6431566" y="3512528"/>
            <a:ext cx="329299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7200" b="1">
                <a:solidFill>
                  <a:srgbClr val="000000"/>
                </a:solidFill>
                <a:ea typeface="游ゴシック"/>
              </a:rPr>
              <a:t>精神力</a:t>
            </a: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4D648A6-AA30-5713-27E0-259A3F0D122A}"/>
              </a:ext>
            </a:extLst>
          </p:cNvPr>
          <p:cNvCxnSpPr/>
          <p:nvPr/>
        </p:nvCxnSpPr>
        <p:spPr>
          <a:xfrm>
            <a:off x="1695587" y="6562475"/>
            <a:ext cx="9594573" cy="8835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B87A841B-CD5D-3553-DDA9-954DF820B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21703" y="5280949"/>
            <a:ext cx="1905000" cy="1524000"/>
          </a:xfrm>
          <a:prstGeom prst="rect">
            <a:avLst/>
          </a:prstGeom>
        </p:spPr>
      </p:pic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7D49302C-6F51-48B4-8912-D01BF153E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60000">
            <a:off x="10118447" y="559320"/>
            <a:ext cx="1625883" cy="91078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62761D2-21A4-80BC-FA85-4910D3275E02}"/>
              </a:ext>
            </a:extLst>
          </p:cNvPr>
          <p:cNvSpPr txBox="1"/>
          <p:nvPr/>
        </p:nvSpPr>
        <p:spPr>
          <a:xfrm>
            <a:off x="441093" y="82267"/>
            <a:ext cx="1150137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5400">
                <a:ea typeface="游ゴシック"/>
              </a:rPr>
              <a:t>スポーツとe‐sportsの共通点</a:t>
            </a:r>
          </a:p>
        </p:txBody>
      </p:sp>
    </p:spTree>
    <p:extLst>
      <p:ext uri="{BB962C8B-B14F-4D97-AF65-F5344CB8AC3E}">
        <p14:creationId xmlns:p14="http://schemas.microsoft.com/office/powerpoint/2010/main" val="38648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7DA9F21-B5AF-5AB3-539A-0AF0B1C275C9}"/>
              </a:ext>
            </a:extLst>
          </p:cNvPr>
          <p:cNvSpPr/>
          <p:nvPr/>
        </p:nvSpPr>
        <p:spPr>
          <a:xfrm>
            <a:off x="7886479" y="2754823"/>
            <a:ext cx="4204769" cy="7160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フローチャート: 代替処理 7">
            <a:extLst>
              <a:ext uri="{FF2B5EF4-FFF2-40B4-BE49-F238E27FC236}">
                <a16:creationId xmlns:a16="http://schemas.microsoft.com/office/drawing/2014/main" id="{4A1BC7D9-4352-F972-EF6D-ED9D78E66B8B}"/>
              </a:ext>
            </a:extLst>
          </p:cNvPr>
          <p:cNvSpPr/>
          <p:nvPr/>
        </p:nvSpPr>
        <p:spPr>
          <a:xfrm>
            <a:off x="91734" y="5483417"/>
            <a:ext cx="2185011" cy="762000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図 9" descr="グラフ, 円グラフ&#10;&#10;説明は自動で生成されたものです">
            <a:extLst>
              <a:ext uri="{FF2B5EF4-FFF2-40B4-BE49-F238E27FC236}">
                <a16:creationId xmlns:a16="http://schemas.microsoft.com/office/drawing/2014/main" id="{D20A7D01-1028-E41A-B5CC-45D98BB4A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911" y="2065695"/>
            <a:ext cx="4195011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インク 11">
                <a:extLst>
                  <a:ext uri="{FF2B5EF4-FFF2-40B4-BE49-F238E27FC236}">
                    <a16:creationId xmlns:a16="http://schemas.microsoft.com/office/drawing/2014/main" id="{84B77F06-CB72-8901-7ABA-56A66F8AA75C}"/>
                  </a:ext>
                </a:extLst>
              </p14:cNvPr>
              <p14:cNvContentPartPr/>
              <p14:nvPr/>
            </p14:nvContentPartPr>
            <p14:xfrm>
              <a:off x="7883122" y="3574189"/>
              <a:ext cx="1443811" cy="924907"/>
            </p14:xfrm>
          </p:contentPart>
        </mc:Choice>
        <mc:Fallback xmlns="">
          <p:pic>
            <p:nvPicPr>
              <p:cNvPr id="12" name="インク 11">
                <a:extLst>
                  <a:ext uri="{FF2B5EF4-FFF2-40B4-BE49-F238E27FC236}">
                    <a16:creationId xmlns:a16="http://schemas.microsoft.com/office/drawing/2014/main" id="{84B77F06-CB72-8901-7ABA-56A66F8AA7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65128" y="3556202"/>
                <a:ext cx="1479438" cy="960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574CB720-52F9-0B20-6ED1-608BC6C47F77}"/>
                  </a:ext>
                </a:extLst>
              </p14:cNvPr>
              <p14:cNvContentPartPr/>
              <p14:nvPr/>
            </p14:nvContentPartPr>
            <p14:xfrm>
              <a:off x="2480524" y="4760088"/>
              <a:ext cx="1440399" cy="901599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574CB720-52F9-0B20-6ED1-608BC6C47F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2528" y="4742092"/>
                <a:ext cx="1476031" cy="937231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3F0301-A1A6-FE8C-A18E-983279FB0D43}"/>
              </a:ext>
            </a:extLst>
          </p:cNvPr>
          <p:cNvSpPr txBox="1"/>
          <p:nvPr/>
        </p:nvSpPr>
        <p:spPr>
          <a:xfrm>
            <a:off x="-408084" y="441364"/>
            <a:ext cx="1453834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4600">
                <a:latin typeface="MS Gothic"/>
                <a:ea typeface="MS Gothic"/>
              </a:rPr>
              <a:t>「E-SPORTS​をスポーツだと思っ</a:t>
            </a:r>
            <a:r>
              <a:rPr lang="ja-JP" altLang="en-US" sz="4600">
                <a:latin typeface="MS Gothic"/>
                <a:ea typeface="MS Gothic"/>
              </a:rPr>
              <a:t>ている人</a:t>
            </a:r>
            <a:r>
              <a:rPr lang="ja-JP" sz="4600">
                <a:latin typeface="MS Gothic"/>
                <a:ea typeface="MS Gothic"/>
              </a:rPr>
              <a:t>の割合」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411D72-88BD-9DDD-81FB-19A73AA1C798}"/>
              </a:ext>
            </a:extLst>
          </p:cNvPr>
          <p:cNvSpPr txBox="1"/>
          <p:nvPr/>
        </p:nvSpPr>
        <p:spPr>
          <a:xfrm>
            <a:off x="7882852" y="2798402"/>
            <a:ext cx="467033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000">
                <a:ea typeface="游ゴシック"/>
              </a:rPr>
              <a:t>スポーツだと思う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D1ACF5-2AD2-B801-FA51-2D8EE4D51626}"/>
              </a:ext>
            </a:extLst>
          </p:cNvPr>
          <p:cNvSpPr txBox="1"/>
          <p:nvPr/>
        </p:nvSpPr>
        <p:spPr>
          <a:xfrm>
            <a:off x="94028" y="5568671"/>
            <a:ext cx="22687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000">
                <a:ea typeface="游ゴシック"/>
              </a:rPr>
              <a:t>思わない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27218D-15B2-7794-9097-A21CC6C48337}"/>
              </a:ext>
            </a:extLst>
          </p:cNvPr>
          <p:cNvSpPr txBox="1"/>
          <p:nvPr/>
        </p:nvSpPr>
        <p:spPr>
          <a:xfrm>
            <a:off x="6384432" y="3888306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000" b="1">
                <a:ea typeface="游ゴシック"/>
              </a:rPr>
              <a:t>54％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2D16DC-3F10-D96D-A9C9-D9AA8D4A03F7}"/>
              </a:ext>
            </a:extLst>
          </p:cNvPr>
          <p:cNvSpPr txBox="1"/>
          <p:nvPr/>
        </p:nvSpPr>
        <p:spPr>
          <a:xfrm>
            <a:off x="4403995" y="3589099"/>
            <a:ext cx="27431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000" b="1">
                <a:ea typeface="游ゴシック"/>
              </a:rPr>
              <a:t>46％</a:t>
            </a: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74BFBEE9-BB17-7F04-3CE5-80645EE4E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880000">
            <a:off x="332177" y="2356426"/>
            <a:ext cx="1838870" cy="10463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44A983B-17EF-F273-646D-21B7176041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20000">
            <a:off x="9402614" y="4498330"/>
            <a:ext cx="2403506" cy="19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1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0A0F916F-9EE8-4CF8-BEDD-95FCCE1AF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9810" y="5234881"/>
            <a:ext cx="1299864" cy="121584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923392C-3FB3-406D-BEF7-B2429106F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152" y="5066851"/>
            <a:ext cx="1299864" cy="1299864"/>
          </a:xfrm>
          <a:prstGeom prst="rect">
            <a:avLst/>
          </a:prstGeom>
        </p:spPr>
      </p:pic>
      <p:pic>
        <p:nvPicPr>
          <p:cNvPr id="8" name="図 7" descr="車いすに乗ったお婆さんのイラスト | かわいいフリー素材集 いらすとや">
            <a:extLst>
              <a:ext uri="{FF2B5EF4-FFF2-40B4-BE49-F238E27FC236}">
                <a16:creationId xmlns:a16="http://schemas.microsoft.com/office/drawing/2014/main" id="{E3F52A52-CA78-1EA1-4589-BB2F6DFBD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79647" y="4680373"/>
            <a:ext cx="1840489" cy="19624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4520FE5-A991-133F-69C2-376F66A2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834" y="1008723"/>
            <a:ext cx="10950627" cy="4009128"/>
          </a:xfrm>
        </p:spPr>
        <p:txBody>
          <a:bodyPr>
            <a:noAutofit/>
          </a:bodyPr>
          <a:lstStyle/>
          <a:p>
            <a:r>
              <a:rPr lang="ja-JP" altLang="en-US" sz="7200" b="1">
                <a:latin typeface="MS Gothic"/>
                <a:ea typeface="MS Gothic"/>
              </a:rPr>
              <a:t>E-sports</a:t>
            </a:r>
            <a:br>
              <a:rPr lang="ja-JP" altLang="en-US" sz="7200" b="1">
                <a:latin typeface="MS Gothic"/>
                <a:ea typeface="MS Gothic"/>
              </a:rPr>
            </a:br>
            <a:r>
              <a:rPr lang="ja-JP" altLang="en-US" sz="7200" b="1">
                <a:latin typeface="MS Gothic"/>
                <a:ea typeface="MS Gothic"/>
              </a:rPr>
              <a:t>    tournament</a:t>
            </a:r>
            <a:br>
              <a:rPr lang="ja-JP" altLang="en-US" sz="7200" b="1">
                <a:latin typeface="MS Gothic"/>
                <a:ea typeface="MS Gothic"/>
              </a:rPr>
            </a:br>
            <a:r>
              <a:rPr lang="ja-JP" altLang="en-US" sz="7200" b="1">
                <a:latin typeface="MS Gothic"/>
                <a:ea typeface="MS Gothic"/>
              </a:rPr>
              <a:t>             of</a:t>
            </a:r>
            <a:br>
              <a:rPr lang="ja-JP" altLang="en-US" sz="7200" b="1">
                <a:latin typeface="MS Gothic"/>
                <a:ea typeface="MS Gothic"/>
              </a:rPr>
            </a:br>
            <a:r>
              <a:rPr lang="ja-JP" altLang="en-US" sz="7200" b="1">
                <a:latin typeface="MS Gothic"/>
                <a:ea typeface="MS Gothic"/>
              </a:rPr>
              <a:t>              naniwa  </a:t>
            </a:r>
          </a:p>
        </p:txBody>
      </p:sp>
      <p:pic>
        <p:nvPicPr>
          <p:cNvPr id="4" name="コンテンツ プレースホルダー 3" descr="車いすに乗ったお爺さんのイラスト | かわいいフリー素材集 いらすとや">
            <a:extLst>
              <a:ext uri="{FF2B5EF4-FFF2-40B4-BE49-F238E27FC236}">
                <a16:creationId xmlns:a16="http://schemas.microsoft.com/office/drawing/2014/main" id="{CFA428D7-8DA4-B24D-ACCB-623DB4A71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38433" y="4602468"/>
            <a:ext cx="1910295" cy="2019009"/>
          </a:xfrm>
        </p:spPr>
      </p:pic>
      <p:pic>
        <p:nvPicPr>
          <p:cNvPr id="5" name="図 4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EA7A044A-1E19-933D-142F-FEB116101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666" y="4767108"/>
            <a:ext cx="508336" cy="501486"/>
          </a:xfrm>
          <a:prstGeom prst="rect">
            <a:avLst/>
          </a:prstGeom>
        </p:spPr>
      </p:pic>
      <p:pic>
        <p:nvPicPr>
          <p:cNvPr id="10" name="図 9" descr="電子機器, 回路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F65D44F-0652-3705-7C07-AC47197255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08885" y="4642671"/>
            <a:ext cx="521364" cy="59221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C165575-0946-4C3E-843E-4D93388BF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519">
            <a:off x="8271680" y="50416"/>
            <a:ext cx="3395698" cy="2716559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238328ED-CDF9-4C87-B61D-126B38562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455572">
            <a:off x="395222" y="2669898"/>
            <a:ext cx="2500880" cy="145121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74FB2EC-8309-4CB4-A8C2-25D1887C5C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33" y="3425411"/>
            <a:ext cx="3084187" cy="23131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25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ポーズのイラスト一覧 - 5ページ目｜商用可・フリーイラスト素材｜ソコスト">
            <a:extLst>
              <a:ext uri="{FF2B5EF4-FFF2-40B4-BE49-F238E27FC236}">
                <a16:creationId xmlns:a16="http://schemas.microsoft.com/office/drawing/2014/main" id="{50D78951-9403-4624-4942-A833F6E9B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543" y="357362"/>
            <a:ext cx="2628418" cy="2985303"/>
          </a:xfrm>
          <a:prstGeom prst="rect">
            <a:avLst/>
          </a:prstGeom>
        </p:spPr>
      </p:pic>
      <p:pic>
        <p:nvPicPr>
          <p:cNvPr id="15" name="コンテンツ プレースホルダー 14" descr="パソコンをするビジネス男性（ひらめき）のイラスト｜商用可・フリーイラスト素材｜ソコスト">
            <a:extLst>
              <a:ext uri="{FF2B5EF4-FFF2-40B4-BE49-F238E27FC236}">
                <a16:creationId xmlns:a16="http://schemas.microsoft.com/office/drawing/2014/main" id="{EFB69FA4-34F3-7DB0-8CB9-60F584FEA2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64448" y="7643937"/>
            <a:ext cx="3181350" cy="3000375"/>
          </a:xfrm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481F54A1-7EAD-BC19-BE11-190C479A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62" y="66112"/>
            <a:ext cx="11470511" cy="1344854"/>
          </a:xfrm>
        </p:spPr>
        <p:txBody>
          <a:bodyPr>
            <a:noAutofit/>
          </a:bodyPr>
          <a:lstStyle/>
          <a:p>
            <a:r>
              <a:rPr lang="ja-JP" altLang="en-US" sz="6000" b="1">
                <a:ea typeface="游ゴシック Light"/>
              </a:rPr>
              <a:t>1.</a:t>
            </a:r>
            <a:r>
              <a:rPr lang="ja-JP" altLang="en-US" sz="6000" b="1">
                <a:latin typeface="MS Gothic"/>
                <a:ea typeface="MS Gothic"/>
              </a:rPr>
              <a:t>体験しながら学べる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6EB1441-7066-9788-355A-5DC1E8B75D12}"/>
              </a:ext>
            </a:extLst>
          </p:cNvPr>
          <p:cNvSpPr/>
          <p:nvPr/>
        </p:nvSpPr>
        <p:spPr>
          <a:xfrm>
            <a:off x="1868815" y="1516598"/>
            <a:ext cx="4682155" cy="9452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altLang="en-US" sz="4000" b="1">
                <a:solidFill>
                  <a:schemeClr val="tx1"/>
                </a:solidFill>
                <a:ea typeface="游ゴシック"/>
              </a:rPr>
              <a:t>地域で大会をする</a:t>
            </a: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A5736DF5-7D07-2990-63B6-B53C86DE9F93}"/>
              </a:ext>
            </a:extLst>
          </p:cNvPr>
          <p:cNvSpPr/>
          <p:nvPr/>
        </p:nvSpPr>
        <p:spPr>
          <a:xfrm rot="1500000">
            <a:off x="2552303" y="2734256"/>
            <a:ext cx="356886" cy="21798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E963937-CC38-2C42-EF68-5C0638A2F967}"/>
              </a:ext>
            </a:extLst>
          </p:cNvPr>
          <p:cNvSpPr/>
          <p:nvPr/>
        </p:nvSpPr>
        <p:spPr>
          <a:xfrm>
            <a:off x="290246" y="5229748"/>
            <a:ext cx="8237316" cy="1321443"/>
          </a:xfrm>
          <a:prstGeom prst="roundRect">
            <a:avLst/>
          </a:prstGeom>
          <a:solidFill>
            <a:srgbClr val="FAFA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>
                <a:solidFill>
                  <a:schemeClr val="tx1"/>
                </a:solidFill>
                <a:latin typeface="MS Gothic"/>
                <a:ea typeface="MS Gothic"/>
              </a:rPr>
              <a:t>良いイメージを実際に体験できる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CBC951A8-16DD-E2EF-9A41-96980C53009C}"/>
              </a:ext>
            </a:extLst>
          </p:cNvPr>
          <p:cNvSpPr/>
          <p:nvPr/>
        </p:nvSpPr>
        <p:spPr>
          <a:xfrm rot="12960000">
            <a:off x="5430760" y="3773968"/>
            <a:ext cx="373878" cy="14668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E10D807-768D-7306-E0CD-369674016825}"/>
              </a:ext>
            </a:extLst>
          </p:cNvPr>
          <p:cNvSpPr/>
          <p:nvPr/>
        </p:nvSpPr>
        <p:spPr>
          <a:xfrm>
            <a:off x="5569206" y="2569669"/>
            <a:ext cx="5912734" cy="11092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ja-JP" sz="4000" b="1">
                <a:solidFill>
                  <a:schemeClr val="tx1"/>
                </a:solidFill>
                <a:latin typeface="MS Gothic"/>
                <a:ea typeface="MS Gothic"/>
              </a:rPr>
              <a:t>良いイメージが</a:t>
            </a:r>
            <a:r>
              <a:rPr lang="en-US" altLang="ja-JP" sz="4000" b="1">
                <a:solidFill>
                  <a:schemeClr val="tx1"/>
                </a:solidFill>
                <a:latin typeface="MS Gothic"/>
                <a:ea typeface="MS Gothic"/>
              </a:rPr>
              <a:t>UP</a:t>
            </a:r>
            <a:r>
              <a:rPr lang="ja-JP" sz="4000" b="1">
                <a:solidFill>
                  <a:schemeClr val="tx1"/>
                </a:solidFill>
                <a:latin typeface="MS Gothic"/>
                <a:ea typeface="MS Gothic"/>
              </a:rPr>
              <a:t>す</a:t>
            </a:r>
            <a:r>
              <a:rPr lang="ja-JP" altLang="en-US" sz="4000" b="1">
                <a:solidFill>
                  <a:schemeClr val="tx1"/>
                </a:solidFill>
                <a:latin typeface="MS Gothic"/>
                <a:ea typeface="MS Gothic"/>
              </a:rPr>
              <a:t>る</a:t>
            </a:r>
            <a:r>
              <a:rPr lang="ja-JP" sz="4000" b="1">
                <a:solidFill>
                  <a:schemeClr val="tx1"/>
                </a:solidFill>
                <a:latin typeface="MS Gothic"/>
                <a:ea typeface="MS Gothic"/>
              </a:rPr>
              <a:t>!</a:t>
            </a:r>
          </a:p>
        </p:txBody>
      </p:sp>
      <p:pic>
        <p:nvPicPr>
          <p:cNvPr id="16" name="グラフィックス 15" descr="パソコンをするビジネス男性（ひらめき）のイラスト｜商用可・フリーイラスト素材｜ソコスト">
            <a:extLst>
              <a:ext uri="{FF2B5EF4-FFF2-40B4-BE49-F238E27FC236}">
                <a16:creationId xmlns:a16="http://schemas.microsoft.com/office/drawing/2014/main" id="{7D6394A2-10FC-0508-A669-D8DCC6A69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1223" y="3857926"/>
            <a:ext cx="3036667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41B5CE4-A195-6347-BF61-1B075EBB5E03}"/>
              </a:ext>
            </a:extLst>
          </p:cNvPr>
          <p:cNvSpPr/>
          <p:nvPr/>
        </p:nvSpPr>
        <p:spPr>
          <a:xfrm>
            <a:off x="287321" y="4119094"/>
            <a:ext cx="8835340" cy="9066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B34A16E-C49D-B116-8795-818CCE3FAA78}"/>
              </a:ext>
            </a:extLst>
          </p:cNvPr>
          <p:cNvSpPr/>
          <p:nvPr/>
        </p:nvSpPr>
        <p:spPr>
          <a:xfrm>
            <a:off x="217441" y="5157744"/>
            <a:ext cx="9848126" cy="15722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ACAD1B7-BA7A-F740-1983-8CCBEA7A8B76}"/>
              </a:ext>
            </a:extLst>
          </p:cNvPr>
          <p:cNvSpPr/>
          <p:nvPr/>
        </p:nvSpPr>
        <p:spPr>
          <a:xfrm>
            <a:off x="342845" y="3020421"/>
            <a:ext cx="6337138" cy="9259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A395B35-B47B-93EA-626B-235D692E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11" y="145151"/>
            <a:ext cx="11962837" cy="1325563"/>
          </a:xfrm>
        </p:spPr>
        <p:txBody>
          <a:bodyPr>
            <a:noAutofit/>
          </a:bodyPr>
          <a:lstStyle/>
          <a:p>
            <a:r>
              <a:rPr lang="ja-JP" altLang="en-US" sz="6600">
                <a:latin typeface="MS Gothic"/>
                <a:ea typeface="MS Gothic"/>
              </a:rPr>
              <a:t>2.コミュニケーションがとれる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2AB6DE6-5AA4-1954-8A84-690BA7929BD2}"/>
              </a:ext>
            </a:extLst>
          </p:cNvPr>
          <p:cNvSpPr txBox="1"/>
          <p:nvPr/>
        </p:nvSpPr>
        <p:spPr>
          <a:xfrm>
            <a:off x="348959" y="3041046"/>
            <a:ext cx="6427227" cy="156966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800">
                <a:latin typeface="MS Gothic"/>
                <a:ea typeface="MS Gothic"/>
              </a:rPr>
              <a:t>①信頼関係が生まれる</a:t>
            </a:r>
          </a:p>
          <a:p>
            <a:endParaRPr lang="ja-JP" altLang="en-US" sz="4800">
              <a:latin typeface="MS Gothic"/>
              <a:ea typeface="MS Gothic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F41EEB8-B60A-A6EE-77CA-33C8A05C4DC0}"/>
              </a:ext>
            </a:extLst>
          </p:cNvPr>
          <p:cNvSpPr txBox="1"/>
          <p:nvPr/>
        </p:nvSpPr>
        <p:spPr>
          <a:xfrm>
            <a:off x="3614281" y="2103899"/>
            <a:ext cx="439259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5400">
                <a:ea typeface="游ゴシック"/>
              </a:rPr>
              <a:t>取るメリット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8974EC-D9A8-F628-8252-382E1098AADE}"/>
              </a:ext>
            </a:extLst>
          </p:cNvPr>
          <p:cNvSpPr txBox="1"/>
          <p:nvPr/>
        </p:nvSpPr>
        <p:spPr>
          <a:xfrm>
            <a:off x="393329" y="4188412"/>
            <a:ext cx="882530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800">
                <a:latin typeface="MS Gothic"/>
                <a:ea typeface="MS Gothic"/>
              </a:rPr>
              <a:t>②子供は社会に出た時に役立つ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DAC4DF2-0B49-80AE-A37A-DB02FE41BDC3}"/>
              </a:ext>
            </a:extLst>
          </p:cNvPr>
          <p:cNvSpPr txBox="1"/>
          <p:nvPr/>
        </p:nvSpPr>
        <p:spPr>
          <a:xfrm>
            <a:off x="2061413" y="1462085"/>
            <a:ext cx="774924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5400">
                <a:ea typeface="游ゴシック"/>
              </a:rPr>
              <a:t>コミュニケーションを</a:t>
            </a:r>
            <a:endParaRPr lang="ja-JP" altLang="en-US" sz="540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EF416C4-7015-5071-E64E-C98E9C2FFE70}"/>
              </a:ext>
            </a:extLst>
          </p:cNvPr>
          <p:cNvSpPr txBox="1"/>
          <p:nvPr/>
        </p:nvSpPr>
        <p:spPr>
          <a:xfrm>
            <a:off x="218607" y="5230251"/>
            <a:ext cx="1004489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800">
                <a:latin typeface="MS Gothic"/>
                <a:ea typeface="MS Gothic"/>
              </a:rPr>
              <a:t>③コミュニケーション能力がないと社会に出て孤立する可能性もある</a:t>
            </a:r>
          </a:p>
        </p:txBody>
      </p:sp>
      <p:pic>
        <p:nvPicPr>
          <p:cNvPr id="22" name="図 21" descr="おもちゃ, 人形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4BD360F-8C3A-9FFE-7258-E78C512D5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978" y="1648795"/>
            <a:ext cx="2832529" cy="2730571"/>
          </a:xfrm>
          <a:prstGeom prst="rect">
            <a:avLst/>
          </a:prstGeom>
        </p:spPr>
      </p:pic>
      <p:pic>
        <p:nvPicPr>
          <p:cNvPr id="23" name="図 22" descr="人形, おもちゃ, 衣類, 服を着た が含まれている画像&#10;&#10;説明は自動で生成されたものです">
            <a:extLst>
              <a:ext uri="{FF2B5EF4-FFF2-40B4-BE49-F238E27FC236}">
                <a16:creationId xmlns:a16="http://schemas.microsoft.com/office/drawing/2014/main" id="{7FB3B310-5EDF-3CB8-D0A5-29739490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793" y="4568573"/>
            <a:ext cx="2390866" cy="23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スマートフォンを使うおばあさんのイラスト | かわいいフリー素材集 いらすとや">
            <a:extLst>
              <a:ext uri="{FF2B5EF4-FFF2-40B4-BE49-F238E27FC236}">
                <a16:creationId xmlns:a16="http://schemas.microsoft.com/office/drawing/2014/main" id="{4F7EADF0-E245-69B8-71F2-C1E2764C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142" y="4042834"/>
            <a:ext cx="2019301" cy="2878667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8EC69DB6-6B41-EBD3-B7C2-80624F54DA4F}"/>
              </a:ext>
            </a:extLst>
          </p:cNvPr>
          <p:cNvSpPr/>
          <p:nvPr/>
        </p:nvSpPr>
        <p:spPr>
          <a:xfrm>
            <a:off x="715943" y="5101988"/>
            <a:ext cx="6330345" cy="1094619"/>
          </a:xfrm>
          <a:prstGeom prst="roundRect">
            <a:avLst/>
          </a:prstGeom>
          <a:solidFill>
            <a:srgbClr val="FFFF7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BDA8251-9A44-1CEB-4624-A0239D635578}"/>
              </a:ext>
            </a:extLst>
          </p:cNvPr>
          <p:cNvSpPr/>
          <p:nvPr/>
        </p:nvSpPr>
        <p:spPr>
          <a:xfrm>
            <a:off x="715129" y="3423707"/>
            <a:ext cx="9018512" cy="12337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E1C12A2-C3EC-891A-4611-D8FA8FD2A761}"/>
              </a:ext>
            </a:extLst>
          </p:cNvPr>
          <p:cNvSpPr/>
          <p:nvPr/>
        </p:nvSpPr>
        <p:spPr>
          <a:xfrm>
            <a:off x="702278" y="1867958"/>
            <a:ext cx="7420429" cy="10477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B363105-0ACE-CB57-4B78-9895AB2E6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08" y="156521"/>
            <a:ext cx="12300299" cy="1352777"/>
          </a:xfrm>
        </p:spPr>
        <p:txBody>
          <a:bodyPr>
            <a:noAutofit/>
          </a:bodyPr>
          <a:lstStyle/>
          <a:p>
            <a:r>
              <a:rPr lang="ja-JP" altLang="en-US" sz="6000">
                <a:latin typeface="ＭＳ ゴシック"/>
                <a:ea typeface="ＭＳ ゴシック"/>
              </a:rPr>
              <a:t>3.E-sportsを始めてみようと思う</a:t>
            </a:r>
            <a:endParaRPr kumimoji="1" lang="ja-JP" altLang="en-US" sz="6000">
              <a:latin typeface="ＭＳ ゴシック"/>
              <a:ea typeface="ＭＳ ゴシック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C8B40-5B7E-121F-CBE7-07AB54886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058" y="2008565"/>
            <a:ext cx="8469993" cy="67589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sz="4800">
                <a:latin typeface="MS Gothic"/>
                <a:ea typeface="MS Gothic"/>
              </a:rPr>
              <a:t>将来仕事にする</a:t>
            </a:r>
            <a:r>
              <a:rPr lang="ja-JP" altLang="en-US" sz="4800">
                <a:latin typeface="MS Gothic"/>
                <a:ea typeface="MS Gothic"/>
              </a:rPr>
              <a:t>人</a:t>
            </a:r>
            <a:r>
              <a:rPr lang="ja-JP" sz="4800">
                <a:latin typeface="MS Gothic"/>
                <a:ea typeface="MS Gothic"/>
              </a:rPr>
              <a:t>が</a:t>
            </a:r>
            <a:r>
              <a:rPr lang="ja-JP" altLang="en-US" sz="4800">
                <a:latin typeface="MS Gothic"/>
                <a:ea typeface="MS Gothic"/>
              </a:rPr>
              <a:t>増える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B256BE3-576E-9279-DA7F-77EC5A4B087E}"/>
              </a:ext>
            </a:extLst>
          </p:cNvPr>
          <p:cNvSpPr txBox="1"/>
          <p:nvPr/>
        </p:nvSpPr>
        <p:spPr>
          <a:xfrm>
            <a:off x="823230" y="3675439"/>
            <a:ext cx="900792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800">
                <a:latin typeface="MS Gothic"/>
                <a:ea typeface="MS Gothic"/>
              </a:rPr>
              <a:t>e-sportsをする人が沢山増える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9644B6F-437B-116E-4F2B-F2D0BEFB6AB8}"/>
              </a:ext>
            </a:extLst>
          </p:cNvPr>
          <p:cNvSpPr txBox="1"/>
          <p:nvPr/>
        </p:nvSpPr>
        <p:spPr>
          <a:xfrm>
            <a:off x="708327" y="5254625"/>
            <a:ext cx="672646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sz="4800">
                <a:latin typeface="MS Gothic"/>
                <a:ea typeface="MS Gothic"/>
              </a:rPr>
              <a:t>年齢問わず始められる</a:t>
            </a:r>
          </a:p>
        </p:txBody>
      </p:sp>
      <p:pic>
        <p:nvPicPr>
          <p:cNvPr id="8" name="図 7" descr="据置型ゲーム機で遊ぶ子供達のイラスト | かわいいフリー素材集 いらすとや">
            <a:extLst>
              <a:ext uri="{FF2B5EF4-FFF2-40B4-BE49-F238E27FC236}">
                <a16:creationId xmlns:a16="http://schemas.microsoft.com/office/drawing/2014/main" id="{CAECC4A1-F8C2-9202-107C-8B24CA75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928" y="4614334"/>
            <a:ext cx="2519893" cy="3058584"/>
          </a:xfrm>
          <a:prstGeom prst="rect">
            <a:avLst/>
          </a:prstGeom>
        </p:spPr>
      </p:pic>
      <p:pic>
        <p:nvPicPr>
          <p:cNvPr id="9" name="図 8" descr="ゲームのコントローラー（ゲームパッド）のイラスト | ゆるくてかわいい無料イラスト・アイコン素材屋「ぴよたそ」">
            <a:extLst>
              <a:ext uri="{FF2B5EF4-FFF2-40B4-BE49-F238E27FC236}">
                <a16:creationId xmlns:a16="http://schemas.microsoft.com/office/drawing/2014/main" id="{DDFBE1B2-BC38-2245-23B0-61322F32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43350" y="5577471"/>
            <a:ext cx="1188557" cy="11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ローチャート: せん孔テープ 10">
            <a:extLst>
              <a:ext uri="{FF2B5EF4-FFF2-40B4-BE49-F238E27FC236}">
                <a16:creationId xmlns:a16="http://schemas.microsoft.com/office/drawing/2014/main" id="{5B5140ED-AB5D-4A60-2605-2975BF486840}"/>
              </a:ext>
            </a:extLst>
          </p:cNvPr>
          <p:cNvSpPr/>
          <p:nvPr/>
        </p:nvSpPr>
        <p:spPr>
          <a:xfrm>
            <a:off x="268" y="1053510"/>
            <a:ext cx="12191999" cy="4296833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8E5DF4-848E-D746-3E75-DDB2D911D4C3}"/>
              </a:ext>
            </a:extLst>
          </p:cNvPr>
          <p:cNvSpPr txBox="1"/>
          <p:nvPr/>
        </p:nvSpPr>
        <p:spPr>
          <a:xfrm>
            <a:off x="426609" y="5867"/>
            <a:ext cx="1122165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6600">
                <a:latin typeface="MS Gothic"/>
                <a:ea typeface="MS Gothic"/>
              </a:rPr>
              <a:t>浪速区での取り組みを増やす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FC2A21-E40E-84F9-D80A-537DDA8DAD25}"/>
              </a:ext>
            </a:extLst>
          </p:cNvPr>
          <p:cNvSpPr txBox="1"/>
          <p:nvPr/>
        </p:nvSpPr>
        <p:spPr>
          <a:xfrm>
            <a:off x="112002" y="1906226"/>
            <a:ext cx="1197400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5400">
                <a:latin typeface="MS Gothic"/>
                <a:ea typeface="MS Gothic"/>
              </a:rPr>
              <a:t>浪速区でこのような取り組みをすればコミュニケーション能力が上がったりみんなで楽しめると思う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B711C79-0FE2-243F-BE8D-9D6329FBE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842" y="3335851"/>
            <a:ext cx="4246265" cy="385437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98D90C9-873D-56A5-2E8E-4B9EBAF00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929" y="4492310"/>
            <a:ext cx="2850379" cy="25617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0D63494-A215-8684-6FF0-A9445F02D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78" y="4355300"/>
            <a:ext cx="2852490" cy="2833199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6DD92A3-262F-DCDC-0070-63671F94DFC3}"/>
              </a:ext>
            </a:extLst>
          </p:cNvPr>
          <p:cNvCxnSpPr/>
          <p:nvPr/>
        </p:nvCxnSpPr>
        <p:spPr>
          <a:xfrm flipV="1">
            <a:off x="227496" y="1036981"/>
            <a:ext cx="11361528" cy="24297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6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2D40BA-CB2C-41C0-A03A-720B36A9A0BC}">
  <ds:schemaRefs>
    <ds:schemaRef ds:uri="http://schemas.openxmlformats.org/package/2006/metadata/core-properties"/>
    <ds:schemaRef ds:uri="http://schemas.microsoft.com/office/infopath/2007/PartnerControls"/>
    <ds:schemaRef ds:uri="627e0409-3867-44b4-a7b6-9871a87bed89"/>
    <ds:schemaRef ds:uri="http://purl.org/dc/dcmitype/"/>
    <ds:schemaRef ds:uri="b93c6c44-42d1-4bea-b73a-eb923370d776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F4C76DF-54D7-4476-B4C8-BAACA1DAD8CA}"/>
</file>

<file path=customXml/itemProps3.xml><?xml version="1.0" encoding="utf-8"?>
<ds:datastoreItem xmlns:ds="http://schemas.openxmlformats.org/officeDocument/2006/customXml" ds:itemID="{B8F4DB34-7884-41B1-878C-994176B3B4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427</Words>
  <Application>Microsoft Office PowerPoint</Application>
  <PresentationFormat>ワイド画面</PresentationFormat>
  <Paragraphs>40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BIZ UDゴシック</vt:lpstr>
      <vt:lpstr>ＭＳ ゴシック</vt:lpstr>
      <vt:lpstr>ＭＳ ゴシック</vt:lpstr>
      <vt:lpstr>游ゴシック</vt:lpstr>
      <vt:lpstr>游ゴシック Light</vt:lpstr>
      <vt:lpstr>Arial</vt:lpstr>
      <vt:lpstr>Broadway</vt:lpstr>
      <vt:lpstr>Office Theme</vt:lpstr>
      <vt:lpstr>E‐sports  sports </vt:lpstr>
      <vt:lpstr>e‐sportsとsportsの 　　　共通点</vt:lpstr>
      <vt:lpstr>PowerPoint プレゼンテーション</vt:lpstr>
      <vt:lpstr>PowerPoint プレゼンテーション</vt:lpstr>
      <vt:lpstr>E-sports     tournament              of               naniwa  </vt:lpstr>
      <vt:lpstr>1.体験しながら学べる</vt:lpstr>
      <vt:lpstr>2.コミュニケーションがとれる</vt:lpstr>
      <vt:lpstr>3.E-sportsを始めてみようと思う</vt:lpstr>
      <vt:lpstr>PowerPoint プレゼンテーション</vt:lpstr>
      <vt:lpstr> esportsのイメージをあげるには！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フクイ　リョウマ</dc:creator>
  <cp:lastModifiedBy>アラキ　ミユ</cp:lastModifiedBy>
  <cp:revision>16</cp:revision>
  <dcterms:created xsi:type="dcterms:W3CDTF">2024-02-08T05:44:25Z</dcterms:created>
  <dcterms:modified xsi:type="dcterms:W3CDTF">2024-03-12T04:11:09Z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  <property fmtid="{D5CDD505-2E9C-101B-9397-08002B2CF9AE}" pid="3" name="MediaServiceImageTags">
    <vt:lpwstr/>
  </property>
</Properties>
</file>