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8" r:id="rId5"/>
    <p:sldId id="261" r:id="rId6"/>
    <p:sldId id="256" r:id="rId7"/>
    <p:sldId id="268" r:id="rId8"/>
    <p:sldId id="266" r:id="rId9"/>
    <p:sldId id="267" r:id="rId10"/>
    <p:sldId id="260"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7" d="100"/>
          <a:sy n="67" d="100"/>
        </p:scale>
        <p:origin x="548" y="212"/>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イワト　アヤカ" userId="315aa461-3e0c-494d-a518-9c43b72a8440" providerId="ADAL" clId="{76C9B071-07D2-4FBA-A964-E5AB039D42AB}"/>
    <pc:docChg chg="undo custSel addSld delSld modSld sldOrd">
      <pc:chgData name="イワト　アヤカ" userId="315aa461-3e0c-494d-a518-9c43b72a8440" providerId="ADAL" clId="{76C9B071-07D2-4FBA-A964-E5AB039D42AB}" dt="2024-03-12T04:10:46.650" v="1980"/>
      <pc:docMkLst>
        <pc:docMk/>
      </pc:docMkLst>
      <pc:sldChg chg="modSp modAnim">
        <pc:chgData name="イワト　アヤカ" userId="315aa461-3e0c-494d-a518-9c43b72a8440" providerId="ADAL" clId="{76C9B071-07D2-4FBA-A964-E5AB039D42AB}" dt="2024-03-12T04:08:50.724" v="1975"/>
        <pc:sldMkLst>
          <pc:docMk/>
          <pc:sldMk cId="1839323554" sldId="256"/>
        </pc:sldMkLst>
        <pc:spChg chg="mod">
          <ac:chgData name="イワト　アヤカ" userId="315aa461-3e0c-494d-a518-9c43b72a8440" providerId="ADAL" clId="{76C9B071-07D2-4FBA-A964-E5AB039D42AB}" dt="2024-03-04T05:46:23.968" v="50" actId="113"/>
          <ac:spMkLst>
            <pc:docMk/>
            <pc:sldMk cId="1839323554" sldId="256"/>
            <ac:spMk id="2" creationId="{57BC8639-2CDA-41F0-85E9-03A3D25E9CED}"/>
          </ac:spMkLst>
        </pc:spChg>
      </pc:sldChg>
      <pc:sldChg chg="del modAnim">
        <pc:chgData name="イワト　アヤカ" userId="315aa461-3e0c-494d-a518-9c43b72a8440" providerId="ADAL" clId="{76C9B071-07D2-4FBA-A964-E5AB039D42AB}" dt="2024-03-12T03:46:58.324" v="1767" actId="2696"/>
        <pc:sldMkLst>
          <pc:docMk/>
          <pc:sldMk cId="3102021981" sldId="257"/>
        </pc:sldMkLst>
      </pc:sldChg>
      <pc:sldChg chg="modSp modAnim">
        <pc:chgData name="イワト　アヤカ" userId="315aa461-3e0c-494d-a518-9c43b72a8440" providerId="ADAL" clId="{76C9B071-07D2-4FBA-A964-E5AB039D42AB}" dt="2024-03-08T05:24:43.449" v="977"/>
        <pc:sldMkLst>
          <pc:docMk/>
          <pc:sldMk cId="1368795790" sldId="258"/>
        </pc:sldMkLst>
        <pc:spChg chg="mod">
          <ac:chgData name="イワト　アヤカ" userId="315aa461-3e0c-494d-a518-9c43b72a8440" providerId="ADAL" clId="{76C9B071-07D2-4FBA-A964-E5AB039D42AB}" dt="2024-03-08T05:24:33.236" v="975" actId="20577"/>
          <ac:spMkLst>
            <pc:docMk/>
            <pc:sldMk cId="1368795790" sldId="258"/>
            <ac:spMk id="2" creationId="{1CDC9515-41FE-49DC-898A-1381F8696A1D}"/>
          </ac:spMkLst>
        </pc:spChg>
        <pc:spChg chg="mod">
          <ac:chgData name="イワト　アヤカ" userId="315aa461-3e0c-494d-a518-9c43b72a8440" providerId="ADAL" clId="{76C9B071-07D2-4FBA-A964-E5AB039D42AB}" dt="2024-03-08T05:24:43.449" v="977"/>
          <ac:spMkLst>
            <pc:docMk/>
            <pc:sldMk cId="1368795790" sldId="258"/>
            <ac:spMk id="6" creationId="{C2DBB8DE-CB1E-4CBA-99E6-BF6E9CBC3453}"/>
          </ac:spMkLst>
        </pc:spChg>
      </pc:sldChg>
      <pc:sldChg chg="addSp delSp modSp addAnim delAnim modAnim">
        <pc:chgData name="イワト　アヤカ" userId="315aa461-3e0c-494d-a518-9c43b72a8440" providerId="ADAL" clId="{76C9B071-07D2-4FBA-A964-E5AB039D42AB}" dt="2024-03-05T02:38:05.043" v="101"/>
        <pc:sldMkLst>
          <pc:docMk/>
          <pc:sldMk cId="3399665702" sldId="260"/>
        </pc:sldMkLst>
        <pc:spChg chg="mod">
          <ac:chgData name="イワト　アヤカ" userId="315aa461-3e0c-494d-a518-9c43b72a8440" providerId="ADAL" clId="{76C9B071-07D2-4FBA-A964-E5AB039D42AB}" dt="2024-03-05T02:22:08.663" v="55" actId="1076"/>
          <ac:spMkLst>
            <pc:docMk/>
            <pc:sldMk cId="3399665702" sldId="260"/>
            <ac:spMk id="6" creationId="{F6640C44-4466-4B79-9756-046A4E2B0EAC}"/>
          </ac:spMkLst>
        </pc:spChg>
        <pc:spChg chg="mod">
          <ac:chgData name="イワト　アヤカ" userId="315aa461-3e0c-494d-a518-9c43b72a8440" providerId="ADAL" clId="{76C9B071-07D2-4FBA-A964-E5AB039D42AB}" dt="2024-03-05T02:22:05.303" v="54" actId="1076"/>
          <ac:spMkLst>
            <pc:docMk/>
            <pc:sldMk cId="3399665702" sldId="260"/>
            <ac:spMk id="7" creationId="{04D64BCD-FEE5-47F0-8D48-86E2014B81A1}"/>
          </ac:spMkLst>
        </pc:spChg>
        <pc:spChg chg="add del mod">
          <ac:chgData name="イワト　アヤカ" userId="315aa461-3e0c-494d-a518-9c43b72a8440" providerId="ADAL" clId="{76C9B071-07D2-4FBA-A964-E5AB039D42AB}" dt="2024-03-04T05:40:07.552" v="44" actId="20577"/>
          <ac:spMkLst>
            <pc:docMk/>
            <pc:sldMk cId="3399665702" sldId="260"/>
            <ac:spMk id="19" creationId="{C4F0F34A-1A2D-4787-817D-4EF9517D0D36}"/>
          </ac:spMkLst>
        </pc:spChg>
      </pc:sldChg>
      <pc:sldChg chg="modSp del">
        <pc:chgData name="イワト　アヤカ" userId="315aa461-3e0c-494d-a518-9c43b72a8440" providerId="ADAL" clId="{76C9B071-07D2-4FBA-A964-E5AB039D42AB}" dt="2024-03-12T03:19:44.860" v="1373" actId="2696"/>
        <pc:sldMkLst>
          <pc:docMk/>
          <pc:sldMk cId="3706587412" sldId="263"/>
        </pc:sldMkLst>
        <pc:spChg chg="mod">
          <ac:chgData name="イワト　アヤカ" userId="315aa461-3e0c-494d-a518-9c43b72a8440" providerId="ADAL" clId="{76C9B071-07D2-4FBA-A964-E5AB039D42AB}" dt="2024-03-04T05:37:06.167" v="3" actId="207"/>
          <ac:spMkLst>
            <pc:docMk/>
            <pc:sldMk cId="3706587412" sldId="263"/>
            <ac:spMk id="10" creationId="{93FE2237-DEEA-4489-9CDD-42041ADE4FDC}"/>
          </ac:spMkLst>
        </pc:spChg>
      </pc:sldChg>
      <pc:sldChg chg="del modAnim">
        <pc:chgData name="イワト　アヤカ" userId="315aa461-3e0c-494d-a518-9c43b72a8440" providerId="ADAL" clId="{76C9B071-07D2-4FBA-A964-E5AB039D42AB}" dt="2024-03-12T03:19:48.662" v="1374" actId="2696"/>
        <pc:sldMkLst>
          <pc:docMk/>
          <pc:sldMk cId="1233105649" sldId="265"/>
        </pc:sldMkLst>
      </pc:sldChg>
      <pc:sldChg chg="addSp delSp modSp add ord modAnim">
        <pc:chgData name="イワト　アヤカ" userId="315aa461-3e0c-494d-a518-9c43b72a8440" providerId="ADAL" clId="{76C9B071-07D2-4FBA-A964-E5AB039D42AB}" dt="2024-03-07T06:18:21.549" v="907" actId="1076"/>
        <pc:sldMkLst>
          <pc:docMk/>
          <pc:sldMk cId="3768607343" sldId="266"/>
        </pc:sldMkLst>
        <pc:spChg chg="mod">
          <ac:chgData name="イワト　アヤカ" userId="315aa461-3e0c-494d-a518-9c43b72a8440" providerId="ADAL" clId="{76C9B071-07D2-4FBA-A964-E5AB039D42AB}" dt="2024-03-07T06:14:54.735" v="881" actId="207"/>
          <ac:spMkLst>
            <pc:docMk/>
            <pc:sldMk cId="3768607343" sldId="266"/>
            <ac:spMk id="2" creationId="{D7D7D203-B834-4542-A7B8-D3EEFB4688B7}"/>
          </ac:spMkLst>
        </pc:spChg>
        <pc:spChg chg="mod">
          <ac:chgData name="イワト　アヤカ" userId="315aa461-3e0c-494d-a518-9c43b72a8440" providerId="ADAL" clId="{76C9B071-07D2-4FBA-A964-E5AB039D42AB}" dt="2024-03-07T06:05:33.935" v="708" actId="20577"/>
          <ac:spMkLst>
            <pc:docMk/>
            <pc:sldMk cId="3768607343" sldId="266"/>
            <ac:spMk id="3" creationId="{504E50F8-C03B-4108-8F48-42F19416D492}"/>
          </ac:spMkLst>
        </pc:spChg>
        <pc:spChg chg="add mod">
          <ac:chgData name="イワト　アヤカ" userId="315aa461-3e0c-494d-a518-9c43b72a8440" providerId="ADAL" clId="{76C9B071-07D2-4FBA-A964-E5AB039D42AB}" dt="2024-03-07T05:52:37.265" v="526" actId="1076"/>
          <ac:spMkLst>
            <pc:docMk/>
            <pc:sldMk cId="3768607343" sldId="266"/>
            <ac:spMk id="4" creationId="{CE7FB356-4E2E-4069-8A9D-1E242630AAA5}"/>
          </ac:spMkLst>
        </pc:spChg>
        <pc:spChg chg="add mod">
          <ac:chgData name="イワト　アヤカ" userId="315aa461-3e0c-494d-a518-9c43b72a8440" providerId="ADAL" clId="{76C9B071-07D2-4FBA-A964-E5AB039D42AB}" dt="2024-03-07T05:57:58.024" v="615" actId="1076"/>
          <ac:spMkLst>
            <pc:docMk/>
            <pc:sldMk cId="3768607343" sldId="266"/>
            <ac:spMk id="5" creationId="{4A0FA963-B800-4B62-A8D5-1B5B6577CACA}"/>
          </ac:spMkLst>
        </pc:spChg>
        <pc:spChg chg="add del mod">
          <ac:chgData name="イワト　アヤカ" userId="315aa461-3e0c-494d-a518-9c43b72a8440" providerId="ADAL" clId="{76C9B071-07D2-4FBA-A964-E5AB039D42AB}" dt="2024-03-07T05:57:43.183" v="613" actId="11529"/>
          <ac:spMkLst>
            <pc:docMk/>
            <pc:sldMk cId="3768607343" sldId="266"/>
            <ac:spMk id="6" creationId="{ABAB1610-022D-4253-B0FC-3B03B0865ED9}"/>
          </ac:spMkLst>
        </pc:spChg>
        <pc:spChg chg="add del mod">
          <ac:chgData name="イワト　アヤカ" userId="315aa461-3e0c-494d-a518-9c43b72a8440" providerId="ADAL" clId="{76C9B071-07D2-4FBA-A964-E5AB039D42AB}" dt="2024-03-07T05:57:40.862" v="611" actId="767"/>
          <ac:spMkLst>
            <pc:docMk/>
            <pc:sldMk cId="3768607343" sldId="266"/>
            <ac:spMk id="7" creationId="{7F11199C-8FD7-49D4-9601-82F47EADB309}"/>
          </ac:spMkLst>
        </pc:spChg>
        <pc:spChg chg="add mod">
          <ac:chgData name="イワト　アヤカ" userId="315aa461-3e0c-494d-a518-9c43b72a8440" providerId="ADAL" clId="{76C9B071-07D2-4FBA-A964-E5AB039D42AB}" dt="2024-03-07T06:17:09.661" v="888" actId="1076"/>
          <ac:spMkLst>
            <pc:docMk/>
            <pc:sldMk cId="3768607343" sldId="266"/>
            <ac:spMk id="8" creationId="{493FBF22-956F-42E3-B132-7DF6CA6BC380}"/>
          </ac:spMkLst>
        </pc:spChg>
        <pc:spChg chg="add mod">
          <ac:chgData name="イワト　アヤカ" userId="315aa461-3e0c-494d-a518-9c43b72a8440" providerId="ADAL" clId="{76C9B071-07D2-4FBA-A964-E5AB039D42AB}" dt="2024-03-07T06:17:02.201" v="885" actId="1076"/>
          <ac:spMkLst>
            <pc:docMk/>
            <pc:sldMk cId="3768607343" sldId="266"/>
            <ac:spMk id="9" creationId="{3674E212-A31C-4E91-AAC7-5DFF70162AC6}"/>
          </ac:spMkLst>
        </pc:spChg>
        <pc:spChg chg="add mod">
          <ac:chgData name="イワト　アヤカ" userId="315aa461-3e0c-494d-a518-9c43b72a8440" providerId="ADAL" clId="{76C9B071-07D2-4FBA-A964-E5AB039D42AB}" dt="2024-03-07T06:17:31.392" v="895" actId="1076"/>
          <ac:spMkLst>
            <pc:docMk/>
            <pc:sldMk cId="3768607343" sldId="266"/>
            <ac:spMk id="10" creationId="{49192025-AC3D-40F5-B068-5725D5628B42}"/>
          </ac:spMkLst>
        </pc:spChg>
        <pc:spChg chg="add mod">
          <ac:chgData name="イワト　アヤカ" userId="315aa461-3e0c-494d-a518-9c43b72a8440" providerId="ADAL" clId="{76C9B071-07D2-4FBA-A964-E5AB039D42AB}" dt="2024-03-07T06:17:36.804" v="896" actId="1076"/>
          <ac:spMkLst>
            <pc:docMk/>
            <pc:sldMk cId="3768607343" sldId="266"/>
            <ac:spMk id="11" creationId="{A6800D00-E316-4B92-A4F7-F6CD2DF90505}"/>
          </ac:spMkLst>
        </pc:spChg>
        <pc:spChg chg="add mod">
          <ac:chgData name="イワト　アヤカ" userId="315aa461-3e0c-494d-a518-9c43b72a8440" providerId="ADAL" clId="{76C9B071-07D2-4FBA-A964-E5AB039D42AB}" dt="2024-03-07T06:17:19.876" v="892" actId="1076"/>
          <ac:spMkLst>
            <pc:docMk/>
            <pc:sldMk cId="3768607343" sldId="266"/>
            <ac:spMk id="12" creationId="{29E427B1-6EA1-48CB-AEE9-F2496D23C2BD}"/>
          </ac:spMkLst>
        </pc:spChg>
        <pc:picChg chg="add mod">
          <ac:chgData name="イワト　アヤカ" userId="315aa461-3e0c-494d-a518-9c43b72a8440" providerId="ADAL" clId="{76C9B071-07D2-4FBA-A964-E5AB039D42AB}" dt="2024-03-07T06:18:21.549" v="907" actId="1076"/>
          <ac:picMkLst>
            <pc:docMk/>
            <pc:sldMk cId="3768607343" sldId="266"/>
            <ac:picMk id="14" creationId="{85B08702-56A7-44D5-9011-301E07B60790}"/>
          </ac:picMkLst>
        </pc:picChg>
      </pc:sldChg>
      <pc:sldChg chg="addSp delSp modSp add ord modAnim">
        <pc:chgData name="イワト　アヤカ" userId="315aa461-3e0c-494d-a518-9c43b72a8440" providerId="ADAL" clId="{76C9B071-07D2-4FBA-A964-E5AB039D42AB}" dt="2024-03-12T04:10:46.650" v="1980"/>
        <pc:sldMkLst>
          <pc:docMk/>
          <pc:sldMk cId="4175889575" sldId="267"/>
        </pc:sldMkLst>
        <pc:spChg chg="mod">
          <ac:chgData name="イワト　アヤカ" userId="315aa461-3e0c-494d-a518-9c43b72a8440" providerId="ADAL" clId="{76C9B071-07D2-4FBA-A964-E5AB039D42AB}" dt="2024-03-12T03:48:29.876" v="1831" actId="2711"/>
          <ac:spMkLst>
            <pc:docMk/>
            <pc:sldMk cId="4175889575" sldId="267"/>
            <ac:spMk id="2" creationId="{258EF074-DC73-4B00-AFF1-B6A9717660C1}"/>
          </ac:spMkLst>
        </pc:spChg>
        <pc:spChg chg="mod">
          <ac:chgData name="イワト　アヤカ" userId="315aa461-3e0c-494d-a518-9c43b72a8440" providerId="ADAL" clId="{76C9B071-07D2-4FBA-A964-E5AB039D42AB}" dt="2024-03-12T03:45:13.423" v="1682" actId="13926"/>
          <ac:spMkLst>
            <pc:docMk/>
            <pc:sldMk cId="4175889575" sldId="267"/>
            <ac:spMk id="3" creationId="{77FA3E9A-9EDE-4E08-A564-D25F04FB4CB6}"/>
          </ac:spMkLst>
        </pc:spChg>
        <pc:spChg chg="add mod">
          <ac:chgData name="イワト　アヤカ" userId="315aa461-3e0c-494d-a518-9c43b72a8440" providerId="ADAL" clId="{76C9B071-07D2-4FBA-A964-E5AB039D42AB}" dt="2024-03-12T03:50:17.064" v="1836" actId="1076"/>
          <ac:spMkLst>
            <pc:docMk/>
            <pc:sldMk cId="4175889575" sldId="267"/>
            <ac:spMk id="4" creationId="{91709DDD-2E19-4F9C-9AE1-38FA79B1E7D3}"/>
          </ac:spMkLst>
        </pc:spChg>
        <pc:spChg chg="add mod">
          <ac:chgData name="イワト　アヤカ" userId="315aa461-3e0c-494d-a518-9c43b72a8440" providerId="ADAL" clId="{76C9B071-07D2-4FBA-A964-E5AB039D42AB}" dt="2024-03-12T03:50:13.791" v="1835" actId="1076"/>
          <ac:spMkLst>
            <pc:docMk/>
            <pc:sldMk cId="4175889575" sldId="267"/>
            <ac:spMk id="5" creationId="{1D2FAF47-8E05-4C6E-97F3-76E142D1A96D}"/>
          </ac:spMkLst>
        </pc:spChg>
        <pc:spChg chg="add mod">
          <ac:chgData name="イワト　アヤカ" userId="315aa461-3e0c-494d-a518-9c43b72a8440" providerId="ADAL" clId="{76C9B071-07D2-4FBA-A964-E5AB039D42AB}" dt="2024-03-12T03:50:11.109" v="1834" actId="1076"/>
          <ac:spMkLst>
            <pc:docMk/>
            <pc:sldMk cId="4175889575" sldId="267"/>
            <ac:spMk id="6" creationId="{21E3EBCC-DACF-4016-ABB0-33CCCA445A12}"/>
          </ac:spMkLst>
        </pc:spChg>
        <pc:spChg chg="add mod">
          <ac:chgData name="イワト　アヤカ" userId="315aa461-3e0c-494d-a518-9c43b72a8440" providerId="ADAL" clId="{76C9B071-07D2-4FBA-A964-E5AB039D42AB}" dt="2024-03-12T03:50:28.608" v="1838" actId="1076"/>
          <ac:spMkLst>
            <pc:docMk/>
            <pc:sldMk cId="4175889575" sldId="267"/>
            <ac:spMk id="7" creationId="{E6CFC663-CD1A-407E-96F3-3B1723E88501}"/>
          </ac:spMkLst>
        </pc:spChg>
        <pc:spChg chg="add mod">
          <ac:chgData name="イワト　アヤカ" userId="315aa461-3e0c-494d-a518-9c43b72a8440" providerId="ADAL" clId="{76C9B071-07D2-4FBA-A964-E5AB039D42AB}" dt="2024-03-12T03:51:41.166" v="1903" actId="1076"/>
          <ac:spMkLst>
            <pc:docMk/>
            <pc:sldMk cId="4175889575" sldId="267"/>
            <ac:spMk id="8" creationId="{FC912BA5-E89A-4BC8-B284-95FA8DA79F15}"/>
          </ac:spMkLst>
        </pc:spChg>
        <pc:spChg chg="add del mod">
          <ac:chgData name="イワト　アヤカ" userId="315aa461-3e0c-494d-a518-9c43b72a8440" providerId="ADAL" clId="{76C9B071-07D2-4FBA-A964-E5AB039D42AB}" dt="2024-03-12T03:54:16.149" v="1905" actId="11529"/>
          <ac:spMkLst>
            <pc:docMk/>
            <pc:sldMk cId="4175889575" sldId="267"/>
            <ac:spMk id="9" creationId="{A305C353-922E-48E9-B54F-47806F021750}"/>
          </ac:spMkLst>
        </pc:spChg>
        <pc:picChg chg="add mod">
          <ac:chgData name="イワト　アヤカ" userId="315aa461-3e0c-494d-a518-9c43b72a8440" providerId="ADAL" clId="{76C9B071-07D2-4FBA-A964-E5AB039D42AB}" dt="2024-03-12T03:58:09.482" v="1914" actId="1076"/>
          <ac:picMkLst>
            <pc:docMk/>
            <pc:sldMk cId="4175889575" sldId="267"/>
            <ac:picMk id="11" creationId="{76F78B65-3883-467E-8AB6-1B21A2E91876}"/>
          </ac:picMkLst>
        </pc:picChg>
      </pc:sldChg>
      <pc:sldChg chg="addSp modSp add ord modAnim">
        <pc:chgData name="イワト　アヤカ" userId="315aa461-3e0c-494d-a518-9c43b72a8440" providerId="ADAL" clId="{76C9B071-07D2-4FBA-A964-E5AB039D42AB}" dt="2024-03-12T04:07:03.142" v="1962" actId="1076"/>
        <pc:sldMkLst>
          <pc:docMk/>
          <pc:sldMk cId="3277569628" sldId="268"/>
        </pc:sldMkLst>
        <pc:spChg chg="mod">
          <ac:chgData name="イワト　アヤカ" userId="315aa461-3e0c-494d-a518-9c43b72a8440" providerId="ADAL" clId="{76C9B071-07D2-4FBA-A964-E5AB039D42AB}" dt="2024-03-11T05:48:13.017" v="1014" actId="207"/>
          <ac:spMkLst>
            <pc:docMk/>
            <pc:sldMk cId="3277569628" sldId="268"/>
            <ac:spMk id="2" creationId="{EF8A7CD5-074E-47DC-99C3-E52239E5A22C}"/>
          </ac:spMkLst>
        </pc:spChg>
        <pc:spChg chg="mod">
          <ac:chgData name="イワト　アヤカ" userId="315aa461-3e0c-494d-a518-9c43b72a8440" providerId="ADAL" clId="{76C9B071-07D2-4FBA-A964-E5AB039D42AB}" dt="2024-03-11T05:57:57.813" v="1369" actId="207"/>
          <ac:spMkLst>
            <pc:docMk/>
            <pc:sldMk cId="3277569628" sldId="268"/>
            <ac:spMk id="3" creationId="{101B69E1-8744-40E2-BEE4-84C1FE802942}"/>
          </ac:spMkLst>
        </pc:spChg>
        <pc:spChg chg="add mod">
          <ac:chgData name="イワト　アヤカ" userId="315aa461-3e0c-494d-a518-9c43b72a8440" providerId="ADAL" clId="{76C9B071-07D2-4FBA-A964-E5AB039D42AB}" dt="2024-03-11T05:52:56.873" v="1195" actId="1076"/>
          <ac:spMkLst>
            <pc:docMk/>
            <pc:sldMk cId="3277569628" sldId="268"/>
            <ac:spMk id="4" creationId="{1361C392-627A-48EB-A2D5-00964A979DCD}"/>
          </ac:spMkLst>
        </pc:spChg>
        <pc:spChg chg="add mod">
          <ac:chgData name="イワト　アヤカ" userId="315aa461-3e0c-494d-a518-9c43b72a8440" providerId="ADAL" clId="{76C9B071-07D2-4FBA-A964-E5AB039D42AB}" dt="2024-03-11T05:53:00.920" v="1196" actId="1076"/>
          <ac:spMkLst>
            <pc:docMk/>
            <pc:sldMk cId="3277569628" sldId="268"/>
            <ac:spMk id="5" creationId="{B7C9E0E1-3D9B-4716-87BD-85A8E056C4AD}"/>
          </ac:spMkLst>
        </pc:spChg>
        <pc:spChg chg="add mod">
          <ac:chgData name="イワト　アヤカ" userId="315aa461-3e0c-494d-a518-9c43b72a8440" providerId="ADAL" clId="{76C9B071-07D2-4FBA-A964-E5AB039D42AB}" dt="2024-03-11T05:53:04.930" v="1197" actId="1076"/>
          <ac:spMkLst>
            <pc:docMk/>
            <pc:sldMk cId="3277569628" sldId="268"/>
            <ac:spMk id="6" creationId="{660E00D6-03FF-4B67-AC24-832DDC97C07E}"/>
          </ac:spMkLst>
        </pc:spChg>
        <pc:spChg chg="add mod">
          <ac:chgData name="イワト　アヤカ" userId="315aa461-3e0c-494d-a518-9c43b72a8440" providerId="ADAL" clId="{76C9B071-07D2-4FBA-A964-E5AB039D42AB}" dt="2024-03-11T05:56:11.019" v="1319" actId="1076"/>
          <ac:spMkLst>
            <pc:docMk/>
            <pc:sldMk cId="3277569628" sldId="268"/>
            <ac:spMk id="7" creationId="{FF64EC56-1C44-422E-8373-89998F18A147}"/>
          </ac:spMkLst>
        </pc:spChg>
        <pc:spChg chg="add mod">
          <ac:chgData name="イワト　アヤカ" userId="315aa461-3e0c-494d-a518-9c43b72a8440" providerId="ADAL" clId="{76C9B071-07D2-4FBA-A964-E5AB039D42AB}" dt="2024-03-12T04:04:54.271" v="1933" actId="1076"/>
          <ac:spMkLst>
            <pc:docMk/>
            <pc:sldMk cId="3277569628" sldId="268"/>
            <ac:spMk id="8" creationId="{500E9D6B-9514-4728-9365-61E650029886}"/>
          </ac:spMkLst>
        </pc:spChg>
        <pc:spChg chg="add mod">
          <ac:chgData name="イワト　アヤカ" userId="315aa461-3e0c-494d-a518-9c43b72a8440" providerId="ADAL" clId="{76C9B071-07D2-4FBA-A964-E5AB039D42AB}" dt="2024-03-11T05:56:03.946" v="1317" actId="1076"/>
          <ac:spMkLst>
            <pc:docMk/>
            <pc:sldMk cId="3277569628" sldId="268"/>
            <ac:spMk id="9" creationId="{285F0012-196F-416E-A833-2BDC9B46F182}"/>
          </ac:spMkLst>
        </pc:spChg>
        <pc:spChg chg="add mod">
          <ac:chgData name="イワト　アヤカ" userId="315aa461-3e0c-494d-a518-9c43b72a8440" providerId="ADAL" clId="{76C9B071-07D2-4FBA-A964-E5AB039D42AB}" dt="2024-03-11T05:56:00.634" v="1316" actId="1076"/>
          <ac:spMkLst>
            <pc:docMk/>
            <pc:sldMk cId="3277569628" sldId="268"/>
            <ac:spMk id="10" creationId="{93491A4E-C1B1-4FA7-B10A-85D1670445E7}"/>
          </ac:spMkLst>
        </pc:spChg>
        <pc:spChg chg="add mod">
          <ac:chgData name="イワト　アヤカ" userId="315aa461-3e0c-494d-a518-9c43b72a8440" providerId="ADAL" clId="{76C9B071-07D2-4FBA-A964-E5AB039D42AB}" dt="2024-03-11T05:57:34.140" v="1368" actId="207"/>
          <ac:spMkLst>
            <pc:docMk/>
            <pc:sldMk cId="3277569628" sldId="268"/>
            <ac:spMk id="11" creationId="{6214686E-DE6B-4E40-8263-AFD4B2E0F828}"/>
          </ac:spMkLst>
        </pc:spChg>
        <pc:picChg chg="add mod">
          <ac:chgData name="イワト　アヤカ" userId="315aa461-3e0c-494d-a518-9c43b72a8440" providerId="ADAL" clId="{76C9B071-07D2-4FBA-A964-E5AB039D42AB}" dt="2024-03-12T04:02:54.049" v="1924" actId="1076"/>
          <ac:picMkLst>
            <pc:docMk/>
            <pc:sldMk cId="3277569628" sldId="268"/>
            <ac:picMk id="13" creationId="{4CAB0AE0-2B49-441D-B89C-AAEFAD59C9D9}"/>
          </ac:picMkLst>
        </pc:picChg>
        <pc:picChg chg="add mod">
          <ac:chgData name="イワト　アヤカ" userId="315aa461-3e0c-494d-a518-9c43b72a8440" providerId="ADAL" clId="{76C9B071-07D2-4FBA-A964-E5AB039D42AB}" dt="2024-03-12T04:07:00.767" v="1961" actId="1076"/>
          <ac:picMkLst>
            <pc:docMk/>
            <pc:sldMk cId="3277569628" sldId="268"/>
            <ac:picMk id="15" creationId="{FC721D05-29EF-4B70-8232-665C65944DDA}"/>
          </ac:picMkLst>
        </pc:picChg>
        <pc:picChg chg="add mod">
          <ac:chgData name="イワト　アヤカ" userId="315aa461-3e0c-494d-a518-9c43b72a8440" providerId="ADAL" clId="{76C9B071-07D2-4FBA-A964-E5AB039D42AB}" dt="2024-03-12T04:07:03.142" v="1962" actId="1076"/>
          <ac:picMkLst>
            <pc:docMk/>
            <pc:sldMk cId="3277569628" sldId="268"/>
            <ac:picMk id="17" creationId="{5392B35E-B379-4D83-8641-643753E11935}"/>
          </ac:picMkLst>
        </pc:picChg>
      </pc:sldChg>
    </pc:docChg>
  </pc:docChgLst>
  <pc:docChgLst>
    <pc:chgData name="カトウ　ヒナ" userId="S::9428874@school.city.osaka.jp::c00e5e14-c84f-446c-b18f-bc10038fd4d1" providerId="AD" clId="Web-{915DE0B2-9915-470D-A486-C079BDB20CD5}"/>
    <pc:docChg chg="addSld">
      <pc:chgData name="カトウ　ヒナ" userId="S::9428874@school.city.osaka.jp::c00e5e14-c84f-446c-b18f-bc10038fd4d1" providerId="AD" clId="Web-{915DE0B2-9915-470D-A486-C079BDB20CD5}" dt="2024-03-06T02:49:50.556" v="0"/>
      <pc:docMkLst>
        <pc:docMk/>
      </pc:docMkLst>
    </pc:docChg>
  </pc:docChgLst>
  <pc:docChgLst>
    <pc:chgData clId="Web-{AA92F25F-C919-4E2F-9734-099C0CCCF66E}"/>
    <pc:docChg chg="modSld">
      <pc:chgData name="" userId="" providerId="" clId="Web-{AA92F25F-C919-4E2F-9734-099C0CCCF66E}" dt="2024-03-07T23:13:53.703" v="0" actId="1076"/>
      <pc:docMkLst>
        <pc:docMk/>
      </pc:docMkLst>
      <pc:sldChg chg="modSp">
        <pc:chgData name="" userId="" providerId="" clId="Web-{AA92F25F-C919-4E2F-9734-099C0CCCF66E}" dt="2024-03-07T23:13:53.703" v="0" actId="1076"/>
        <pc:sldMkLst>
          <pc:docMk/>
          <pc:sldMk cId="3768607343" sldId="266"/>
        </pc:sldMkLst>
        <pc:spChg chg="mod">
          <ac:chgData name="" userId="" providerId="" clId="Web-{AA92F25F-C919-4E2F-9734-099C0CCCF66E}" dt="2024-03-07T23:13:53.703" v="0" actId="1076"/>
          <ac:spMkLst>
            <pc:docMk/>
            <pc:sldMk cId="3768607343" sldId="266"/>
            <ac:spMk id="10" creationId="{49192025-AC3D-40F5-B068-5725D5628B42}"/>
          </ac:spMkLst>
        </pc:spChg>
      </pc:sldChg>
    </pc:docChg>
  </pc:docChgLst>
  <pc:docChgLst>
    <pc:chgData name="イワト　アヤカ" userId="315aa461-3e0c-494d-a518-9c43b72a8440" providerId="ADAL" clId="{828C5088-84AD-3143-A140-E961EE68A52A}"/>
    <pc:docChg chg="undo custSel addSld delSld modSld">
      <pc:chgData name="イワト　アヤカ" userId="315aa461-3e0c-494d-a518-9c43b72a8440" providerId="ADAL" clId="{828C5088-84AD-3143-A140-E961EE68A52A}" dt="2024-03-03T14:32:47.443" v="52" actId="207"/>
      <pc:docMkLst>
        <pc:docMk/>
      </pc:docMkLst>
      <pc:sldChg chg="modSp">
        <pc:chgData name="イワト　アヤカ" userId="315aa461-3e0c-494d-a518-9c43b72a8440" providerId="ADAL" clId="{828C5088-84AD-3143-A140-E961EE68A52A}" dt="2024-03-03T14:32:47.443" v="52" actId="207"/>
        <pc:sldMkLst>
          <pc:docMk/>
          <pc:sldMk cId="1368795790" sldId="258"/>
        </pc:sldMkLst>
        <pc:spChg chg="mod">
          <ac:chgData name="イワト　アヤカ" userId="315aa461-3e0c-494d-a518-9c43b72a8440" providerId="ADAL" clId="{828C5088-84AD-3143-A140-E961EE68A52A}" dt="2024-03-03T14:32:47.443" v="52" actId="207"/>
          <ac:spMkLst>
            <pc:docMk/>
            <pc:sldMk cId="1368795790" sldId="258"/>
            <ac:spMk id="2" creationId="{1CDC9515-41FE-49DC-898A-1381F8696A1D}"/>
          </ac:spMkLst>
        </pc:spChg>
      </pc:sldChg>
    </pc:docChg>
  </pc:docChgLst>
  <pc:docChgLst>
    <pc:chgData name="イワト　アヤカ" userId="S::4326908@school.city.osaka.jp::315aa461-3e0c-494d-a518-9c43b72a8440" providerId="AD" clId="Web-{D1851770-EBB8-495B-AAD5-2F2C95B265C7}"/>
    <pc:docChg chg="modSld">
      <pc:chgData name="イワト　アヤカ" userId="S::4326908@school.city.osaka.jp::315aa461-3e0c-494d-a518-9c43b72a8440" providerId="AD" clId="Web-{D1851770-EBB8-495B-AAD5-2F2C95B265C7}" dt="2024-03-05T05:29:20.118" v="5" actId="1076"/>
      <pc:docMkLst>
        <pc:docMk/>
      </pc:docMkLst>
      <pc:sldChg chg="modSp">
        <pc:chgData name="イワト　アヤカ" userId="S::4326908@school.city.osaka.jp::315aa461-3e0c-494d-a518-9c43b72a8440" providerId="AD" clId="Web-{D1851770-EBB8-495B-AAD5-2F2C95B265C7}" dt="2024-03-05T05:29:20.118" v="5" actId="1076"/>
        <pc:sldMkLst>
          <pc:docMk/>
          <pc:sldMk cId="767378476" sldId="261"/>
        </pc:sldMkLst>
        <pc:spChg chg="mod">
          <ac:chgData name="イワト　アヤカ" userId="S::4326908@school.city.osaka.jp::315aa461-3e0c-494d-a518-9c43b72a8440" providerId="AD" clId="Web-{D1851770-EBB8-495B-AAD5-2F2C95B265C7}" dt="2024-03-05T05:29:15.837" v="4" actId="1076"/>
          <ac:spMkLst>
            <pc:docMk/>
            <pc:sldMk cId="767378476" sldId="261"/>
            <ac:spMk id="20" creationId="{8FC488CE-07DF-4F3F-A1C4-7F89D004BCE4}"/>
          </ac:spMkLst>
        </pc:spChg>
        <pc:spChg chg="mod">
          <ac:chgData name="イワト　アヤカ" userId="S::4326908@school.city.osaka.jp::315aa461-3e0c-494d-a518-9c43b72a8440" providerId="AD" clId="Web-{D1851770-EBB8-495B-AAD5-2F2C95B265C7}" dt="2024-03-05T05:29:20.118" v="5" actId="1076"/>
          <ac:spMkLst>
            <pc:docMk/>
            <pc:sldMk cId="767378476" sldId="261"/>
            <ac:spMk id="21" creationId="{3B755498-E506-419E-AB71-7863A9094780}"/>
          </ac:spMkLst>
        </pc:spChg>
        <pc:picChg chg="mod">
          <ac:chgData name="イワト　アヤカ" userId="S::4326908@school.city.osaka.jp::315aa461-3e0c-494d-a518-9c43b72a8440" providerId="AD" clId="Web-{D1851770-EBB8-495B-AAD5-2F2C95B265C7}" dt="2024-03-05T05:28:41.054" v="0" actId="1076"/>
          <ac:picMkLst>
            <pc:docMk/>
            <pc:sldMk cId="767378476" sldId="261"/>
            <ac:picMk id="4" creationId="{671BD75B-53B1-4FFB-B316-14441EB16F5F}"/>
          </ac:picMkLst>
        </pc:picChg>
        <pc:picChg chg="mod">
          <ac:chgData name="イワト　アヤカ" userId="S::4326908@school.city.osaka.jp::315aa461-3e0c-494d-a518-9c43b72a8440" providerId="AD" clId="Web-{D1851770-EBB8-495B-AAD5-2F2C95B265C7}" dt="2024-03-05T05:28:50.102" v="1" actId="1076"/>
          <ac:picMkLst>
            <pc:docMk/>
            <pc:sldMk cId="767378476" sldId="261"/>
            <ac:picMk id="6" creationId="{24A612A0-FA96-4C7B-A6DE-E3E349EFC872}"/>
          </ac:picMkLst>
        </pc:picChg>
      </pc:sldChg>
    </pc:docChg>
  </pc:docChgLst>
  <pc:docChgLst>
    <pc:chgData name="イワト　アヤカ" userId="S::4326908@school.city.osaka.jp::315aa461-3e0c-494d-a518-9c43b72a8440" providerId="AD" clId="Web-{E6FBBBF7-D0E2-4FD9-9AF7-D4CFE3739A14}"/>
    <pc:docChg chg="modSld">
      <pc:chgData name="イワト　アヤカ" userId="S::4326908@school.city.osaka.jp::315aa461-3e0c-494d-a518-9c43b72a8440" providerId="AD" clId="Web-{E6FBBBF7-D0E2-4FD9-9AF7-D4CFE3739A14}" dt="2024-03-04T05:46:57.160" v="1" actId="1076"/>
      <pc:docMkLst>
        <pc:docMk/>
      </pc:docMkLst>
      <pc:sldChg chg="modSp">
        <pc:chgData name="イワト　アヤカ" userId="S::4326908@school.city.osaka.jp::315aa461-3e0c-494d-a518-9c43b72a8440" providerId="AD" clId="Web-{E6FBBBF7-D0E2-4FD9-9AF7-D4CFE3739A14}" dt="2024-03-04T05:46:57.160" v="1" actId="1076"/>
        <pc:sldMkLst>
          <pc:docMk/>
          <pc:sldMk cId="1839323554" sldId="256"/>
        </pc:sldMkLst>
        <pc:picChg chg="mod">
          <ac:chgData name="イワト　アヤカ" userId="S::4326908@school.city.osaka.jp::315aa461-3e0c-494d-a518-9c43b72a8440" providerId="AD" clId="Web-{E6FBBBF7-D0E2-4FD9-9AF7-D4CFE3739A14}" dt="2024-03-04T05:46:57.160" v="1" actId="1076"/>
          <ac:picMkLst>
            <pc:docMk/>
            <pc:sldMk cId="1839323554" sldId="256"/>
            <ac:picMk id="13" creationId="{F77C68E0-84F0-4F19-23B9-D3572FBEFC92}"/>
          </ac:picMkLst>
        </pc:picChg>
      </pc:sldChg>
    </pc:docChg>
  </pc:docChgLst>
  <pc:docChgLst>
    <pc:chgData name="イワト　アヤカ" userId="315aa461-3e0c-494d-a518-9c43b72a8440" providerId="ADAL" clId="{9F20A784-A8B3-447F-B7B3-6BEEC0908D4C}"/>
    <pc:docChg chg="undo custSel addSld delSld modSld">
      <pc:chgData name="イワト　アヤカ" userId="315aa461-3e0c-494d-a518-9c43b72a8440" providerId="ADAL" clId="{9F20A784-A8B3-447F-B7B3-6BEEC0908D4C}" dt="2024-03-03T18:01:05.407" v="1687"/>
      <pc:docMkLst>
        <pc:docMk/>
      </pc:docMkLst>
      <pc:sldChg chg="modAnim">
        <pc:chgData name="イワト　アヤカ" userId="315aa461-3e0c-494d-a518-9c43b72a8440" providerId="ADAL" clId="{9F20A784-A8B3-447F-B7B3-6BEEC0908D4C}" dt="2024-03-03T15:13:59.731" v="1"/>
        <pc:sldMkLst>
          <pc:docMk/>
          <pc:sldMk cId="1839323554" sldId="256"/>
        </pc:sldMkLst>
      </pc:sldChg>
      <pc:sldChg chg="addSp delSp modSp modAnim">
        <pc:chgData name="イワト　アヤカ" userId="315aa461-3e0c-494d-a518-9c43b72a8440" providerId="ADAL" clId="{9F20A784-A8B3-447F-B7B3-6BEEC0908D4C}" dt="2024-03-03T16:13:11.723" v="400"/>
        <pc:sldMkLst>
          <pc:docMk/>
          <pc:sldMk cId="1368795790" sldId="258"/>
        </pc:sldMkLst>
        <pc:spChg chg="mod ord">
          <ac:chgData name="イワト　アヤカ" userId="315aa461-3e0c-494d-a518-9c43b72a8440" providerId="ADAL" clId="{9F20A784-A8B3-447F-B7B3-6BEEC0908D4C}" dt="2024-03-03T15:45:52.688" v="179" actId="207"/>
          <ac:spMkLst>
            <pc:docMk/>
            <pc:sldMk cId="1368795790" sldId="258"/>
            <ac:spMk id="2" creationId="{1CDC9515-41FE-49DC-898A-1381F8696A1D}"/>
          </ac:spMkLst>
        </pc:spChg>
        <pc:spChg chg="del mod">
          <ac:chgData name="イワト　アヤカ" userId="315aa461-3e0c-494d-a518-9c43b72a8440" providerId="ADAL" clId="{9F20A784-A8B3-447F-B7B3-6BEEC0908D4C}" dt="2024-03-03T15:43:14.845" v="153"/>
          <ac:spMkLst>
            <pc:docMk/>
            <pc:sldMk cId="1368795790" sldId="258"/>
            <ac:spMk id="3" creationId="{F0B255AF-9FA1-4A07-991F-9B1F714C18F0}"/>
          </ac:spMkLst>
        </pc:spChg>
        <pc:spChg chg="add mod">
          <ac:chgData name="イワト　アヤカ" userId="315aa461-3e0c-494d-a518-9c43b72a8440" providerId="ADAL" clId="{9F20A784-A8B3-447F-B7B3-6BEEC0908D4C}" dt="2024-03-03T15:46:58.923" v="181" actId="1076"/>
          <ac:spMkLst>
            <pc:docMk/>
            <pc:sldMk cId="1368795790" sldId="258"/>
            <ac:spMk id="4" creationId="{A8C9FF28-3AD9-4D59-A223-9F2EB68B26E1}"/>
          </ac:spMkLst>
        </pc:spChg>
        <pc:spChg chg="add del mod">
          <ac:chgData name="イワト　アヤカ" userId="315aa461-3e0c-494d-a518-9c43b72a8440" providerId="ADAL" clId="{9F20A784-A8B3-447F-B7B3-6BEEC0908D4C}" dt="2024-03-03T15:47:00.126" v="183"/>
          <ac:spMkLst>
            <pc:docMk/>
            <pc:sldMk cId="1368795790" sldId="258"/>
            <ac:spMk id="5" creationId="{BF37FB00-88B1-41FC-A882-694AC2DB691D}"/>
          </ac:spMkLst>
        </pc:spChg>
        <pc:spChg chg="add mod">
          <ac:chgData name="イワト　アヤカ" userId="315aa461-3e0c-494d-a518-9c43b72a8440" providerId="ADAL" clId="{9F20A784-A8B3-447F-B7B3-6BEEC0908D4C}" dt="2024-03-03T15:48:18.269" v="200" actId="207"/>
          <ac:spMkLst>
            <pc:docMk/>
            <pc:sldMk cId="1368795790" sldId="258"/>
            <ac:spMk id="6" creationId="{C2DBB8DE-CB1E-4CBA-99E6-BF6E9CBC3453}"/>
          </ac:spMkLst>
        </pc:spChg>
        <pc:spChg chg="add del mod">
          <ac:chgData name="イワト　アヤカ" userId="315aa461-3e0c-494d-a518-9c43b72a8440" providerId="ADAL" clId="{9F20A784-A8B3-447F-B7B3-6BEEC0908D4C}" dt="2024-03-03T15:47:40.552" v="194"/>
          <ac:spMkLst>
            <pc:docMk/>
            <pc:sldMk cId="1368795790" sldId="258"/>
            <ac:spMk id="7" creationId="{4B623649-40AE-417A-8E54-B9C22693B2F8}"/>
          </ac:spMkLst>
        </pc:spChg>
        <pc:spChg chg="add mod">
          <ac:chgData name="イワト　アヤカ" userId="315aa461-3e0c-494d-a518-9c43b72a8440" providerId="ADAL" clId="{9F20A784-A8B3-447F-B7B3-6BEEC0908D4C}" dt="2024-03-03T15:51:04.846" v="248" actId="20577"/>
          <ac:spMkLst>
            <pc:docMk/>
            <pc:sldMk cId="1368795790" sldId="258"/>
            <ac:spMk id="8" creationId="{0188DD10-1839-416F-8A53-4641B8B4DFFA}"/>
          </ac:spMkLst>
        </pc:spChg>
      </pc:sldChg>
      <pc:sldChg chg="addSp delSp modSp add modAnim">
        <pc:chgData name="イワト　アヤカ" userId="315aa461-3e0c-494d-a518-9c43b72a8440" providerId="ADAL" clId="{9F20A784-A8B3-447F-B7B3-6BEEC0908D4C}" dt="2024-03-03T18:01:05.407" v="1687"/>
        <pc:sldMkLst>
          <pc:docMk/>
          <pc:sldMk cId="3399665702" sldId="260"/>
        </pc:sldMkLst>
        <pc:spChg chg="mod">
          <ac:chgData name="イワト　アヤカ" userId="315aa461-3e0c-494d-a518-9c43b72a8440" providerId="ADAL" clId="{9F20A784-A8B3-447F-B7B3-6BEEC0908D4C}" dt="2024-03-03T17:27:30.166" v="1250" actId="1076"/>
          <ac:spMkLst>
            <pc:docMk/>
            <pc:sldMk cId="3399665702" sldId="260"/>
            <ac:spMk id="2" creationId="{2CEB5B10-F465-486B-B1A4-1BB53F147BFF}"/>
          </ac:spMkLst>
        </pc:spChg>
        <pc:spChg chg="mod">
          <ac:chgData name="イワト　アヤカ" userId="315aa461-3e0c-494d-a518-9c43b72a8440" providerId="ADAL" clId="{9F20A784-A8B3-447F-B7B3-6BEEC0908D4C}" dt="2024-03-03T17:30:07.144" v="1367" actId="1076"/>
          <ac:spMkLst>
            <pc:docMk/>
            <pc:sldMk cId="3399665702" sldId="260"/>
            <ac:spMk id="3" creationId="{9BB351BF-C289-48FA-9144-E8FF61D9E6A7}"/>
          </ac:spMkLst>
        </pc:spChg>
        <pc:spChg chg="add del mod">
          <ac:chgData name="イワト　アヤカ" userId="315aa461-3e0c-494d-a518-9c43b72a8440" providerId="ADAL" clId="{9F20A784-A8B3-447F-B7B3-6BEEC0908D4C}" dt="2024-03-03T17:27:28.362" v="1249"/>
          <ac:spMkLst>
            <pc:docMk/>
            <pc:sldMk cId="3399665702" sldId="260"/>
            <ac:spMk id="4" creationId="{ADB58FD8-4529-41C7-B8AA-AE4C9527B8FD}"/>
          </ac:spMkLst>
        </pc:spChg>
        <pc:spChg chg="add del mod">
          <ac:chgData name="イワト　アヤカ" userId="315aa461-3e0c-494d-a518-9c43b72a8440" providerId="ADAL" clId="{9F20A784-A8B3-447F-B7B3-6BEEC0908D4C}" dt="2024-03-03T17:28:15.883" v="1268" actId="478"/>
          <ac:spMkLst>
            <pc:docMk/>
            <pc:sldMk cId="3399665702" sldId="260"/>
            <ac:spMk id="5" creationId="{13B23327-7D72-4371-B438-221231D2398D}"/>
          </ac:spMkLst>
        </pc:spChg>
        <pc:spChg chg="add mod">
          <ac:chgData name="イワト　アヤカ" userId="315aa461-3e0c-494d-a518-9c43b72a8440" providerId="ADAL" clId="{9F20A784-A8B3-447F-B7B3-6BEEC0908D4C}" dt="2024-03-03T17:39:48.736" v="1652" actId="13926"/>
          <ac:spMkLst>
            <pc:docMk/>
            <pc:sldMk cId="3399665702" sldId="260"/>
            <ac:spMk id="6" creationId="{F6640C44-4466-4B79-9756-046A4E2B0EAC}"/>
          </ac:spMkLst>
        </pc:spChg>
        <pc:spChg chg="add mod">
          <ac:chgData name="イワト　アヤカ" userId="315aa461-3e0c-494d-a518-9c43b72a8440" providerId="ADAL" clId="{9F20A784-A8B3-447F-B7B3-6BEEC0908D4C}" dt="2024-03-03T17:39:56.437" v="1653" actId="13926"/>
          <ac:spMkLst>
            <pc:docMk/>
            <pc:sldMk cId="3399665702" sldId="260"/>
            <ac:spMk id="7" creationId="{04D64BCD-FEE5-47F0-8D48-86E2014B81A1}"/>
          </ac:spMkLst>
        </pc:spChg>
        <pc:spChg chg="add mod">
          <ac:chgData name="イワト　アヤカ" userId="315aa461-3e0c-494d-a518-9c43b72a8440" providerId="ADAL" clId="{9F20A784-A8B3-447F-B7B3-6BEEC0908D4C}" dt="2024-03-03T17:40:09.951" v="1654" actId="13926"/>
          <ac:spMkLst>
            <pc:docMk/>
            <pc:sldMk cId="3399665702" sldId="260"/>
            <ac:spMk id="8" creationId="{9095CCA5-429A-4D16-8A36-02A55B0655DD}"/>
          </ac:spMkLst>
        </pc:spChg>
        <pc:spChg chg="add mod">
          <ac:chgData name="イワト　アヤカ" userId="315aa461-3e0c-494d-a518-9c43b72a8440" providerId="ADAL" clId="{9F20A784-A8B3-447F-B7B3-6BEEC0908D4C}" dt="2024-03-03T17:38:33.936" v="1626" actId="1076"/>
          <ac:spMkLst>
            <pc:docMk/>
            <pc:sldMk cId="3399665702" sldId="260"/>
            <ac:spMk id="19" creationId="{C4F0F34A-1A2D-4787-817D-4EF9517D0D36}"/>
          </ac:spMkLst>
        </pc:spChg>
        <pc:spChg chg="add mod">
          <ac:chgData name="イワト　アヤカ" userId="315aa461-3e0c-494d-a518-9c43b72a8440" providerId="ADAL" clId="{9F20A784-A8B3-447F-B7B3-6BEEC0908D4C}" dt="2024-03-03T17:40:22.711" v="1655" actId="1076"/>
          <ac:spMkLst>
            <pc:docMk/>
            <pc:sldMk cId="3399665702" sldId="260"/>
            <ac:spMk id="20" creationId="{F08A1821-8E4C-4F64-83C6-79E4CFEBC045}"/>
          </ac:spMkLst>
        </pc:spChg>
        <pc:cxnChg chg="add mod">
          <ac:chgData name="イワト　アヤカ" userId="315aa461-3e0c-494d-a518-9c43b72a8440" providerId="ADAL" clId="{9F20A784-A8B3-447F-B7B3-6BEEC0908D4C}" dt="2024-03-03T17:36:35.178" v="1552" actId="14100"/>
          <ac:cxnSpMkLst>
            <pc:docMk/>
            <pc:sldMk cId="3399665702" sldId="260"/>
            <ac:cxnSpMk id="10" creationId="{A92EB4FD-CF92-46E6-BA10-C158E41C15A2}"/>
          </ac:cxnSpMkLst>
        </pc:cxnChg>
        <pc:cxnChg chg="add mod">
          <ac:chgData name="イワト　アヤカ" userId="315aa461-3e0c-494d-a518-9c43b72a8440" providerId="ADAL" clId="{9F20A784-A8B3-447F-B7B3-6BEEC0908D4C}" dt="2024-03-03T17:37:08.519" v="1557" actId="13822"/>
          <ac:cxnSpMkLst>
            <pc:docMk/>
            <pc:sldMk cId="3399665702" sldId="260"/>
            <ac:cxnSpMk id="12" creationId="{49824622-8277-4294-A118-9E9393B915FD}"/>
          </ac:cxnSpMkLst>
        </pc:cxnChg>
        <pc:cxnChg chg="add mod">
          <ac:chgData name="イワト　アヤカ" userId="315aa461-3e0c-494d-a518-9c43b72a8440" providerId="ADAL" clId="{9F20A784-A8B3-447F-B7B3-6BEEC0908D4C}" dt="2024-03-03T17:37:02.471" v="1556" actId="13822"/>
          <ac:cxnSpMkLst>
            <pc:docMk/>
            <pc:sldMk cId="3399665702" sldId="260"/>
            <ac:cxnSpMk id="16" creationId="{E29F8F13-D5B8-4881-B446-9B67BFFA21A8}"/>
          </ac:cxnSpMkLst>
        </pc:cxnChg>
      </pc:sldChg>
    </pc:docChg>
  </pc:docChgLst>
  <pc:docChgLst>
    <pc:chgData name="イワト　アヤカ" userId="S::4326908@school.city.osaka.jp::315aa461-3e0c-494d-a518-9c43b72a8440" providerId="AD" clId="Web-{AA92F25F-C919-4E2F-9734-099C0CCCF66E}"/>
    <pc:docChg chg="modSld">
      <pc:chgData name="イワト　アヤカ" userId="S::4326908@school.city.osaka.jp::315aa461-3e0c-494d-a518-9c43b72a8440" providerId="AD" clId="Web-{AA92F25F-C919-4E2F-9734-099C0CCCF66E}" dt="2024-03-07T23:14:20.594" v="0"/>
      <pc:docMkLst>
        <pc:docMk/>
      </pc:docMkLst>
      <pc:sldChg chg="modAnim">
        <pc:chgData name="イワト　アヤカ" userId="S::4326908@school.city.osaka.jp::315aa461-3e0c-494d-a518-9c43b72a8440" providerId="AD" clId="Web-{AA92F25F-C919-4E2F-9734-099C0CCCF66E}" dt="2024-03-07T23:14:20.594" v="0"/>
        <pc:sldMkLst>
          <pc:docMk/>
          <pc:sldMk cId="3768607343" sldId="266"/>
        </pc:sldMkLst>
      </pc:sldChg>
    </pc:docChg>
  </pc:docChgLst>
  <pc:docChgLst>
    <pc:chgData clId="Web-{3B8DB43F-F3A8-49A1-8194-E43A1DC94564}"/>
    <pc:docChg chg="modSld">
      <pc:chgData name="" userId="" providerId="" clId="Web-{3B8DB43F-F3A8-49A1-8194-E43A1DC94564}" dt="2024-03-08T00:37:24.229" v="2" actId="20577"/>
      <pc:docMkLst>
        <pc:docMk/>
      </pc:docMkLst>
      <pc:sldChg chg="modSp">
        <pc:chgData name="" userId="" providerId="" clId="Web-{3B8DB43F-F3A8-49A1-8194-E43A1DC94564}" dt="2024-03-08T00:37:24.229" v="2" actId="20577"/>
        <pc:sldMkLst>
          <pc:docMk/>
          <pc:sldMk cId="3768607343" sldId="266"/>
        </pc:sldMkLst>
        <pc:spChg chg="mod">
          <ac:chgData name="" userId="" providerId="" clId="Web-{3B8DB43F-F3A8-49A1-8194-E43A1DC94564}" dt="2024-03-08T00:37:24.229" v="2" actId="20577"/>
          <ac:spMkLst>
            <pc:docMk/>
            <pc:sldMk cId="3768607343" sldId="266"/>
            <ac:spMk id="2" creationId="{D7D7D203-B834-4542-A7B8-D3EEFB4688B7}"/>
          </ac:spMkLst>
        </pc:spChg>
      </pc:sldChg>
    </pc:docChg>
  </pc:docChgLst>
  <pc:docChgLst>
    <pc:chgData name="イワト　アヤカ" userId="S::4326908@school.city.osaka.jp::315aa461-3e0c-494d-a518-9c43b72a8440" providerId="AD" clId="Web-{3B8DB43F-F3A8-49A1-8194-E43A1DC94564}"/>
    <pc:docChg chg="modSld">
      <pc:chgData name="イワト　アヤカ" userId="S::4326908@school.city.osaka.jp::315aa461-3e0c-494d-a518-9c43b72a8440" providerId="AD" clId="Web-{3B8DB43F-F3A8-49A1-8194-E43A1DC94564}" dt="2024-03-08T00:37:46.932" v="20" actId="20577"/>
      <pc:docMkLst>
        <pc:docMk/>
      </pc:docMkLst>
      <pc:sldChg chg="modSp">
        <pc:chgData name="イワト　アヤカ" userId="S::4326908@school.city.osaka.jp::315aa461-3e0c-494d-a518-9c43b72a8440" providerId="AD" clId="Web-{3B8DB43F-F3A8-49A1-8194-E43A1DC94564}" dt="2024-03-08T00:37:46.932" v="20" actId="20577"/>
        <pc:sldMkLst>
          <pc:docMk/>
          <pc:sldMk cId="3768607343" sldId="266"/>
        </pc:sldMkLst>
        <pc:spChg chg="mod">
          <ac:chgData name="イワト　アヤカ" userId="S::4326908@school.city.osaka.jp::315aa461-3e0c-494d-a518-9c43b72a8440" providerId="AD" clId="Web-{3B8DB43F-F3A8-49A1-8194-E43A1DC94564}" dt="2024-03-08T00:37:46.932" v="20" actId="20577"/>
          <ac:spMkLst>
            <pc:docMk/>
            <pc:sldMk cId="3768607343" sldId="266"/>
            <ac:spMk id="2" creationId="{D7D7D203-B834-4542-A7B8-D3EEFB4688B7}"/>
          </ac:spMkLst>
        </pc:spChg>
      </pc:sldChg>
    </pc:docChg>
  </pc:docChgLst>
  <pc:docChgLst>
    <pc:chgData name="イマムラ　サク" userId="S::9064911@school.city.osaka.jp::7f7455e0-9e76-4de8-9d9c-9e4ffc2763fe" providerId="AD" clId="Web-{279DD1E4-2222-4FBA-822D-3258D1947AF8}"/>
    <pc:docChg chg="addSld delSld sldOrd">
      <pc:chgData name="イマムラ　サク" userId="S::9064911@school.city.osaka.jp::7f7455e0-9e76-4de8-9d9c-9e4ffc2763fe" providerId="AD" clId="Web-{279DD1E4-2222-4FBA-822D-3258D1947AF8}" dt="2024-03-05T05:37:21.794" v="3"/>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7B838-5F90-4712-BEF5-978F9213A187}" type="datetimeFigureOut">
              <a:rPr kumimoji="1" lang="ja-JP" altLang="en-US" smtClean="0"/>
              <a:t>2024/3/12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2A693-BF60-486B-AC81-030341DF7F9B}" type="slidenum">
              <a:rPr kumimoji="1" lang="ja-JP" altLang="en-US" smtClean="0"/>
              <a:t>‹#›</a:t>
            </a:fld>
            <a:endParaRPr kumimoji="1" lang="ja-JP" altLang="en-US"/>
          </a:p>
        </p:txBody>
      </p:sp>
    </p:spTree>
    <p:extLst>
      <p:ext uri="{BB962C8B-B14F-4D97-AF65-F5344CB8AC3E}">
        <p14:creationId xmlns:p14="http://schemas.microsoft.com/office/powerpoint/2010/main" val="3674780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E2A693-BF60-486B-AC81-030341DF7F9B}" type="slidenum">
              <a:rPr kumimoji="1" lang="ja-JP" altLang="en-US" smtClean="0"/>
              <a:t>5</a:t>
            </a:fld>
            <a:endParaRPr kumimoji="1" lang="ja-JP" altLang="en-US"/>
          </a:p>
        </p:txBody>
      </p:sp>
    </p:spTree>
    <p:extLst>
      <p:ext uri="{BB962C8B-B14F-4D97-AF65-F5344CB8AC3E}">
        <p14:creationId xmlns:p14="http://schemas.microsoft.com/office/powerpoint/2010/main" val="37003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6E2A693-BF60-486B-AC81-030341DF7F9B}" type="slidenum">
              <a:rPr kumimoji="1" lang="ja-JP" altLang="en-US" smtClean="0"/>
              <a:t>6</a:t>
            </a:fld>
            <a:endParaRPr kumimoji="1" lang="ja-JP" altLang="en-US"/>
          </a:p>
        </p:txBody>
      </p:sp>
    </p:spTree>
    <p:extLst>
      <p:ext uri="{BB962C8B-B14F-4D97-AF65-F5344CB8AC3E}">
        <p14:creationId xmlns:p14="http://schemas.microsoft.com/office/powerpoint/2010/main" val="387648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560554-D48C-4CBD-943A-CCFAA2EEBF1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4525B3-FA86-4CE4-B384-94361A1510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853FE6A-2EB6-4AA4-821C-FC24F59233A2}"/>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A2777D50-4676-4506-9F21-9408B21110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E6B8A9-2AE6-48FD-AF80-60086DA9DD9E}"/>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37273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71CA83-A00C-42B5-B0C6-8FFFF83AC88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505D12-1136-40D8-8947-F0FF2818552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C72C6D-75DB-4F2C-8451-0CFE10375563}"/>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5F162355-9845-4907-89FC-B93C076B35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CF3479-1CC3-4FC1-BD13-BA05CB1F16DD}"/>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356881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B37EB8B-A354-47C2-A87E-5BDB16256CD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A06416-9513-4263-AF7B-734F1ECC2E4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077A49-D303-48A4-BD21-939939B3774F}"/>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BBA70423-0466-40A0-B89F-2F877383A7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6716E-239E-45C3-8F9D-A62962FC25A3}"/>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343946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AB309A-0A62-4DEF-BC19-41F832F2CB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0FF7DF-72D7-4403-A59B-7599E2D5CBA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49F8CD-542E-4BCB-8017-C6C1ABAA618F}"/>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FFE46AB1-56BC-41A6-918A-1AC8DFD128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D29A20-662B-4E92-AE22-B215F11E6553}"/>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367632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AF8DB-4CC9-42D6-93DE-5948C99BA54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1CDD2E-17E2-461B-97BD-CB6C3D467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F6694EA-86DF-4038-ADA2-DBD558BA5DA4}"/>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E6D153CB-BAB3-4C26-8D21-EC4105853B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A145C9-5144-4759-823D-134CA2FEFC75}"/>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114847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C8B90-B896-417A-9CE5-F77CA5F143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EF1153-6753-41FE-B0F2-CB527322074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D161965-EF24-4DC0-8368-458FD3206FB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7DC455-043F-4B25-A8A0-D970AB82647D}"/>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6" name="フッター プレースホルダー 5">
            <a:extLst>
              <a:ext uri="{FF2B5EF4-FFF2-40B4-BE49-F238E27FC236}">
                <a16:creationId xmlns:a16="http://schemas.microsoft.com/office/drawing/2014/main" id="{C3507807-DC14-474F-9F0A-9454F601F9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E7B17B-D955-447F-A20A-CEAD155C295A}"/>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56939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908C6-3965-491F-9776-194EE05CADF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0D62466-D0B7-48F9-B9A6-CB2CD0D86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E7DAF7-A306-4626-B89E-09C96BB8966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7DD70CC-E181-4B4B-869D-F8BC8D97E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9B023A9-CB2F-4701-AA3A-EEB1F125346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F0CDA8A-3383-48C3-A0F1-D385859D0706}"/>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8" name="フッター プレースホルダー 7">
            <a:extLst>
              <a:ext uri="{FF2B5EF4-FFF2-40B4-BE49-F238E27FC236}">
                <a16:creationId xmlns:a16="http://schemas.microsoft.com/office/drawing/2014/main" id="{CEB5C5B4-06E9-47CE-90CB-AA199F58505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AA12D75-0589-4930-B482-AA02EAD6BDAB}"/>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87109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DA3177-C558-4137-9DD0-D56E6E1B6F9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9D2853B-A537-4875-8FD8-513A96683B54}"/>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4" name="フッター プレースホルダー 3">
            <a:extLst>
              <a:ext uri="{FF2B5EF4-FFF2-40B4-BE49-F238E27FC236}">
                <a16:creationId xmlns:a16="http://schemas.microsoft.com/office/drawing/2014/main" id="{24C88093-2A10-4C12-90A2-18382175FB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81F6961-F366-4299-9830-C39BDBBBE80F}"/>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374303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AA58D96-AD0D-42BC-8DFB-EA9CD2B08894}"/>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3" name="フッター プレースホルダー 2">
            <a:extLst>
              <a:ext uri="{FF2B5EF4-FFF2-40B4-BE49-F238E27FC236}">
                <a16:creationId xmlns:a16="http://schemas.microsoft.com/office/drawing/2014/main" id="{4B314C56-2CB3-4EF0-A06D-5F552199396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FCB5BC-A1F6-4C99-8009-F1775CADA879}"/>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34102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5F317-64AE-45D6-9C40-FE20D8710F4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E8C7A1-5BA1-4B38-9B15-DC75C96EF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6BA3DB8-5719-4B1B-95C6-CB0962030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DEB5596-43E4-4208-9ADC-AECBDF17E7E7}"/>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6" name="フッター プレースホルダー 5">
            <a:extLst>
              <a:ext uri="{FF2B5EF4-FFF2-40B4-BE49-F238E27FC236}">
                <a16:creationId xmlns:a16="http://schemas.microsoft.com/office/drawing/2014/main" id="{44FC46C6-E559-4E0A-BF19-58D354D8992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726F2A-D2E8-43C6-8D23-CB8CC270E4F3}"/>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405839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586C17-F53E-48CF-BE47-7360F40793A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D9F38F4-8782-4853-9DB2-F36E067DA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BE8D30D-16E7-4DD2-A39E-F7F2DC60E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910895-AA1B-4EA1-8175-DB520E3E8E10}"/>
              </a:ext>
            </a:extLst>
          </p:cNvPr>
          <p:cNvSpPr>
            <a:spLocks noGrp="1"/>
          </p:cNvSpPr>
          <p:nvPr>
            <p:ph type="dt" sz="half" idx="10"/>
          </p:nvPr>
        </p:nvSpPr>
        <p:spPr/>
        <p:txBody>
          <a:bodyPr/>
          <a:lstStyle/>
          <a:p>
            <a:fld id="{C42A5EBE-99B0-4587-9283-DC491BB32D58}" type="datetimeFigureOut">
              <a:rPr kumimoji="1" lang="ja-JP" altLang="en-US" smtClean="0"/>
              <a:t>2024/3/12</a:t>
            </a:fld>
            <a:endParaRPr kumimoji="1" lang="ja-JP" altLang="en-US"/>
          </a:p>
        </p:txBody>
      </p:sp>
      <p:sp>
        <p:nvSpPr>
          <p:cNvPr id="6" name="フッター プレースホルダー 5">
            <a:extLst>
              <a:ext uri="{FF2B5EF4-FFF2-40B4-BE49-F238E27FC236}">
                <a16:creationId xmlns:a16="http://schemas.microsoft.com/office/drawing/2014/main" id="{B4A20A75-68CD-4AEE-A19C-44B33AF518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636AFC-E35A-434F-A404-B40FEB4C0ACB}"/>
              </a:ext>
            </a:extLst>
          </p:cNvPr>
          <p:cNvSpPr>
            <a:spLocks noGrp="1"/>
          </p:cNvSpPr>
          <p:nvPr>
            <p:ph type="sldNum" sz="quarter" idx="12"/>
          </p:nvPr>
        </p:nvSpPr>
        <p:spPr/>
        <p:txBody>
          <a:body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312914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B51E4C-0345-4AA7-9B5E-268D0D1FB6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1A0E7F-4CE6-43D7-B2B0-81F786C20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1FBEC6-3A1D-4390-B506-95C1A37AA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A5EBE-99B0-4587-9283-DC491BB32D58}" type="datetimeFigureOut">
              <a:rPr kumimoji="1" lang="ja-JP" altLang="en-US" smtClean="0"/>
              <a:t>2024/3/12</a:t>
            </a:fld>
            <a:endParaRPr kumimoji="1" lang="ja-JP" altLang="en-US"/>
          </a:p>
        </p:txBody>
      </p:sp>
      <p:sp>
        <p:nvSpPr>
          <p:cNvPr id="5" name="フッター プレースホルダー 4">
            <a:extLst>
              <a:ext uri="{FF2B5EF4-FFF2-40B4-BE49-F238E27FC236}">
                <a16:creationId xmlns:a16="http://schemas.microsoft.com/office/drawing/2014/main" id="{486DBD34-E8A3-47FF-8438-6237422FD2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E4903C4-E47E-46C6-B4A3-8185E66D4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8D0C6-4BE1-46AB-B8E4-192CA6AD8670}" type="slidenum">
              <a:rPr kumimoji="1" lang="ja-JP" altLang="en-US" smtClean="0"/>
              <a:t>‹#›</a:t>
            </a:fld>
            <a:endParaRPr kumimoji="1" lang="ja-JP" altLang="en-US"/>
          </a:p>
        </p:txBody>
      </p:sp>
    </p:spTree>
    <p:extLst>
      <p:ext uri="{BB962C8B-B14F-4D97-AF65-F5344CB8AC3E}">
        <p14:creationId xmlns:p14="http://schemas.microsoft.com/office/powerpoint/2010/main" val="31163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A8C9FF28-3AD9-4D59-A223-9F2EB68B26E1}"/>
              </a:ext>
            </a:extLst>
          </p:cNvPr>
          <p:cNvSpPr/>
          <p:nvPr/>
        </p:nvSpPr>
        <p:spPr>
          <a:xfrm>
            <a:off x="-619959" y="1951264"/>
            <a:ext cx="13431915" cy="2955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1CDC9515-41FE-49DC-898A-1381F8696A1D}"/>
              </a:ext>
            </a:extLst>
          </p:cNvPr>
          <p:cNvSpPr>
            <a:spLocks noGrp="1"/>
          </p:cNvSpPr>
          <p:nvPr>
            <p:ph type="title"/>
          </p:nvPr>
        </p:nvSpPr>
        <p:spPr>
          <a:xfrm>
            <a:off x="838199" y="2491010"/>
            <a:ext cx="10515600" cy="1325563"/>
          </a:xfrm>
        </p:spPr>
        <p:txBody>
          <a:bodyPr>
            <a:normAutofit/>
          </a:bodyPr>
          <a:lstStyle/>
          <a:p>
            <a:pPr algn="ctr"/>
            <a:r>
              <a:rPr lang="ja-JP" altLang="en-US" b="1" dirty="0">
                <a:solidFill>
                  <a:schemeClr val="bg1"/>
                </a:solidFill>
                <a:latin typeface="+mn-ea"/>
                <a:ea typeface="+mn-ea"/>
              </a:rPr>
              <a:t>みんなに</a:t>
            </a:r>
            <a:r>
              <a:rPr lang="en-US" altLang="ja-JP" b="1" dirty="0">
                <a:solidFill>
                  <a:schemeClr val="bg1"/>
                </a:solidFill>
                <a:latin typeface="+mn-ea"/>
                <a:ea typeface="+mn-ea"/>
              </a:rPr>
              <a:t>E-sports</a:t>
            </a:r>
            <a:r>
              <a:rPr lang="ja-JP" altLang="en-US" b="1" dirty="0">
                <a:solidFill>
                  <a:schemeClr val="bg1"/>
                </a:solidFill>
                <a:latin typeface="+mn-ea"/>
                <a:ea typeface="+mn-ea"/>
              </a:rPr>
              <a:t>について</a:t>
            </a:r>
            <a:br>
              <a:rPr kumimoji="1" lang="en-US" altLang="ja-JP" b="1" dirty="0">
                <a:solidFill>
                  <a:schemeClr val="bg1"/>
                </a:solidFill>
                <a:latin typeface="+mn-ea"/>
                <a:ea typeface="+mn-ea"/>
              </a:rPr>
            </a:br>
            <a:r>
              <a:rPr lang="ja-JP" altLang="en-US" b="1" dirty="0">
                <a:solidFill>
                  <a:schemeClr val="bg1"/>
                </a:solidFill>
                <a:latin typeface="+mn-ea"/>
                <a:ea typeface="+mn-ea"/>
              </a:rPr>
              <a:t>知ってもらおう！</a:t>
            </a:r>
            <a:endParaRPr kumimoji="1" lang="ja-JP" altLang="en-US" b="1" dirty="0">
              <a:solidFill>
                <a:schemeClr val="bg1"/>
              </a:solidFill>
              <a:latin typeface="+mn-ea"/>
              <a:ea typeface="+mn-ea"/>
            </a:endParaRPr>
          </a:p>
        </p:txBody>
      </p:sp>
      <p:sp>
        <p:nvSpPr>
          <p:cNvPr id="6" name="テキスト ボックス 5">
            <a:extLst>
              <a:ext uri="{FF2B5EF4-FFF2-40B4-BE49-F238E27FC236}">
                <a16:creationId xmlns:a16="http://schemas.microsoft.com/office/drawing/2014/main" id="{C2DBB8DE-CB1E-4CBA-99E6-BF6E9CBC3453}"/>
              </a:ext>
            </a:extLst>
          </p:cNvPr>
          <p:cNvSpPr txBox="1"/>
          <p:nvPr/>
        </p:nvSpPr>
        <p:spPr>
          <a:xfrm>
            <a:off x="3105705" y="3816573"/>
            <a:ext cx="7403977" cy="523220"/>
          </a:xfrm>
          <a:prstGeom prst="rect">
            <a:avLst/>
          </a:prstGeom>
          <a:noFill/>
        </p:spPr>
        <p:txBody>
          <a:bodyPr wrap="square" rtlCol="0">
            <a:spAutoFit/>
          </a:bodyPr>
          <a:lstStyle/>
          <a:p>
            <a:r>
              <a:rPr lang="en-US" altLang="ja-JP" sz="2800">
                <a:solidFill>
                  <a:schemeClr val="bg1"/>
                </a:solidFill>
              </a:rPr>
              <a:t>Let everyone know about esports</a:t>
            </a:r>
            <a:endParaRPr kumimoji="1" lang="ja-JP" altLang="en-US" sz="2800" dirty="0">
              <a:solidFill>
                <a:schemeClr val="bg1"/>
              </a:solidFill>
            </a:endParaRPr>
          </a:p>
        </p:txBody>
      </p:sp>
      <p:sp>
        <p:nvSpPr>
          <p:cNvPr id="8" name="テキスト ボックス 7">
            <a:extLst>
              <a:ext uri="{FF2B5EF4-FFF2-40B4-BE49-F238E27FC236}">
                <a16:creationId xmlns:a16="http://schemas.microsoft.com/office/drawing/2014/main" id="{0188DD10-1839-416F-8A53-4641B8B4DFFA}"/>
              </a:ext>
            </a:extLst>
          </p:cNvPr>
          <p:cNvSpPr txBox="1"/>
          <p:nvPr/>
        </p:nvSpPr>
        <p:spPr>
          <a:xfrm>
            <a:off x="115410" y="6480699"/>
            <a:ext cx="5980590" cy="377301"/>
          </a:xfrm>
          <a:prstGeom prst="rect">
            <a:avLst/>
          </a:prstGeom>
          <a:noFill/>
        </p:spPr>
        <p:txBody>
          <a:bodyPr wrap="square" rtlCol="0">
            <a:spAutoFit/>
          </a:bodyPr>
          <a:lstStyle/>
          <a:p>
            <a:r>
              <a:rPr kumimoji="1" lang="ja-JP" altLang="en-US"/>
              <a:t>難波中学校　</a:t>
            </a:r>
            <a:r>
              <a:rPr kumimoji="1" lang="en-US" altLang="ja-JP"/>
              <a:t>1</a:t>
            </a:r>
            <a:r>
              <a:rPr kumimoji="1" lang="ja-JP" altLang="en-US"/>
              <a:t>年</a:t>
            </a:r>
            <a:r>
              <a:rPr kumimoji="1" lang="en-US" altLang="ja-JP"/>
              <a:t>3</a:t>
            </a:r>
            <a:r>
              <a:rPr kumimoji="1" lang="ja-JP" altLang="en-US"/>
              <a:t>組　</a:t>
            </a:r>
            <a:r>
              <a:rPr kumimoji="1" lang="en-US" altLang="ja-JP"/>
              <a:t>5</a:t>
            </a:r>
            <a:r>
              <a:rPr kumimoji="1" lang="ja-JP" altLang="en-US"/>
              <a:t>班</a:t>
            </a:r>
          </a:p>
        </p:txBody>
      </p:sp>
    </p:spTree>
    <p:extLst>
      <p:ext uri="{BB962C8B-B14F-4D97-AF65-F5344CB8AC3E}">
        <p14:creationId xmlns:p14="http://schemas.microsoft.com/office/powerpoint/2010/main" val="13687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C66B1-12D5-4065-8BC0-68E8AF1DC7F9}"/>
              </a:ext>
            </a:extLst>
          </p:cNvPr>
          <p:cNvSpPr>
            <a:spLocks noGrp="1"/>
          </p:cNvSpPr>
          <p:nvPr>
            <p:ph type="title"/>
          </p:nvPr>
        </p:nvSpPr>
        <p:spPr>
          <a:xfrm>
            <a:off x="0" y="-167536"/>
            <a:ext cx="10515600" cy="1325563"/>
          </a:xfrm>
        </p:spPr>
        <p:txBody>
          <a:bodyPr/>
          <a:lstStyle/>
          <a:p>
            <a:r>
              <a:rPr kumimoji="1" lang="ja-JP" altLang="en-US" b="1"/>
              <a:t>先月行ったアンケート結果</a:t>
            </a:r>
          </a:p>
        </p:txBody>
      </p:sp>
      <p:pic>
        <p:nvPicPr>
          <p:cNvPr id="4" name="図 3">
            <a:extLst>
              <a:ext uri="{FF2B5EF4-FFF2-40B4-BE49-F238E27FC236}">
                <a16:creationId xmlns:a16="http://schemas.microsoft.com/office/drawing/2014/main" id="{671BD75B-53B1-4FFB-B316-14441EB16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334" y="1432589"/>
            <a:ext cx="4081666" cy="3886612"/>
          </a:xfrm>
          <a:prstGeom prst="rect">
            <a:avLst/>
          </a:prstGeom>
        </p:spPr>
      </p:pic>
      <p:pic>
        <p:nvPicPr>
          <p:cNvPr id="6" name="図 5">
            <a:extLst>
              <a:ext uri="{FF2B5EF4-FFF2-40B4-BE49-F238E27FC236}">
                <a16:creationId xmlns:a16="http://schemas.microsoft.com/office/drawing/2014/main" id="{24A612A0-FA96-4C7B-A6DE-E3E349EFC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419" y="1493844"/>
            <a:ext cx="3997597" cy="3827621"/>
          </a:xfrm>
          <a:prstGeom prst="rect">
            <a:avLst/>
          </a:prstGeom>
        </p:spPr>
      </p:pic>
      <p:sp>
        <p:nvSpPr>
          <p:cNvPr id="9" name="テキスト ボックス 8">
            <a:extLst>
              <a:ext uri="{FF2B5EF4-FFF2-40B4-BE49-F238E27FC236}">
                <a16:creationId xmlns:a16="http://schemas.microsoft.com/office/drawing/2014/main" id="{531CE917-673D-419F-A317-93222C2F5F25}"/>
              </a:ext>
            </a:extLst>
          </p:cNvPr>
          <p:cNvSpPr txBox="1"/>
          <p:nvPr/>
        </p:nvSpPr>
        <p:spPr>
          <a:xfrm>
            <a:off x="184422" y="1133793"/>
            <a:ext cx="4416691" cy="830997"/>
          </a:xfrm>
          <a:prstGeom prst="rect">
            <a:avLst/>
          </a:prstGeom>
          <a:noFill/>
        </p:spPr>
        <p:txBody>
          <a:bodyPr wrap="square" rtlCol="0">
            <a:spAutoFit/>
          </a:bodyPr>
          <a:lstStyle/>
          <a:p>
            <a:r>
              <a:rPr kumimoji="1" lang="ja-JP" altLang="en-US" sz="2400"/>
              <a:t>・全体的に「はい」という方が</a:t>
            </a:r>
            <a:r>
              <a:rPr lang="ja-JP" altLang="en-US" sz="2400"/>
              <a:t>多い</a:t>
            </a:r>
            <a:endParaRPr kumimoji="1" lang="ja-JP" altLang="en-US" sz="2400"/>
          </a:p>
        </p:txBody>
      </p:sp>
      <p:sp>
        <p:nvSpPr>
          <p:cNvPr id="12" name="テキスト ボックス 11">
            <a:extLst>
              <a:ext uri="{FF2B5EF4-FFF2-40B4-BE49-F238E27FC236}">
                <a16:creationId xmlns:a16="http://schemas.microsoft.com/office/drawing/2014/main" id="{FE80506E-7E6E-4752-B6FB-B659AFA07F9F}"/>
              </a:ext>
            </a:extLst>
          </p:cNvPr>
          <p:cNvSpPr txBox="1"/>
          <p:nvPr/>
        </p:nvSpPr>
        <p:spPr>
          <a:xfrm>
            <a:off x="275259" y="3004089"/>
            <a:ext cx="4081666" cy="830997"/>
          </a:xfrm>
          <a:prstGeom prst="rect">
            <a:avLst/>
          </a:prstGeom>
          <a:noFill/>
        </p:spPr>
        <p:txBody>
          <a:bodyPr wrap="square" rtlCol="0">
            <a:spAutoFit/>
          </a:bodyPr>
          <a:lstStyle/>
          <a:p>
            <a:r>
              <a:rPr kumimoji="1" lang="ja-JP" altLang="en-US" sz="2400"/>
              <a:t>・</a:t>
            </a:r>
            <a:r>
              <a:rPr lang="en-US" altLang="ja-JP" sz="2400">
                <a:highlight>
                  <a:srgbClr val="00FFFF"/>
                </a:highlight>
              </a:rPr>
              <a:t>E-sports</a:t>
            </a:r>
            <a:r>
              <a:rPr lang="ja-JP" altLang="en-US" sz="2400">
                <a:highlight>
                  <a:srgbClr val="00FFFF"/>
                </a:highlight>
              </a:rPr>
              <a:t>を詳しく知れていない方が多い</a:t>
            </a:r>
            <a:endParaRPr kumimoji="1" lang="ja-JP" altLang="en-US" sz="2400">
              <a:highlight>
                <a:srgbClr val="00FFFF"/>
              </a:highlight>
            </a:endParaRPr>
          </a:p>
        </p:txBody>
      </p:sp>
      <p:sp>
        <p:nvSpPr>
          <p:cNvPr id="13" name="テキスト ボックス 12">
            <a:extLst>
              <a:ext uri="{FF2B5EF4-FFF2-40B4-BE49-F238E27FC236}">
                <a16:creationId xmlns:a16="http://schemas.microsoft.com/office/drawing/2014/main" id="{D0B54DEC-62AA-4932-AC33-8C1FDF1C32BF}"/>
              </a:ext>
            </a:extLst>
          </p:cNvPr>
          <p:cNvSpPr txBox="1"/>
          <p:nvPr/>
        </p:nvSpPr>
        <p:spPr>
          <a:xfrm>
            <a:off x="184422" y="2046318"/>
            <a:ext cx="3928902" cy="830997"/>
          </a:xfrm>
          <a:prstGeom prst="rect">
            <a:avLst/>
          </a:prstGeom>
          <a:noFill/>
        </p:spPr>
        <p:txBody>
          <a:bodyPr wrap="square" rtlCol="0">
            <a:spAutoFit/>
          </a:bodyPr>
          <a:lstStyle/>
          <a:p>
            <a:r>
              <a:rPr kumimoji="1" lang="ja-JP" altLang="en-US" sz="2400"/>
              <a:t>・</a:t>
            </a:r>
            <a:r>
              <a:rPr lang="en-US" altLang="ja-JP" sz="2400"/>
              <a:t>E-sports</a:t>
            </a:r>
            <a:r>
              <a:rPr lang="ja-JP" altLang="en-US" sz="2400"/>
              <a:t>という言葉は</a:t>
            </a:r>
            <a:endParaRPr lang="en-US" altLang="ja-JP" sz="2400"/>
          </a:p>
          <a:p>
            <a:r>
              <a:rPr kumimoji="1" lang="ja-JP" altLang="en-US" sz="2400"/>
              <a:t>聞いたことがある方が多い</a:t>
            </a:r>
          </a:p>
        </p:txBody>
      </p:sp>
      <p:sp>
        <p:nvSpPr>
          <p:cNvPr id="18" name="テキスト ボックス 17">
            <a:extLst>
              <a:ext uri="{FF2B5EF4-FFF2-40B4-BE49-F238E27FC236}">
                <a16:creationId xmlns:a16="http://schemas.microsoft.com/office/drawing/2014/main" id="{030F58E3-0FAF-4F3E-AC0E-90808EFC2C46}"/>
              </a:ext>
            </a:extLst>
          </p:cNvPr>
          <p:cNvSpPr txBox="1"/>
          <p:nvPr/>
        </p:nvSpPr>
        <p:spPr>
          <a:xfrm>
            <a:off x="184935" y="4035105"/>
            <a:ext cx="3870179" cy="830997"/>
          </a:xfrm>
          <a:prstGeom prst="rect">
            <a:avLst/>
          </a:prstGeom>
          <a:noFill/>
        </p:spPr>
        <p:txBody>
          <a:bodyPr wrap="square" rtlCol="0">
            <a:spAutoFit/>
          </a:bodyPr>
          <a:lstStyle/>
          <a:p>
            <a:r>
              <a:rPr kumimoji="1" lang="ja-JP" altLang="en-US" sz="2400"/>
              <a:t>・</a:t>
            </a:r>
            <a:r>
              <a:rPr kumimoji="1" lang="ja-JP" altLang="en-US" sz="2400">
                <a:highlight>
                  <a:srgbClr val="00FFFF"/>
                </a:highlight>
              </a:rPr>
              <a:t>名前からスポーツのものだと思われている</a:t>
            </a:r>
          </a:p>
        </p:txBody>
      </p:sp>
      <p:sp>
        <p:nvSpPr>
          <p:cNvPr id="20" name="テキスト ボックス 19">
            <a:extLst>
              <a:ext uri="{FF2B5EF4-FFF2-40B4-BE49-F238E27FC236}">
                <a16:creationId xmlns:a16="http://schemas.microsoft.com/office/drawing/2014/main" id="{8FC488CE-07DF-4F3F-A1C4-7F89D004BCE4}"/>
              </a:ext>
            </a:extLst>
          </p:cNvPr>
          <p:cNvSpPr txBox="1"/>
          <p:nvPr/>
        </p:nvSpPr>
        <p:spPr>
          <a:xfrm>
            <a:off x="185798" y="5378477"/>
            <a:ext cx="5931016" cy="523220"/>
          </a:xfrm>
          <a:prstGeom prst="rect">
            <a:avLst/>
          </a:prstGeom>
          <a:noFill/>
        </p:spPr>
        <p:txBody>
          <a:bodyPr wrap="square" rtlCol="0">
            <a:spAutoFit/>
          </a:bodyPr>
          <a:lstStyle/>
          <a:p>
            <a:r>
              <a:rPr kumimoji="1" lang="ja-JP" altLang="en-US" sz="2800" b="1"/>
              <a:t>私たちも</a:t>
            </a:r>
            <a:r>
              <a:rPr kumimoji="1" lang="ja-JP" altLang="en-US" sz="2800" b="1">
                <a:solidFill>
                  <a:srgbClr val="FF0000"/>
                </a:solidFill>
              </a:rPr>
              <a:t>競技</a:t>
            </a:r>
            <a:r>
              <a:rPr kumimoji="1" lang="ja-JP" altLang="en-US" sz="2800" b="1"/>
              <a:t>だと思わなかった！</a:t>
            </a:r>
          </a:p>
        </p:txBody>
      </p:sp>
      <p:sp>
        <p:nvSpPr>
          <p:cNvPr id="21" name="テキスト ボックス 20">
            <a:extLst>
              <a:ext uri="{FF2B5EF4-FFF2-40B4-BE49-F238E27FC236}">
                <a16:creationId xmlns:a16="http://schemas.microsoft.com/office/drawing/2014/main" id="{3B755498-E506-419E-AB71-7863A9094780}"/>
              </a:ext>
            </a:extLst>
          </p:cNvPr>
          <p:cNvSpPr txBox="1"/>
          <p:nvPr/>
        </p:nvSpPr>
        <p:spPr>
          <a:xfrm>
            <a:off x="270877" y="5944829"/>
            <a:ext cx="11477717" cy="461665"/>
          </a:xfrm>
          <a:prstGeom prst="rect">
            <a:avLst/>
          </a:prstGeom>
          <a:noFill/>
        </p:spPr>
        <p:txBody>
          <a:bodyPr wrap="square" rtlCol="0">
            <a:spAutoFit/>
          </a:bodyPr>
          <a:lstStyle/>
          <a:p>
            <a:r>
              <a:rPr kumimoji="1" lang="ja-JP" altLang="en-US" sz="2400"/>
              <a:t>→</a:t>
            </a:r>
            <a:r>
              <a:rPr kumimoji="1" lang="en-US" altLang="ja-JP" sz="2400">
                <a:solidFill>
                  <a:schemeClr val="accent6">
                    <a:lumMod val="75000"/>
                  </a:schemeClr>
                </a:solidFill>
              </a:rPr>
              <a:t>OCA</a:t>
            </a:r>
            <a:r>
              <a:rPr kumimoji="1" lang="ja-JP" altLang="en-US" sz="2400"/>
              <a:t>で習ったことを元に、</a:t>
            </a:r>
            <a:r>
              <a:rPr lang="en-US" altLang="ja-JP" sz="2400">
                <a:solidFill>
                  <a:srgbClr val="FF0000"/>
                </a:solidFill>
                <a:highlight>
                  <a:srgbClr val="FFFF00"/>
                </a:highlight>
              </a:rPr>
              <a:t>E-sports</a:t>
            </a:r>
            <a:r>
              <a:rPr lang="ja-JP" altLang="en-US" sz="2400">
                <a:solidFill>
                  <a:srgbClr val="FF0000"/>
                </a:solidFill>
                <a:highlight>
                  <a:srgbClr val="FFFF00"/>
                </a:highlight>
              </a:rPr>
              <a:t>のことを私たちが伝えていこうと思います</a:t>
            </a:r>
            <a:endParaRPr kumimoji="1" lang="ja-JP" altLang="en-US" sz="2400">
              <a:solidFill>
                <a:srgbClr val="FF0000"/>
              </a:solidFill>
              <a:highlight>
                <a:srgbClr val="FFFF00"/>
              </a:highlight>
            </a:endParaRPr>
          </a:p>
        </p:txBody>
      </p:sp>
    </p:spTree>
    <p:extLst>
      <p:ext uri="{BB962C8B-B14F-4D97-AF65-F5344CB8AC3E}">
        <p14:creationId xmlns:p14="http://schemas.microsoft.com/office/powerpoint/2010/main" val="7673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circle(in)">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13" grpId="0"/>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D466E6F0-DCF2-43C8-A7E0-CB34A2EFD3D9}"/>
              </a:ext>
            </a:extLst>
          </p:cNvPr>
          <p:cNvSpPr>
            <a:spLocks noGrp="1"/>
          </p:cNvSpPr>
          <p:nvPr>
            <p:ph type="subTitle" idx="1"/>
          </p:nvPr>
        </p:nvSpPr>
        <p:spPr>
          <a:xfrm>
            <a:off x="-4760" y="3483721"/>
            <a:ext cx="10433887" cy="1130354"/>
          </a:xfrm>
        </p:spPr>
        <p:txBody>
          <a:bodyPr vert="horz" lIns="91440" tIns="45720" rIns="91440" bIns="45720" rtlCol="0" anchor="t">
            <a:normAutofit/>
          </a:bodyPr>
          <a:lstStyle/>
          <a:p>
            <a:pPr algn="l"/>
            <a:r>
              <a:rPr lang="en-US" altLang="ja-JP" dirty="0">
                <a:ea typeface="游ゴシック"/>
              </a:rPr>
              <a:t>1980年に開催された</a:t>
            </a:r>
            <a:r>
              <a:rPr lang="en-US" altLang="ja-JP" dirty="0">
                <a:highlight>
                  <a:srgbClr val="FFFF00"/>
                </a:highlight>
                <a:ea typeface="游ゴシック"/>
              </a:rPr>
              <a:t>「スペースインベーダー選手権」</a:t>
            </a:r>
            <a:r>
              <a:rPr lang="en-US" altLang="ja-JP" dirty="0">
                <a:ea typeface="游ゴシック"/>
              </a:rPr>
              <a:t>という大会や、</a:t>
            </a:r>
            <a:endParaRPr lang="ja-JP" altLang="en-US" dirty="0">
              <a:ea typeface="游ゴシック" panose="020B0400000000000000" pitchFamily="34" charset="-128"/>
            </a:endParaRPr>
          </a:p>
          <a:p>
            <a:pPr algn="l"/>
            <a:r>
              <a:rPr lang="en-US" altLang="ja-JP" dirty="0">
                <a:ea typeface="游ゴシック"/>
              </a:rPr>
              <a:t>1990年代のFPSゲームの人気により</a:t>
            </a:r>
            <a:r>
              <a:rPr lang="en-US" altLang="ja-JP" b="1" dirty="0">
                <a:ea typeface="游ゴシック"/>
              </a:rPr>
              <a:t>さらに広まる！</a:t>
            </a:r>
            <a:endParaRPr lang="ja-JP" altLang="en-US" dirty="0">
              <a:ea typeface="游ゴシック"/>
            </a:endParaRPr>
          </a:p>
        </p:txBody>
      </p:sp>
      <p:sp>
        <p:nvSpPr>
          <p:cNvPr id="5" name="テキスト ボックス 4">
            <a:extLst>
              <a:ext uri="{FF2B5EF4-FFF2-40B4-BE49-F238E27FC236}">
                <a16:creationId xmlns:a16="http://schemas.microsoft.com/office/drawing/2014/main" id="{CCC00CFE-433C-A337-3D1C-F80035367828}"/>
              </a:ext>
            </a:extLst>
          </p:cNvPr>
          <p:cNvSpPr txBox="1"/>
          <p:nvPr/>
        </p:nvSpPr>
        <p:spPr>
          <a:xfrm>
            <a:off x="-4509" y="72507"/>
            <a:ext cx="76993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400" b="1">
                <a:ea typeface="游ゴシック"/>
              </a:rPr>
              <a:t>そもそもE-sportsとは何か？</a:t>
            </a:r>
            <a:endParaRPr lang="ja-JP" altLang="en-US" sz="4400" b="1"/>
          </a:p>
        </p:txBody>
      </p:sp>
      <p:sp>
        <p:nvSpPr>
          <p:cNvPr id="8" name="テキスト ボックス 7">
            <a:extLst>
              <a:ext uri="{FF2B5EF4-FFF2-40B4-BE49-F238E27FC236}">
                <a16:creationId xmlns:a16="http://schemas.microsoft.com/office/drawing/2014/main" id="{3B1934F6-55F0-3E0A-D266-938BB761A480}"/>
              </a:ext>
            </a:extLst>
          </p:cNvPr>
          <p:cNvSpPr txBox="1"/>
          <p:nvPr/>
        </p:nvSpPr>
        <p:spPr>
          <a:xfrm>
            <a:off x="0" y="855488"/>
            <a:ext cx="116309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游ゴシック"/>
              </a:rPr>
              <a:t>E-sportsとは、パソコンなどを用いて対戦する、</a:t>
            </a:r>
            <a:r>
              <a:rPr lang="ja-JP" altLang="en-US" sz="2400" b="1">
                <a:solidFill>
                  <a:srgbClr val="FF0000"/>
                </a:solidFill>
                <a:ea typeface="游ゴシック"/>
              </a:rPr>
              <a:t>ゲームを競技化したもの</a:t>
            </a:r>
            <a:r>
              <a:rPr lang="ja-JP" altLang="en-US" sz="2400">
                <a:ea typeface="游ゴシック"/>
              </a:rPr>
              <a:t>です！</a:t>
            </a:r>
          </a:p>
          <a:p>
            <a:r>
              <a:rPr lang="ja-JP" altLang="en-US" sz="2400">
                <a:ea typeface="游ゴシック"/>
              </a:rPr>
              <a:t>→正式名は</a:t>
            </a:r>
            <a:r>
              <a:rPr lang="ja-JP" altLang="en-US" sz="2400">
                <a:highlight>
                  <a:srgbClr val="00FFFF"/>
                </a:highlight>
                <a:ea typeface="游ゴシック"/>
              </a:rPr>
              <a:t>『エレクトロニック・スポーツ』</a:t>
            </a:r>
            <a:r>
              <a:rPr lang="ja-JP" altLang="en-US" sz="2400">
                <a:ea typeface="游ゴシック"/>
              </a:rPr>
              <a:t>といいます</a:t>
            </a:r>
          </a:p>
        </p:txBody>
      </p:sp>
      <p:sp>
        <p:nvSpPr>
          <p:cNvPr id="11" name="テキスト ボックス 10">
            <a:extLst>
              <a:ext uri="{FF2B5EF4-FFF2-40B4-BE49-F238E27FC236}">
                <a16:creationId xmlns:a16="http://schemas.microsoft.com/office/drawing/2014/main" id="{96A21F72-E505-C6D9-06C4-96AF9DD5DD45}"/>
              </a:ext>
            </a:extLst>
          </p:cNvPr>
          <p:cNvSpPr txBox="1"/>
          <p:nvPr/>
        </p:nvSpPr>
        <p:spPr>
          <a:xfrm>
            <a:off x="-4760" y="2260118"/>
            <a:ext cx="108555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游ゴシック"/>
              </a:rPr>
              <a:t>1972年に開催された、</a:t>
            </a:r>
            <a:r>
              <a:rPr lang="ja-JP" altLang="en-US" sz="2400" dirty="0">
                <a:highlight>
                  <a:srgbClr val="FFFF00"/>
                </a:highlight>
                <a:ea typeface="游ゴシック"/>
              </a:rPr>
              <a:t>「スペースウォー！」</a:t>
            </a:r>
            <a:r>
              <a:rPr lang="ja-JP" altLang="en-US" sz="2400" dirty="0">
                <a:ea typeface="游ゴシック"/>
              </a:rPr>
              <a:t>という大会から始まる</a:t>
            </a:r>
          </a:p>
        </p:txBody>
      </p:sp>
      <p:sp>
        <p:nvSpPr>
          <p:cNvPr id="12" name="テキスト ボックス 11">
            <a:extLst>
              <a:ext uri="{FF2B5EF4-FFF2-40B4-BE49-F238E27FC236}">
                <a16:creationId xmlns:a16="http://schemas.microsoft.com/office/drawing/2014/main" id="{231B0B5F-D89C-D2F6-DC30-7C458A9928DE}"/>
              </a:ext>
            </a:extLst>
          </p:cNvPr>
          <p:cNvSpPr txBox="1"/>
          <p:nvPr/>
        </p:nvSpPr>
        <p:spPr>
          <a:xfrm>
            <a:off x="3845157" y="2834223"/>
            <a:ext cx="18092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dirty="0">
                <a:ea typeface="游ゴシック"/>
              </a:rPr>
              <a:t>↓</a:t>
            </a:r>
            <a:endParaRPr lang="ja-JP" altLang="en-US" sz="2800" dirty="0"/>
          </a:p>
        </p:txBody>
      </p:sp>
      <p:pic>
        <p:nvPicPr>
          <p:cNvPr id="13" name="図 12">
            <a:extLst>
              <a:ext uri="{FF2B5EF4-FFF2-40B4-BE49-F238E27FC236}">
                <a16:creationId xmlns:a16="http://schemas.microsoft.com/office/drawing/2014/main" id="{F77C68E0-84F0-4F19-23B9-D3572FBEFC92}"/>
              </a:ext>
            </a:extLst>
          </p:cNvPr>
          <p:cNvPicPr>
            <a:picLocks noChangeAspect="1"/>
          </p:cNvPicPr>
          <p:nvPr/>
        </p:nvPicPr>
        <p:blipFill>
          <a:blip r:embed="rId2"/>
          <a:stretch>
            <a:fillRect/>
          </a:stretch>
        </p:blipFill>
        <p:spPr>
          <a:xfrm rot="480000">
            <a:off x="9242394" y="3627822"/>
            <a:ext cx="2999773" cy="1649587"/>
          </a:xfrm>
          <a:prstGeom prst="rect">
            <a:avLst/>
          </a:prstGeom>
        </p:spPr>
      </p:pic>
      <p:sp>
        <p:nvSpPr>
          <p:cNvPr id="2" name="テキスト ボックス 1">
            <a:extLst>
              <a:ext uri="{FF2B5EF4-FFF2-40B4-BE49-F238E27FC236}">
                <a16:creationId xmlns:a16="http://schemas.microsoft.com/office/drawing/2014/main" id="{57BC8639-2CDA-41F0-85E9-03A3D25E9CED}"/>
              </a:ext>
            </a:extLst>
          </p:cNvPr>
          <p:cNvSpPr txBox="1"/>
          <p:nvPr/>
        </p:nvSpPr>
        <p:spPr>
          <a:xfrm>
            <a:off x="160756" y="4866631"/>
            <a:ext cx="9168493" cy="954107"/>
          </a:xfrm>
          <a:prstGeom prst="rect">
            <a:avLst/>
          </a:prstGeom>
          <a:noFill/>
        </p:spPr>
        <p:txBody>
          <a:bodyPr wrap="square" rtlCol="0">
            <a:spAutoFit/>
          </a:bodyPr>
          <a:lstStyle/>
          <a:p>
            <a:r>
              <a:rPr kumimoji="1" lang="en-US" altLang="ja-JP" sz="2800" b="1" dirty="0">
                <a:solidFill>
                  <a:srgbClr val="FF0000"/>
                </a:solidFill>
                <a:effectLst>
                  <a:glow rad="63500">
                    <a:schemeClr val="bg1">
                      <a:alpha val="40000"/>
                    </a:schemeClr>
                  </a:glow>
                </a:effectLst>
                <a:highlight>
                  <a:srgbClr val="FFFF00"/>
                </a:highlight>
              </a:rPr>
              <a:t>2000</a:t>
            </a:r>
            <a:r>
              <a:rPr kumimoji="1" lang="ja-JP" altLang="en-US" sz="2800" b="1" dirty="0">
                <a:solidFill>
                  <a:srgbClr val="FF0000"/>
                </a:solidFill>
                <a:effectLst>
                  <a:glow rad="63500">
                    <a:schemeClr val="bg1">
                      <a:alpha val="40000"/>
                    </a:schemeClr>
                  </a:glow>
                </a:effectLst>
                <a:highlight>
                  <a:srgbClr val="FFFF00"/>
                </a:highlight>
              </a:rPr>
              <a:t>年代には、</a:t>
            </a:r>
            <a:r>
              <a:rPr kumimoji="1" lang="en-US" altLang="ja-JP" sz="2800" b="1" dirty="0">
                <a:solidFill>
                  <a:srgbClr val="FF0000"/>
                </a:solidFill>
                <a:effectLst>
                  <a:glow rad="63500">
                    <a:schemeClr val="bg1">
                      <a:alpha val="40000"/>
                    </a:schemeClr>
                  </a:glow>
                </a:effectLst>
                <a:highlight>
                  <a:srgbClr val="FFFF00"/>
                </a:highlight>
              </a:rPr>
              <a:t>E-sports</a:t>
            </a:r>
            <a:r>
              <a:rPr kumimoji="1" lang="ja-JP" altLang="en-US" sz="2800" b="1" dirty="0">
                <a:solidFill>
                  <a:srgbClr val="FF0000"/>
                </a:solidFill>
                <a:effectLst>
                  <a:glow rad="63500">
                    <a:schemeClr val="bg1">
                      <a:alpha val="40000"/>
                    </a:schemeClr>
                  </a:glow>
                </a:effectLst>
                <a:highlight>
                  <a:srgbClr val="FFFF00"/>
                </a:highlight>
              </a:rPr>
              <a:t>協会の設立や、世界大会の開催が行われるように！</a:t>
            </a:r>
          </a:p>
        </p:txBody>
      </p:sp>
    </p:spTree>
    <p:extLst>
      <p:ext uri="{BB962C8B-B14F-4D97-AF65-F5344CB8AC3E}">
        <p14:creationId xmlns:p14="http://schemas.microsoft.com/office/powerpoint/2010/main" val="18393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1" grpId="0"/>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8A7CD5-074E-47DC-99C3-E52239E5A22C}"/>
              </a:ext>
            </a:extLst>
          </p:cNvPr>
          <p:cNvSpPr>
            <a:spLocks noGrp="1"/>
          </p:cNvSpPr>
          <p:nvPr>
            <p:ph type="title"/>
          </p:nvPr>
        </p:nvSpPr>
        <p:spPr>
          <a:xfrm>
            <a:off x="0" y="0"/>
            <a:ext cx="10515600" cy="1325563"/>
          </a:xfrm>
        </p:spPr>
        <p:txBody>
          <a:bodyPr/>
          <a:lstStyle/>
          <a:p>
            <a:r>
              <a:rPr kumimoji="1" lang="ja-JP" altLang="en-US" b="1" dirty="0">
                <a:highlight>
                  <a:srgbClr val="FFFF00"/>
                </a:highlight>
                <a:latin typeface="+mn-ea"/>
                <a:ea typeface="+mn-ea"/>
              </a:rPr>
              <a:t>メリット</a:t>
            </a:r>
            <a:r>
              <a:rPr kumimoji="1" lang="ja-JP" altLang="en-US" b="1" dirty="0">
                <a:latin typeface="+mn-ea"/>
                <a:ea typeface="+mn-ea"/>
              </a:rPr>
              <a:t>と</a:t>
            </a:r>
            <a:r>
              <a:rPr kumimoji="1" lang="ja-JP" altLang="en-US" b="1" dirty="0">
                <a:solidFill>
                  <a:schemeClr val="bg1"/>
                </a:solidFill>
                <a:highlight>
                  <a:srgbClr val="0000FF"/>
                </a:highlight>
                <a:latin typeface="+mn-ea"/>
                <a:ea typeface="+mn-ea"/>
              </a:rPr>
              <a:t>デメリット</a:t>
            </a:r>
          </a:p>
        </p:txBody>
      </p:sp>
      <p:sp>
        <p:nvSpPr>
          <p:cNvPr id="3" name="コンテンツ プレースホルダー 2">
            <a:extLst>
              <a:ext uri="{FF2B5EF4-FFF2-40B4-BE49-F238E27FC236}">
                <a16:creationId xmlns:a16="http://schemas.microsoft.com/office/drawing/2014/main" id="{101B69E1-8744-40E2-BEE4-84C1FE802942}"/>
              </a:ext>
            </a:extLst>
          </p:cNvPr>
          <p:cNvSpPr>
            <a:spLocks noGrp="1"/>
          </p:cNvSpPr>
          <p:nvPr>
            <p:ph idx="1"/>
          </p:nvPr>
        </p:nvSpPr>
        <p:spPr>
          <a:xfrm>
            <a:off x="0" y="1089966"/>
            <a:ext cx="10515600" cy="4351338"/>
          </a:xfrm>
        </p:spPr>
        <p:txBody>
          <a:bodyPr>
            <a:normAutofit/>
          </a:bodyPr>
          <a:lstStyle/>
          <a:p>
            <a:pPr marL="0" indent="0">
              <a:buNone/>
            </a:pPr>
            <a:r>
              <a:rPr kumimoji="1" lang="ja-JP" altLang="en-US" sz="3200" dirty="0">
                <a:highlight>
                  <a:srgbClr val="FFFF00"/>
                </a:highlight>
                <a:latin typeface="HGS創英角ｺﾞｼｯｸUB" panose="020B0900000000000000" pitchFamily="50" charset="-128"/>
                <a:ea typeface="HGS創英角ｺﾞｼｯｸUB" panose="020B0900000000000000" pitchFamily="50" charset="-128"/>
              </a:rPr>
              <a:t>▽メリット</a:t>
            </a:r>
          </a:p>
        </p:txBody>
      </p:sp>
      <p:sp>
        <p:nvSpPr>
          <p:cNvPr id="4" name="テキスト ボックス 3">
            <a:extLst>
              <a:ext uri="{FF2B5EF4-FFF2-40B4-BE49-F238E27FC236}">
                <a16:creationId xmlns:a16="http://schemas.microsoft.com/office/drawing/2014/main" id="{1361C392-627A-48EB-A2D5-00964A979DCD}"/>
              </a:ext>
            </a:extLst>
          </p:cNvPr>
          <p:cNvSpPr txBox="1"/>
          <p:nvPr/>
        </p:nvSpPr>
        <p:spPr>
          <a:xfrm>
            <a:off x="0" y="1628567"/>
            <a:ext cx="6927012" cy="523220"/>
          </a:xfrm>
          <a:prstGeom prst="rect">
            <a:avLst/>
          </a:prstGeom>
          <a:noFill/>
        </p:spPr>
        <p:txBody>
          <a:bodyPr wrap="square" rtlCol="0">
            <a:spAutoFit/>
          </a:bodyPr>
          <a:lstStyle/>
          <a:p>
            <a:r>
              <a:rPr kumimoji="1" lang="ja-JP" altLang="en-US" sz="2800" dirty="0"/>
              <a:t>・年齢や性別関係なく楽しめる！</a:t>
            </a:r>
          </a:p>
        </p:txBody>
      </p:sp>
      <p:sp>
        <p:nvSpPr>
          <p:cNvPr id="5" name="テキスト ボックス 4">
            <a:extLst>
              <a:ext uri="{FF2B5EF4-FFF2-40B4-BE49-F238E27FC236}">
                <a16:creationId xmlns:a16="http://schemas.microsoft.com/office/drawing/2014/main" id="{B7C9E0E1-3D9B-4716-87BD-85A8E056C4AD}"/>
              </a:ext>
            </a:extLst>
          </p:cNvPr>
          <p:cNvSpPr txBox="1"/>
          <p:nvPr/>
        </p:nvSpPr>
        <p:spPr>
          <a:xfrm>
            <a:off x="0" y="2131974"/>
            <a:ext cx="5906219" cy="523220"/>
          </a:xfrm>
          <a:prstGeom prst="rect">
            <a:avLst/>
          </a:prstGeom>
          <a:noFill/>
        </p:spPr>
        <p:txBody>
          <a:bodyPr wrap="square" rtlCol="0">
            <a:spAutoFit/>
          </a:bodyPr>
          <a:lstStyle/>
          <a:p>
            <a:r>
              <a:rPr kumimoji="1" lang="ja-JP" altLang="en-US" sz="2800" dirty="0"/>
              <a:t>・好きなジャンルを選べる</a:t>
            </a:r>
          </a:p>
        </p:txBody>
      </p:sp>
      <p:sp>
        <p:nvSpPr>
          <p:cNvPr id="6" name="テキスト ボックス 5">
            <a:extLst>
              <a:ext uri="{FF2B5EF4-FFF2-40B4-BE49-F238E27FC236}">
                <a16:creationId xmlns:a16="http://schemas.microsoft.com/office/drawing/2014/main" id="{660E00D6-03FF-4B67-AC24-832DDC97C07E}"/>
              </a:ext>
            </a:extLst>
          </p:cNvPr>
          <p:cNvSpPr txBox="1"/>
          <p:nvPr/>
        </p:nvSpPr>
        <p:spPr>
          <a:xfrm>
            <a:off x="0" y="2655194"/>
            <a:ext cx="7418717" cy="523220"/>
          </a:xfrm>
          <a:prstGeom prst="rect">
            <a:avLst/>
          </a:prstGeom>
          <a:noFill/>
        </p:spPr>
        <p:txBody>
          <a:bodyPr wrap="square" rtlCol="0">
            <a:spAutoFit/>
          </a:bodyPr>
          <a:lstStyle/>
          <a:p>
            <a:r>
              <a:rPr kumimoji="1" lang="ja-JP" altLang="en-US" sz="2800" dirty="0"/>
              <a:t>・コミュニケーション能力が身につけられる</a:t>
            </a:r>
          </a:p>
        </p:txBody>
      </p:sp>
      <p:sp>
        <p:nvSpPr>
          <p:cNvPr id="7" name="テキスト ボックス 6">
            <a:extLst>
              <a:ext uri="{FF2B5EF4-FFF2-40B4-BE49-F238E27FC236}">
                <a16:creationId xmlns:a16="http://schemas.microsoft.com/office/drawing/2014/main" id="{FF64EC56-1C44-422E-8373-89998F18A147}"/>
              </a:ext>
            </a:extLst>
          </p:cNvPr>
          <p:cNvSpPr txBox="1"/>
          <p:nvPr/>
        </p:nvSpPr>
        <p:spPr>
          <a:xfrm>
            <a:off x="0" y="4215657"/>
            <a:ext cx="3942272" cy="584775"/>
          </a:xfrm>
          <a:prstGeom prst="rect">
            <a:avLst/>
          </a:prstGeom>
          <a:noFill/>
        </p:spPr>
        <p:txBody>
          <a:bodyPr wrap="square" rtlCol="0">
            <a:spAutoFit/>
          </a:bodyPr>
          <a:lstStyle/>
          <a:p>
            <a:r>
              <a:rPr kumimoji="1" lang="ja-JP" altLang="en-US" sz="3200" dirty="0">
                <a:solidFill>
                  <a:schemeClr val="bg1"/>
                </a:solidFill>
                <a:highlight>
                  <a:srgbClr val="0000FF"/>
                </a:highlight>
                <a:latin typeface="HGS創英角ｺﾞｼｯｸUB" panose="020B0900000000000000" pitchFamily="50" charset="-128"/>
                <a:ea typeface="HGS創英角ｺﾞｼｯｸUB" panose="020B0900000000000000" pitchFamily="50" charset="-128"/>
              </a:rPr>
              <a:t>▽デメリット</a:t>
            </a:r>
          </a:p>
        </p:txBody>
      </p:sp>
      <p:sp>
        <p:nvSpPr>
          <p:cNvPr id="8" name="テキスト ボックス 7">
            <a:extLst>
              <a:ext uri="{FF2B5EF4-FFF2-40B4-BE49-F238E27FC236}">
                <a16:creationId xmlns:a16="http://schemas.microsoft.com/office/drawing/2014/main" id="{500E9D6B-9514-4728-9365-61E650029886}"/>
              </a:ext>
            </a:extLst>
          </p:cNvPr>
          <p:cNvSpPr txBox="1"/>
          <p:nvPr/>
        </p:nvSpPr>
        <p:spPr>
          <a:xfrm>
            <a:off x="5462" y="4859258"/>
            <a:ext cx="5986732" cy="523220"/>
          </a:xfrm>
          <a:prstGeom prst="rect">
            <a:avLst/>
          </a:prstGeom>
          <a:noFill/>
        </p:spPr>
        <p:txBody>
          <a:bodyPr wrap="square" rtlCol="0">
            <a:spAutoFit/>
          </a:bodyPr>
          <a:lstStyle/>
          <a:p>
            <a:r>
              <a:rPr kumimoji="1" lang="ja-JP" altLang="en-US" sz="2800" dirty="0"/>
              <a:t>・依存しやすくなる</a:t>
            </a:r>
          </a:p>
        </p:txBody>
      </p:sp>
      <p:sp>
        <p:nvSpPr>
          <p:cNvPr id="9" name="テキスト ボックス 8">
            <a:extLst>
              <a:ext uri="{FF2B5EF4-FFF2-40B4-BE49-F238E27FC236}">
                <a16:creationId xmlns:a16="http://schemas.microsoft.com/office/drawing/2014/main" id="{285F0012-196F-416E-A833-2BDC9B46F182}"/>
              </a:ext>
            </a:extLst>
          </p:cNvPr>
          <p:cNvSpPr txBox="1"/>
          <p:nvPr/>
        </p:nvSpPr>
        <p:spPr>
          <a:xfrm>
            <a:off x="0" y="5441304"/>
            <a:ext cx="5986732" cy="523220"/>
          </a:xfrm>
          <a:prstGeom prst="rect">
            <a:avLst/>
          </a:prstGeom>
          <a:noFill/>
        </p:spPr>
        <p:txBody>
          <a:bodyPr wrap="square" rtlCol="0">
            <a:spAutoFit/>
          </a:bodyPr>
          <a:lstStyle/>
          <a:p>
            <a:r>
              <a:rPr kumimoji="1" lang="ja-JP" altLang="en-US" sz="2800" dirty="0"/>
              <a:t>・睡眠質の低下</a:t>
            </a:r>
          </a:p>
        </p:txBody>
      </p:sp>
      <p:sp>
        <p:nvSpPr>
          <p:cNvPr id="10" name="テキスト ボックス 9">
            <a:extLst>
              <a:ext uri="{FF2B5EF4-FFF2-40B4-BE49-F238E27FC236}">
                <a16:creationId xmlns:a16="http://schemas.microsoft.com/office/drawing/2014/main" id="{93491A4E-C1B1-4FA7-B10A-85D1670445E7}"/>
              </a:ext>
            </a:extLst>
          </p:cNvPr>
          <p:cNvSpPr txBox="1"/>
          <p:nvPr/>
        </p:nvSpPr>
        <p:spPr>
          <a:xfrm>
            <a:off x="0" y="6016611"/>
            <a:ext cx="5794076" cy="523220"/>
          </a:xfrm>
          <a:prstGeom prst="rect">
            <a:avLst/>
          </a:prstGeom>
          <a:noFill/>
        </p:spPr>
        <p:txBody>
          <a:bodyPr wrap="square" rtlCol="0">
            <a:spAutoFit/>
          </a:bodyPr>
          <a:lstStyle/>
          <a:p>
            <a:r>
              <a:rPr lang="ja-JP" altLang="en-US" sz="2800" dirty="0"/>
              <a:t>・視力や筋力の低下</a:t>
            </a:r>
            <a:endParaRPr kumimoji="1" lang="ja-JP" altLang="en-US" sz="2800" dirty="0"/>
          </a:p>
        </p:txBody>
      </p:sp>
      <p:sp>
        <p:nvSpPr>
          <p:cNvPr id="11" name="テキスト ボックス 10">
            <a:extLst>
              <a:ext uri="{FF2B5EF4-FFF2-40B4-BE49-F238E27FC236}">
                <a16:creationId xmlns:a16="http://schemas.microsoft.com/office/drawing/2014/main" id="{6214686E-DE6B-4E40-8263-AFD4B2E0F828}"/>
              </a:ext>
            </a:extLst>
          </p:cNvPr>
          <p:cNvSpPr txBox="1"/>
          <p:nvPr/>
        </p:nvSpPr>
        <p:spPr>
          <a:xfrm>
            <a:off x="146649" y="3304561"/>
            <a:ext cx="8341744" cy="707886"/>
          </a:xfrm>
          <a:prstGeom prst="rect">
            <a:avLst/>
          </a:prstGeom>
          <a:noFill/>
        </p:spPr>
        <p:txBody>
          <a:bodyPr wrap="square" rtlCol="0">
            <a:spAutoFit/>
          </a:bodyPr>
          <a:lstStyle/>
          <a:p>
            <a:r>
              <a:rPr kumimoji="1" lang="en-US" altLang="ja-JP" sz="4000" b="1" dirty="0">
                <a:solidFill>
                  <a:srgbClr val="FF0000"/>
                </a:solidFill>
                <a:highlight>
                  <a:srgbClr val="FFFF00"/>
                </a:highlight>
              </a:rPr>
              <a:t>E-sports</a:t>
            </a:r>
            <a:r>
              <a:rPr kumimoji="1" lang="ja-JP" altLang="en-US" sz="4000" b="1" dirty="0">
                <a:solidFill>
                  <a:srgbClr val="FF0000"/>
                </a:solidFill>
                <a:highlight>
                  <a:srgbClr val="FFFF00"/>
                </a:highlight>
              </a:rPr>
              <a:t>はたくさんの魅力がある</a:t>
            </a:r>
          </a:p>
        </p:txBody>
      </p:sp>
      <p:pic>
        <p:nvPicPr>
          <p:cNvPr id="13" name="図 12">
            <a:extLst>
              <a:ext uri="{FF2B5EF4-FFF2-40B4-BE49-F238E27FC236}">
                <a16:creationId xmlns:a16="http://schemas.microsoft.com/office/drawing/2014/main" id="{4CAB0AE0-2B49-441D-B89C-AAEFAD59C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930" y="630852"/>
            <a:ext cx="3886638" cy="3381375"/>
          </a:xfrm>
          <a:prstGeom prst="rect">
            <a:avLst/>
          </a:prstGeom>
        </p:spPr>
      </p:pic>
      <p:pic>
        <p:nvPicPr>
          <p:cNvPr id="15" name="図 14">
            <a:extLst>
              <a:ext uri="{FF2B5EF4-FFF2-40B4-BE49-F238E27FC236}">
                <a16:creationId xmlns:a16="http://schemas.microsoft.com/office/drawing/2014/main" id="{FC721D05-29EF-4B70-8232-665C65944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592" y="4469314"/>
            <a:ext cx="2015314" cy="2751282"/>
          </a:xfrm>
          <a:prstGeom prst="rect">
            <a:avLst/>
          </a:prstGeom>
        </p:spPr>
      </p:pic>
      <p:pic>
        <p:nvPicPr>
          <p:cNvPr id="17" name="図 16">
            <a:extLst>
              <a:ext uri="{FF2B5EF4-FFF2-40B4-BE49-F238E27FC236}">
                <a16:creationId xmlns:a16="http://schemas.microsoft.com/office/drawing/2014/main" id="{5392B35E-B379-4D83-8641-643753E11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012" y="4186970"/>
            <a:ext cx="3810000" cy="3114675"/>
          </a:xfrm>
          <a:prstGeom prst="rect">
            <a:avLst/>
          </a:prstGeom>
        </p:spPr>
      </p:pic>
    </p:spTree>
    <p:extLst>
      <p:ext uri="{BB962C8B-B14F-4D97-AF65-F5344CB8AC3E}">
        <p14:creationId xmlns:p14="http://schemas.microsoft.com/office/powerpoint/2010/main" val="327756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D7D203-B834-4542-A7B8-D3EEFB4688B7}"/>
              </a:ext>
            </a:extLst>
          </p:cNvPr>
          <p:cNvSpPr>
            <a:spLocks noGrp="1"/>
          </p:cNvSpPr>
          <p:nvPr>
            <p:ph type="title"/>
          </p:nvPr>
        </p:nvSpPr>
        <p:spPr>
          <a:xfrm>
            <a:off x="0" y="0"/>
            <a:ext cx="10515600" cy="1325563"/>
          </a:xfrm>
        </p:spPr>
        <p:txBody>
          <a:bodyPr/>
          <a:lstStyle/>
          <a:p>
            <a:r>
              <a:rPr lang="ja-JP" altLang="en-US" b="1">
                <a:solidFill>
                  <a:srgbClr val="FF0000"/>
                </a:solidFill>
                <a:latin typeface="HGS創英角ｺﾞｼｯｸUB"/>
                <a:ea typeface="HGS創英角ｺﾞｼｯｸUB"/>
              </a:rPr>
              <a:t>E-sportsを知ってもらう取り組み案</a:t>
            </a:r>
            <a:endParaRPr lang="ja-JP" altLang="en-US" b="1" dirty="0">
              <a:solidFill>
                <a:srgbClr val="FF0000"/>
              </a:solidFill>
              <a:latin typeface="HGS創英角ｺﾞｼｯｸUB"/>
              <a:ea typeface="HGS創英角ｺﾞｼｯｸUB"/>
            </a:endParaRPr>
          </a:p>
        </p:txBody>
      </p:sp>
      <p:sp>
        <p:nvSpPr>
          <p:cNvPr id="3" name="コンテンツ プレースホルダー 2">
            <a:extLst>
              <a:ext uri="{FF2B5EF4-FFF2-40B4-BE49-F238E27FC236}">
                <a16:creationId xmlns:a16="http://schemas.microsoft.com/office/drawing/2014/main" id="{504E50F8-C03B-4108-8F48-42F19416D492}"/>
              </a:ext>
            </a:extLst>
          </p:cNvPr>
          <p:cNvSpPr>
            <a:spLocks noGrp="1"/>
          </p:cNvSpPr>
          <p:nvPr>
            <p:ph idx="1"/>
          </p:nvPr>
        </p:nvSpPr>
        <p:spPr>
          <a:xfrm>
            <a:off x="0" y="1253331"/>
            <a:ext cx="10515600" cy="4351338"/>
          </a:xfrm>
        </p:spPr>
        <p:txBody>
          <a:bodyPr/>
          <a:lstStyle/>
          <a:p>
            <a:pPr marL="0" indent="0">
              <a:buNone/>
            </a:pPr>
            <a:r>
              <a:rPr lang="ja-JP" altLang="en-US" dirty="0"/>
              <a:t>今までのことをまとめて私たちが考えた取り組み案</a:t>
            </a:r>
            <a:endParaRPr lang="en-US" altLang="ja-JP" dirty="0"/>
          </a:p>
        </p:txBody>
      </p:sp>
      <p:sp>
        <p:nvSpPr>
          <p:cNvPr id="4" name="テキスト ボックス 3">
            <a:extLst>
              <a:ext uri="{FF2B5EF4-FFF2-40B4-BE49-F238E27FC236}">
                <a16:creationId xmlns:a16="http://schemas.microsoft.com/office/drawing/2014/main" id="{CE7FB356-4E2E-4069-8A9D-1E242630AAA5}"/>
              </a:ext>
            </a:extLst>
          </p:cNvPr>
          <p:cNvSpPr txBox="1"/>
          <p:nvPr/>
        </p:nvSpPr>
        <p:spPr>
          <a:xfrm>
            <a:off x="77637" y="1941621"/>
            <a:ext cx="12896490" cy="1015663"/>
          </a:xfrm>
          <a:prstGeom prst="rect">
            <a:avLst/>
          </a:prstGeom>
          <a:noFill/>
        </p:spPr>
        <p:txBody>
          <a:bodyPr wrap="square" rtlCol="0">
            <a:spAutoFit/>
          </a:bodyPr>
          <a:lstStyle/>
          <a:p>
            <a:r>
              <a:rPr kumimoji="1" lang="ja-JP" altLang="en-US" sz="6000" b="1" dirty="0">
                <a:solidFill>
                  <a:srgbClr val="FF0000"/>
                </a:solidFill>
                <a:highlight>
                  <a:srgbClr val="FFFF00"/>
                </a:highlight>
                <a:latin typeface="+mn-ea"/>
              </a:rPr>
              <a:t>学校で</a:t>
            </a:r>
            <a:r>
              <a:rPr kumimoji="1" lang="en-US" altLang="ja-JP" sz="6000" b="1" dirty="0">
                <a:solidFill>
                  <a:srgbClr val="FF0000"/>
                </a:solidFill>
                <a:highlight>
                  <a:srgbClr val="FFFF00"/>
                </a:highlight>
                <a:latin typeface="+mn-ea"/>
              </a:rPr>
              <a:t>E-sports</a:t>
            </a:r>
            <a:r>
              <a:rPr kumimoji="1" lang="ja-JP" altLang="en-US" sz="6000" b="1" dirty="0">
                <a:solidFill>
                  <a:srgbClr val="FF0000"/>
                </a:solidFill>
                <a:highlight>
                  <a:srgbClr val="FFFF00"/>
                </a:highlight>
                <a:latin typeface="+mn-ea"/>
              </a:rPr>
              <a:t>のことを学ぶ！</a:t>
            </a:r>
          </a:p>
        </p:txBody>
      </p:sp>
      <p:sp>
        <p:nvSpPr>
          <p:cNvPr id="5" name="テキスト ボックス 4">
            <a:extLst>
              <a:ext uri="{FF2B5EF4-FFF2-40B4-BE49-F238E27FC236}">
                <a16:creationId xmlns:a16="http://schemas.microsoft.com/office/drawing/2014/main" id="{4A0FA963-B800-4B62-A8D5-1B5B6577CACA}"/>
              </a:ext>
            </a:extLst>
          </p:cNvPr>
          <p:cNvSpPr txBox="1"/>
          <p:nvPr/>
        </p:nvSpPr>
        <p:spPr>
          <a:xfrm>
            <a:off x="181155" y="3141950"/>
            <a:ext cx="5218981" cy="646331"/>
          </a:xfrm>
          <a:prstGeom prst="rect">
            <a:avLst/>
          </a:prstGeom>
          <a:noFill/>
        </p:spPr>
        <p:txBody>
          <a:bodyPr wrap="square" rtlCol="0">
            <a:spAutoFit/>
          </a:bodyPr>
          <a:lstStyle/>
          <a:p>
            <a:r>
              <a:rPr kumimoji="1" lang="ja-JP" altLang="en-US" sz="3600" dirty="0"/>
              <a:t>総合の時間に取り組む</a:t>
            </a:r>
          </a:p>
        </p:txBody>
      </p:sp>
      <p:sp>
        <p:nvSpPr>
          <p:cNvPr id="8" name="テキスト ボックス 7">
            <a:extLst>
              <a:ext uri="{FF2B5EF4-FFF2-40B4-BE49-F238E27FC236}">
                <a16:creationId xmlns:a16="http://schemas.microsoft.com/office/drawing/2014/main" id="{493FBF22-956F-42E3-B132-7DF6CA6BC380}"/>
              </a:ext>
            </a:extLst>
          </p:cNvPr>
          <p:cNvSpPr txBox="1"/>
          <p:nvPr/>
        </p:nvSpPr>
        <p:spPr>
          <a:xfrm>
            <a:off x="2135035" y="3751071"/>
            <a:ext cx="4442604" cy="707886"/>
          </a:xfrm>
          <a:prstGeom prst="rect">
            <a:avLst/>
          </a:prstGeom>
          <a:noFill/>
        </p:spPr>
        <p:txBody>
          <a:bodyPr wrap="square" rtlCol="0">
            <a:spAutoFit/>
          </a:bodyPr>
          <a:lstStyle/>
          <a:p>
            <a:r>
              <a:rPr kumimoji="1" lang="ja-JP" altLang="en-US" sz="4000" dirty="0"/>
              <a:t>⇩</a:t>
            </a:r>
          </a:p>
        </p:txBody>
      </p:sp>
      <p:sp>
        <p:nvSpPr>
          <p:cNvPr id="9" name="テキスト ボックス 8">
            <a:extLst>
              <a:ext uri="{FF2B5EF4-FFF2-40B4-BE49-F238E27FC236}">
                <a16:creationId xmlns:a16="http://schemas.microsoft.com/office/drawing/2014/main" id="{3674E212-A31C-4E91-AAC7-5DFF70162AC6}"/>
              </a:ext>
            </a:extLst>
          </p:cNvPr>
          <p:cNvSpPr txBox="1"/>
          <p:nvPr/>
        </p:nvSpPr>
        <p:spPr>
          <a:xfrm>
            <a:off x="0" y="5578917"/>
            <a:ext cx="5926347" cy="523220"/>
          </a:xfrm>
          <a:prstGeom prst="rect">
            <a:avLst/>
          </a:prstGeom>
          <a:noFill/>
        </p:spPr>
        <p:txBody>
          <a:bodyPr wrap="square" rtlCol="0">
            <a:spAutoFit/>
          </a:bodyPr>
          <a:lstStyle/>
          <a:p>
            <a:r>
              <a:rPr kumimoji="1" lang="ja-JP" altLang="en-US" sz="2800" dirty="0"/>
              <a:t>・様々な取り組みが増える可能性</a:t>
            </a:r>
          </a:p>
        </p:txBody>
      </p:sp>
      <p:sp>
        <p:nvSpPr>
          <p:cNvPr id="10" name="テキスト ボックス 9">
            <a:extLst>
              <a:ext uri="{FF2B5EF4-FFF2-40B4-BE49-F238E27FC236}">
                <a16:creationId xmlns:a16="http://schemas.microsoft.com/office/drawing/2014/main" id="{49192025-AC3D-40F5-B068-5725D5628B42}"/>
              </a:ext>
            </a:extLst>
          </p:cNvPr>
          <p:cNvSpPr txBox="1"/>
          <p:nvPr/>
        </p:nvSpPr>
        <p:spPr>
          <a:xfrm>
            <a:off x="5691980" y="5606977"/>
            <a:ext cx="2406770" cy="523220"/>
          </a:xfrm>
          <a:prstGeom prst="rect">
            <a:avLst/>
          </a:prstGeom>
          <a:noFill/>
        </p:spPr>
        <p:txBody>
          <a:bodyPr wrap="square" rtlCol="0">
            <a:spAutoFit/>
          </a:bodyPr>
          <a:lstStyle/>
          <a:p>
            <a:r>
              <a:rPr kumimoji="1" lang="ja-JP" altLang="en-US" sz="2800" b="1" dirty="0">
                <a:solidFill>
                  <a:srgbClr val="FF0000"/>
                </a:solidFill>
              </a:rPr>
              <a:t>あり！</a:t>
            </a:r>
          </a:p>
        </p:txBody>
      </p:sp>
      <p:sp>
        <p:nvSpPr>
          <p:cNvPr id="11" name="テキスト ボックス 10">
            <a:extLst>
              <a:ext uri="{FF2B5EF4-FFF2-40B4-BE49-F238E27FC236}">
                <a16:creationId xmlns:a16="http://schemas.microsoft.com/office/drawing/2014/main" id="{A6800D00-E316-4B92-A4F7-F6CD2DF90505}"/>
              </a:ext>
            </a:extLst>
          </p:cNvPr>
          <p:cNvSpPr txBox="1"/>
          <p:nvPr/>
        </p:nvSpPr>
        <p:spPr>
          <a:xfrm>
            <a:off x="0" y="4501530"/>
            <a:ext cx="7599872" cy="954107"/>
          </a:xfrm>
          <a:prstGeom prst="rect">
            <a:avLst/>
          </a:prstGeom>
          <a:noFill/>
        </p:spPr>
        <p:txBody>
          <a:bodyPr wrap="square" rtlCol="0">
            <a:spAutoFit/>
          </a:bodyPr>
          <a:lstStyle/>
          <a:p>
            <a:r>
              <a:rPr kumimoji="1" lang="ja-JP" altLang="en-US" sz="2800" dirty="0"/>
              <a:t>・</a:t>
            </a:r>
            <a:r>
              <a:rPr lang="en-US" altLang="ja-JP" sz="2800" dirty="0">
                <a:highlight>
                  <a:srgbClr val="00FFFF"/>
                </a:highlight>
              </a:rPr>
              <a:t>E-sports</a:t>
            </a:r>
            <a:r>
              <a:rPr lang="ja-JP" altLang="en-US" sz="2800" dirty="0">
                <a:highlight>
                  <a:srgbClr val="00FFFF"/>
                </a:highlight>
              </a:rPr>
              <a:t>のことをいろんな方が知ることができる！</a:t>
            </a:r>
            <a:endParaRPr kumimoji="1" lang="ja-JP" altLang="en-US" sz="2800" dirty="0">
              <a:highlight>
                <a:srgbClr val="00FFFF"/>
              </a:highlight>
            </a:endParaRPr>
          </a:p>
        </p:txBody>
      </p:sp>
      <p:sp>
        <p:nvSpPr>
          <p:cNvPr id="12" name="テキスト ボックス 11">
            <a:extLst>
              <a:ext uri="{FF2B5EF4-FFF2-40B4-BE49-F238E27FC236}">
                <a16:creationId xmlns:a16="http://schemas.microsoft.com/office/drawing/2014/main" id="{29E427B1-6EA1-48CB-AEE9-F2496D23C2BD}"/>
              </a:ext>
            </a:extLst>
          </p:cNvPr>
          <p:cNvSpPr txBox="1"/>
          <p:nvPr/>
        </p:nvSpPr>
        <p:spPr>
          <a:xfrm>
            <a:off x="77637" y="6188435"/>
            <a:ext cx="6504317" cy="523220"/>
          </a:xfrm>
          <a:prstGeom prst="rect">
            <a:avLst/>
          </a:prstGeom>
          <a:noFill/>
        </p:spPr>
        <p:txBody>
          <a:bodyPr wrap="square" rtlCol="0">
            <a:spAutoFit/>
          </a:bodyPr>
          <a:lstStyle/>
          <a:p>
            <a:r>
              <a:rPr kumimoji="1" lang="ja-JP" altLang="en-US" sz="2800" b="1" dirty="0"/>
              <a:t>→更に</a:t>
            </a:r>
            <a:r>
              <a:rPr kumimoji="1" lang="en-US" altLang="ja-JP" sz="2800" b="1" dirty="0"/>
              <a:t>E-sports</a:t>
            </a:r>
            <a:r>
              <a:rPr kumimoji="1" lang="ja-JP" altLang="en-US" sz="2800" b="1" dirty="0"/>
              <a:t>のイメージが上がる！</a:t>
            </a:r>
          </a:p>
        </p:txBody>
      </p:sp>
      <p:pic>
        <p:nvPicPr>
          <p:cNvPr id="14" name="図 13">
            <a:extLst>
              <a:ext uri="{FF2B5EF4-FFF2-40B4-BE49-F238E27FC236}">
                <a16:creationId xmlns:a16="http://schemas.microsoft.com/office/drawing/2014/main" id="{85B08702-56A7-44D5-9011-301E07B60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979" y="3429000"/>
            <a:ext cx="5386656" cy="3866422"/>
          </a:xfrm>
          <a:prstGeom prst="rect">
            <a:avLst/>
          </a:prstGeom>
        </p:spPr>
      </p:pic>
    </p:spTree>
    <p:extLst>
      <p:ext uri="{BB962C8B-B14F-4D97-AF65-F5344CB8AC3E}">
        <p14:creationId xmlns:p14="http://schemas.microsoft.com/office/powerpoint/2010/main" val="376860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EF074-DC73-4B00-AFF1-B6A9717660C1}"/>
              </a:ext>
            </a:extLst>
          </p:cNvPr>
          <p:cNvSpPr>
            <a:spLocks noGrp="1"/>
          </p:cNvSpPr>
          <p:nvPr>
            <p:ph type="title"/>
          </p:nvPr>
        </p:nvSpPr>
        <p:spPr>
          <a:xfrm>
            <a:off x="0" y="0"/>
            <a:ext cx="10515600" cy="1325563"/>
          </a:xfrm>
        </p:spPr>
        <p:txBody>
          <a:bodyPr>
            <a:normAutofit/>
          </a:bodyPr>
          <a:lstStyle/>
          <a:p>
            <a:r>
              <a:rPr kumimoji="1" lang="ja-JP" altLang="en-US" sz="4800" b="1" dirty="0">
                <a:latin typeface="HGS創英角ｺﾞｼｯｸUB" panose="020B0900000000000000" pitchFamily="50" charset="-128"/>
                <a:ea typeface="HGS創英角ｺﾞｼｯｸUB" panose="020B0900000000000000" pitchFamily="50" charset="-128"/>
              </a:rPr>
              <a:t>どんな学習が必要か？</a:t>
            </a:r>
          </a:p>
        </p:txBody>
      </p:sp>
      <p:sp>
        <p:nvSpPr>
          <p:cNvPr id="3" name="コンテンツ プレースホルダー 2">
            <a:extLst>
              <a:ext uri="{FF2B5EF4-FFF2-40B4-BE49-F238E27FC236}">
                <a16:creationId xmlns:a16="http://schemas.microsoft.com/office/drawing/2014/main" id="{77FA3E9A-9EDE-4E08-A564-D25F04FB4CB6}"/>
              </a:ext>
            </a:extLst>
          </p:cNvPr>
          <p:cNvSpPr>
            <a:spLocks noGrp="1"/>
          </p:cNvSpPr>
          <p:nvPr>
            <p:ph idx="1"/>
          </p:nvPr>
        </p:nvSpPr>
        <p:spPr>
          <a:xfrm>
            <a:off x="0" y="1325563"/>
            <a:ext cx="10515600" cy="4351338"/>
          </a:xfrm>
        </p:spPr>
        <p:txBody>
          <a:bodyPr/>
          <a:lstStyle/>
          <a:p>
            <a:pPr marL="0" indent="0">
              <a:buNone/>
            </a:pPr>
            <a:r>
              <a:rPr kumimoji="1" lang="ja-JP" altLang="en-US" dirty="0"/>
              <a:t>・</a:t>
            </a:r>
            <a:r>
              <a:rPr kumimoji="1" lang="ja-JP" altLang="en-US" dirty="0">
                <a:highlight>
                  <a:srgbClr val="FFFF00"/>
                </a:highlight>
              </a:rPr>
              <a:t>「</a:t>
            </a:r>
            <a:r>
              <a:rPr kumimoji="1" lang="en-US" altLang="ja-JP" dirty="0">
                <a:highlight>
                  <a:srgbClr val="FFFF00"/>
                </a:highlight>
              </a:rPr>
              <a:t>E-sports</a:t>
            </a:r>
            <a:r>
              <a:rPr kumimoji="1" lang="ja-JP" altLang="en-US" dirty="0">
                <a:highlight>
                  <a:srgbClr val="FFFF00"/>
                </a:highlight>
              </a:rPr>
              <a:t>」とは一体何か？</a:t>
            </a:r>
            <a:endParaRPr kumimoji="1" lang="en-US" altLang="ja-JP" dirty="0">
              <a:highlight>
                <a:srgbClr val="FFFF00"/>
              </a:highlight>
            </a:endParaRPr>
          </a:p>
        </p:txBody>
      </p:sp>
      <p:sp>
        <p:nvSpPr>
          <p:cNvPr id="4" name="テキスト ボックス 3">
            <a:extLst>
              <a:ext uri="{FF2B5EF4-FFF2-40B4-BE49-F238E27FC236}">
                <a16:creationId xmlns:a16="http://schemas.microsoft.com/office/drawing/2014/main" id="{91709DDD-2E19-4F9C-9AE1-38FA79B1E7D3}"/>
              </a:ext>
            </a:extLst>
          </p:cNvPr>
          <p:cNvSpPr txBox="1"/>
          <p:nvPr/>
        </p:nvSpPr>
        <p:spPr>
          <a:xfrm>
            <a:off x="0" y="1887255"/>
            <a:ext cx="8876582" cy="523220"/>
          </a:xfrm>
          <a:prstGeom prst="rect">
            <a:avLst/>
          </a:prstGeom>
          <a:noFill/>
        </p:spPr>
        <p:txBody>
          <a:bodyPr wrap="square" rtlCol="0">
            <a:spAutoFit/>
          </a:bodyPr>
          <a:lstStyle/>
          <a:p>
            <a:r>
              <a:rPr lang="ja-JP" altLang="en-US" sz="2800" dirty="0"/>
              <a:t>→取り組みの際に</a:t>
            </a:r>
            <a:r>
              <a:rPr lang="ja-JP" altLang="en-US" sz="2800" dirty="0">
                <a:solidFill>
                  <a:srgbClr val="FF0000"/>
                </a:solidFill>
              </a:rPr>
              <a:t>説明できるように！</a:t>
            </a:r>
            <a:endParaRPr kumimoji="1" lang="ja-JP" altLang="en-US" sz="2800" dirty="0">
              <a:solidFill>
                <a:srgbClr val="FF0000"/>
              </a:solidFill>
            </a:endParaRPr>
          </a:p>
        </p:txBody>
      </p:sp>
      <p:sp>
        <p:nvSpPr>
          <p:cNvPr id="5" name="テキスト ボックス 4">
            <a:extLst>
              <a:ext uri="{FF2B5EF4-FFF2-40B4-BE49-F238E27FC236}">
                <a16:creationId xmlns:a16="http://schemas.microsoft.com/office/drawing/2014/main" id="{1D2FAF47-8E05-4C6E-97F3-76E142D1A96D}"/>
              </a:ext>
            </a:extLst>
          </p:cNvPr>
          <p:cNvSpPr txBox="1"/>
          <p:nvPr/>
        </p:nvSpPr>
        <p:spPr>
          <a:xfrm>
            <a:off x="0" y="2645407"/>
            <a:ext cx="5796951" cy="523220"/>
          </a:xfrm>
          <a:prstGeom prst="rect">
            <a:avLst/>
          </a:prstGeom>
          <a:noFill/>
        </p:spPr>
        <p:txBody>
          <a:bodyPr wrap="square" rtlCol="0">
            <a:spAutoFit/>
          </a:bodyPr>
          <a:lstStyle/>
          <a:p>
            <a:r>
              <a:rPr lang="ja-JP" altLang="en-US" sz="2800" dirty="0"/>
              <a:t>・</a:t>
            </a:r>
            <a:r>
              <a:rPr kumimoji="1" lang="en-US" altLang="ja-JP" sz="2800" dirty="0">
                <a:highlight>
                  <a:srgbClr val="00FFFF"/>
                </a:highlight>
              </a:rPr>
              <a:t>E-sports</a:t>
            </a:r>
            <a:r>
              <a:rPr kumimoji="1" lang="ja-JP" altLang="en-US" sz="2800" dirty="0">
                <a:highlight>
                  <a:srgbClr val="00FFFF"/>
                </a:highlight>
              </a:rPr>
              <a:t>による損と得について</a:t>
            </a:r>
          </a:p>
        </p:txBody>
      </p:sp>
      <p:sp>
        <p:nvSpPr>
          <p:cNvPr id="6" name="テキスト ボックス 5">
            <a:extLst>
              <a:ext uri="{FF2B5EF4-FFF2-40B4-BE49-F238E27FC236}">
                <a16:creationId xmlns:a16="http://schemas.microsoft.com/office/drawing/2014/main" id="{21E3EBCC-DACF-4016-ABB0-33CCCA445A12}"/>
              </a:ext>
            </a:extLst>
          </p:cNvPr>
          <p:cNvSpPr txBox="1"/>
          <p:nvPr/>
        </p:nvSpPr>
        <p:spPr>
          <a:xfrm>
            <a:off x="0" y="3244808"/>
            <a:ext cx="10274060" cy="523220"/>
          </a:xfrm>
          <a:prstGeom prst="rect">
            <a:avLst/>
          </a:prstGeom>
          <a:noFill/>
        </p:spPr>
        <p:txBody>
          <a:bodyPr wrap="square" rtlCol="0">
            <a:spAutoFit/>
          </a:bodyPr>
          <a:lstStyle/>
          <a:p>
            <a:r>
              <a:rPr kumimoji="1" lang="ja-JP" altLang="en-US" sz="2800" dirty="0"/>
              <a:t>→自分に</a:t>
            </a:r>
            <a:r>
              <a:rPr kumimoji="1" lang="ja-JP" altLang="en-US" sz="2800" dirty="0">
                <a:solidFill>
                  <a:srgbClr val="FF0000"/>
                </a:solidFill>
              </a:rPr>
              <a:t>どのようなことがあるか</a:t>
            </a:r>
            <a:r>
              <a:rPr kumimoji="1" lang="ja-JP" altLang="en-US" sz="2800" dirty="0"/>
              <a:t>ということを理解しておく</a:t>
            </a:r>
          </a:p>
        </p:txBody>
      </p:sp>
      <p:sp>
        <p:nvSpPr>
          <p:cNvPr id="7" name="テキスト ボックス 6">
            <a:extLst>
              <a:ext uri="{FF2B5EF4-FFF2-40B4-BE49-F238E27FC236}">
                <a16:creationId xmlns:a16="http://schemas.microsoft.com/office/drawing/2014/main" id="{E6CFC663-CD1A-407E-96F3-3B1723E88501}"/>
              </a:ext>
            </a:extLst>
          </p:cNvPr>
          <p:cNvSpPr txBox="1"/>
          <p:nvPr/>
        </p:nvSpPr>
        <p:spPr>
          <a:xfrm>
            <a:off x="838200" y="3940641"/>
            <a:ext cx="10515600" cy="1323439"/>
          </a:xfrm>
          <a:prstGeom prst="rect">
            <a:avLst/>
          </a:prstGeom>
          <a:noFill/>
        </p:spPr>
        <p:txBody>
          <a:bodyPr wrap="square" rtlCol="0">
            <a:spAutoFit/>
          </a:bodyPr>
          <a:lstStyle/>
          <a:p>
            <a:pPr algn="ctr"/>
            <a:r>
              <a:rPr kumimoji="1" lang="ja-JP" altLang="en-US" sz="4000" dirty="0">
                <a:solidFill>
                  <a:srgbClr val="FF0000"/>
                </a:solidFill>
                <a:highlight>
                  <a:srgbClr val="FFFF00"/>
                </a:highlight>
                <a:latin typeface="HGS創英角ｺﾞｼｯｸUB" panose="020B0900000000000000" pitchFamily="50" charset="-128"/>
                <a:ea typeface="HGS創英角ｺﾞｼｯｸUB" panose="020B0900000000000000" pitchFamily="50" charset="-128"/>
              </a:rPr>
              <a:t>他にも、</a:t>
            </a:r>
            <a:r>
              <a:rPr kumimoji="1" lang="en-US" altLang="ja-JP" sz="4000" dirty="0">
                <a:solidFill>
                  <a:srgbClr val="FF0000"/>
                </a:solidFill>
                <a:highlight>
                  <a:srgbClr val="FFFF00"/>
                </a:highlight>
                <a:latin typeface="HGS創英角ｺﾞｼｯｸUB" panose="020B0900000000000000" pitchFamily="50" charset="-128"/>
                <a:ea typeface="HGS創英角ｺﾞｼｯｸUB" panose="020B0900000000000000" pitchFamily="50" charset="-128"/>
              </a:rPr>
              <a:t>E-sports</a:t>
            </a:r>
            <a:r>
              <a:rPr kumimoji="1" lang="ja-JP" altLang="en-US" sz="4000" dirty="0">
                <a:solidFill>
                  <a:srgbClr val="FF0000"/>
                </a:solidFill>
                <a:highlight>
                  <a:srgbClr val="FFFF00"/>
                </a:highlight>
                <a:latin typeface="HGS創英角ｺﾞｼｯｸUB" panose="020B0900000000000000" pitchFamily="50" charset="-128"/>
                <a:ea typeface="HGS創英角ｺﾞｼｯｸUB" panose="020B0900000000000000" pitchFamily="50" charset="-128"/>
              </a:rPr>
              <a:t>の歴史や自分たちにできる取り組みなどを学習していくことも大切！</a:t>
            </a:r>
            <a:endParaRPr kumimoji="1" lang="en-US" altLang="ja-JP" sz="4000" dirty="0">
              <a:solidFill>
                <a:srgbClr val="FF0000"/>
              </a:solidFill>
              <a:highlight>
                <a:srgbClr val="FFFF00"/>
              </a:highlight>
              <a:latin typeface="HGS創英角ｺﾞｼｯｸUB" panose="020B0900000000000000" pitchFamily="50" charset="-128"/>
              <a:ea typeface="HGS創英角ｺﾞｼｯｸUB" panose="020B0900000000000000" pitchFamily="50" charset="-128"/>
            </a:endParaRPr>
          </a:p>
        </p:txBody>
      </p:sp>
      <p:sp>
        <p:nvSpPr>
          <p:cNvPr id="8" name="テキスト ボックス 7">
            <a:extLst>
              <a:ext uri="{FF2B5EF4-FFF2-40B4-BE49-F238E27FC236}">
                <a16:creationId xmlns:a16="http://schemas.microsoft.com/office/drawing/2014/main" id="{FC912BA5-E89A-4BC8-B284-95FA8DA79F15}"/>
              </a:ext>
            </a:extLst>
          </p:cNvPr>
          <p:cNvSpPr txBox="1"/>
          <p:nvPr/>
        </p:nvSpPr>
        <p:spPr>
          <a:xfrm>
            <a:off x="1797170" y="5468580"/>
            <a:ext cx="8597660" cy="523220"/>
          </a:xfrm>
          <a:prstGeom prst="rect">
            <a:avLst/>
          </a:prstGeom>
          <a:noFill/>
        </p:spPr>
        <p:txBody>
          <a:bodyPr wrap="square" rtlCol="0">
            <a:spAutoFit/>
          </a:bodyPr>
          <a:lstStyle/>
          <a:p>
            <a:r>
              <a:rPr kumimoji="1" lang="ja-JP" altLang="en-US" sz="2800" dirty="0"/>
              <a:t>実際に</a:t>
            </a:r>
            <a:r>
              <a:rPr lang="en-US" altLang="ja-JP" sz="2800" dirty="0"/>
              <a:t>E-sports</a:t>
            </a:r>
            <a:r>
              <a:rPr lang="ja-JP" altLang="en-US" sz="2800" dirty="0"/>
              <a:t>を体験しておくのもいい体験になる</a:t>
            </a:r>
            <a:endParaRPr kumimoji="1" lang="ja-JP" altLang="en-US" sz="2800" dirty="0"/>
          </a:p>
        </p:txBody>
      </p:sp>
      <p:pic>
        <p:nvPicPr>
          <p:cNvPr id="11" name="図 10">
            <a:extLst>
              <a:ext uri="{FF2B5EF4-FFF2-40B4-BE49-F238E27FC236}">
                <a16:creationId xmlns:a16="http://schemas.microsoft.com/office/drawing/2014/main" id="{76F78B65-3883-467E-8AB6-1B21A2E91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953" y="369210"/>
            <a:ext cx="2886834" cy="2908649"/>
          </a:xfrm>
          <a:prstGeom prst="rect">
            <a:avLst/>
          </a:prstGeom>
        </p:spPr>
      </p:pic>
    </p:spTree>
    <p:extLst>
      <p:ext uri="{BB962C8B-B14F-4D97-AF65-F5344CB8AC3E}">
        <p14:creationId xmlns:p14="http://schemas.microsoft.com/office/powerpoint/2010/main" val="41758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EB5B10-F465-486B-B1A4-1BB53F147BFF}"/>
              </a:ext>
            </a:extLst>
          </p:cNvPr>
          <p:cNvSpPr>
            <a:spLocks noGrp="1"/>
          </p:cNvSpPr>
          <p:nvPr>
            <p:ph type="title"/>
          </p:nvPr>
        </p:nvSpPr>
        <p:spPr>
          <a:xfrm>
            <a:off x="0" y="-164460"/>
            <a:ext cx="10515600" cy="1325563"/>
          </a:xfrm>
        </p:spPr>
        <p:txBody>
          <a:bodyPr/>
          <a:lstStyle/>
          <a:p>
            <a:r>
              <a:rPr kumimoji="1" lang="ja-JP" altLang="en-US">
                <a:solidFill>
                  <a:srgbClr val="FF0000"/>
                </a:solidFill>
                <a:highlight>
                  <a:srgbClr val="FFFF00"/>
                </a:highlight>
                <a:latin typeface="HG創英角ｺﾞｼｯｸUB" panose="020B0909000000000000" pitchFamily="49" charset="-128"/>
                <a:ea typeface="HG創英角ｺﾞｼｯｸUB" panose="020B0909000000000000" pitchFamily="49" charset="-128"/>
              </a:rPr>
              <a:t>まとめ</a:t>
            </a:r>
          </a:p>
        </p:txBody>
      </p:sp>
      <p:sp>
        <p:nvSpPr>
          <p:cNvPr id="3" name="コンテンツ プレースホルダー 2">
            <a:extLst>
              <a:ext uri="{FF2B5EF4-FFF2-40B4-BE49-F238E27FC236}">
                <a16:creationId xmlns:a16="http://schemas.microsoft.com/office/drawing/2014/main" id="{9BB351BF-C289-48FA-9144-E8FF61D9E6A7}"/>
              </a:ext>
            </a:extLst>
          </p:cNvPr>
          <p:cNvSpPr>
            <a:spLocks noGrp="1"/>
          </p:cNvSpPr>
          <p:nvPr>
            <p:ph idx="1"/>
          </p:nvPr>
        </p:nvSpPr>
        <p:spPr>
          <a:xfrm>
            <a:off x="0" y="951329"/>
            <a:ext cx="10515600" cy="676136"/>
          </a:xfrm>
        </p:spPr>
        <p:txBody>
          <a:bodyPr/>
          <a:lstStyle/>
          <a:p>
            <a:pPr marL="0" indent="0">
              <a:buNone/>
            </a:pPr>
            <a:r>
              <a:rPr lang="ja-JP" altLang="en-US"/>
              <a:t>・</a:t>
            </a:r>
            <a:r>
              <a:rPr lang="en-US" altLang="ja-JP"/>
              <a:t>E-sports</a:t>
            </a:r>
            <a:r>
              <a:rPr lang="ja-JP" altLang="en-US"/>
              <a:t>はこれから先</a:t>
            </a:r>
            <a:r>
              <a:rPr lang="ja-JP" altLang="en-US">
                <a:highlight>
                  <a:srgbClr val="FFFF00"/>
                </a:highlight>
              </a:rPr>
              <a:t>未来ある職業</a:t>
            </a:r>
            <a:endParaRPr kumimoji="1" lang="ja-JP" altLang="en-US">
              <a:highlight>
                <a:srgbClr val="FFFF00"/>
              </a:highlight>
            </a:endParaRPr>
          </a:p>
        </p:txBody>
      </p:sp>
      <p:sp>
        <p:nvSpPr>
          <p:cNvPr id="6" name="テキスト ボックス 5">
            <a:extLst>
              <a:ext uri="{FF2B5EF4-FFF2-40B4-BE49-F238E27FC236}">
                <a16:creationId xmlns:a16="http://schemas.microsoft.com/office/drawing/2014/main" id="{F6640C44-4466-4B79-9756-046A4E2B0EAC}"/>
              </a:ext>
            </a:extLst>
          </p:cNvPr>
          <p:cNvSpPr txBox="1"/>
          <p:nvPr/>
        </p:nvSpPr>
        <p:spPr>
          <a:xfrm>
            <a:off x="0" y="2241081"/>
            <a:ext cx="12192000" cy="523220"/>
          </a:xfrm>
          <a:prstGeom prst="rect">
            <a:avLst/>
          </a:prstGeom>
          <a:noFill/>
        </p:spPr>
        <p:txBody>
          <a:bodyPr wrap="square" rtlCol="0">
            <a:spAutoFit/>
          </a:bodyPr>
          <a:lstStyle/>
          <a:p>
            <a:r>
              <a:rPr kumimoji="1" lang="ja-JP" altLang="en-US" sz="2800"/>
              <a:t>・</a:t>
            </a:r>
            <a:r>
              <a:rPr lang="en-US" altLang="ja-JP" sz="2800"/>
              <a:t>E-sports</a:t>
            </a:r>
            <a:r>
              <a:rPr lang="ja-JP" altLang="en-US" sz="2800"/>
              <a:t>はデメリットもあるけれど、</a:t>
            </a:r>
            <a:r>
              <a:rPr lang="ja-JP" altLang="en-US" sz="2800">
                <a:highlight>
                  <a:srgbClr val="FFFF00"/>
                </a:highlight>
              </a:rPr>
              <a:t>メリットの方が多くある</a:t>
            </a:r>
            <a:endParaRPr kumimoji="1" lang="ja-JP" altLang="en-US" sz="2800">
              <a:highlight>
                <a:srgbClr val="FFFF00"/>
              </a:highlight>
            </a:endParaRPr>
          </a:p>
        </p:txBody>
      </p:sp>
      <p:sp>
        <p:nvSpPr>
          <p:cNvPr id="7" name="テキスト ボックス 6">
            <a:extLst>
              <a:ext uri="{FF2B5EF4-FFF2-40B4-BE49-F238E27FC236}">
                <a16:creationId xmlns:a16="http://schemas.microsoft.com/office/drawing/2014/main" id="{04D64BCD-FEE5-47F0-8D48-86E2014B81A1}"/>
              </a:ext>
            </a:extLst>
          </p:cNvPr>
          <p:cNvSpPr txBox="1"/>
          <p:nvPr/>
        </p:nvSpPr>
        <p:spPr>
          <a:xfrm>
            <a:off x="0" y="1546577"/>
            <a:ext cx="11957108" cy="523220"/>
          </a:xfrm>
          <a:prstGeom prst="rect">
            <a:avLst/>
          </a:prstGeom>
          <a:noFill/>
        </p:spPr>
        <p:txBody>
          <a:bodyPr wrap="square" rtlCol="0">
            <a:spAutoFit/>
          </a:bodyPr>
          <a:lstStyle/>
          <a:p>
            <a:r>
              <a:rPr lang="ja-JP" altLang="en-US" sz="2800"/>
              <a:t>・スポーツではなく、「</a:t>
            </a:r>
            <a:r>
              <a:rPr lang="ja-JP" altLang="en-US" sz="2800">
                <a:highlight>
                  <a:srgbClr val="FFFF00"/>
                </a:highlight>
              </a:rPr>
              <a:t>ゲーム</a:t>
            </a:r>
            <a:r>
              <a:rPr lang="ja-JP" altLang="en-US" sz="2800"/>
              <a:t>」を使った競技である</a:t>
            </a:r>
            <a:endParaRPr kumimoji="1" lang="ja-JP" altLang="en-US" sz="2800"/>
          </a:p>
        </p:txBody>
      </p:sp>
      <p:sp>
        <p:nvSpPr>
          <p:cNvPr id="8" name="テキスト ボックス 7">
            <a:extLst>
              <a:ext uri="{FF2B5EF4-FFF2-40B4-BE49-F238E27FC236}">
                <a16:creationId xmlns:a16="http://schemas.microsoft.com/office/drawing/2014/main" id="{9095CCA5-429A-4D16-8A36-02A55B0655DD}"/>
              </a:ext>
            </a:extLst>
          </p:cNvPr>
          <p:cNvSpPr txBox="1"/>
          <p:nvPr/>
        </p:nvSpPr>
        <p:spPr>
          <a:xfrm>
            <a:off x="0" y="2926319"/>
            <a:ext cx="10620462" cy="523220"/>
          </a:xfrm>
          <a:prstGeom prst="rect">
            <a:avLst/>
          </a:prstGeom>
          <a:noFill/>
        </p:spPr>
        <p:txBody>
          <a:bodyPr wrap="square" rtlCol="0">
            <a:spAutoFit/>
          </a:bodyPr>
          <a:lstStyle/>
          <a:p>
            <a:r>
              <a:rPr kumimoji="1" lang="ja-JP" altLang="en-US" sz="2800"/>
              <a:t>・世界で大会が開かれるほど、</a:t>
            </a:r>
            <a:r>
              <a:rPr kumimoji="1" lang="en-US" altLang="ja-JP" sz="2800">
                <a:highlight>
                  <a:srgbClr val="FFFF00"/>
                </a:highlight>
              </a:rPr>
              <a:t>E-sports</a:t>
            </a:r>
            <a:r>
              <a:rPr kumimoji="1" lang="ja-JP" altLang="en-US" sz="2800">
                <a:highlight>
                  <a:srgbClr val="FFFF00"/>
                </a:highlight>
              </a:rPr>
              <a:t>は有名な存在である</a:t>
            </a:r>
          </a:p>
        </p:txBody>
      </p:sp>
      <p:cxnSp>
        <p:nvCxnSpPr>
          <p:cNvPr id="10" name="直線コネクタ 9">
            <a:extLst>
              <a:ext uri="{FF2B5EF4-FFF2-40B4-BE49-F238E27FC236}">
                <a16:creationId xmlns:a16="http://schemas.microsoft.com/office/drawing/2014/main" id="{A92EB4FD-CF92-46E6-BA10-C158E41C15A2}"/>
              </a:ext>
            </a:extLst>
          </p:cNvPr>
          <p:cNvCxnSpPr>
            <a:cxnSpLocks/>
          </p:cNvCxnSpPr>
          <p:nvPr/>
        </p:nvCxnSpPr>
        <p:spPr>
          <a:xfrm>
            <a:off x="2004969" y="713064"/>
            <a:ext cx="939567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直線コネクタ 11">
            <a:extLst>
              <a:ext uri="{FF2B5EF4-FFF2-40B4-BE49-F238E27FC236}">
                <a16:creationId xmlns:a16="http://schemas.microsoft.com/office/drawing/2014/main" id="{49824622-8277-4294-A118-9E9393B915FD}"/>
              </a:ext>
            </a:extLst>
          </p:cNvPr>
          <p:cNvCxnSpPr/>
          <p:nvPr/>
        </p:nvCxnSpPr>
        <p:spPr>
          <a:xfrm flipV="1">
            <a:off x="151002" y="3540154"/>
            <a:ext cx="11249637" cy="8389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直線コネクタ 15">
            <a:extLst>
              <a:ext uri="{FF2B5EF4-FFF2-40B4-BE49-F238E27FC236}">
                <a16:creationId xmlns:a16="http://schemas.microsoft.com/office/drawing/2014/main" id="{E29F8F13-D5B8-4881-B446-9B67BFFA21A8}"/>
              </a:ext>
            </a:extLst>
          </p:cNvPr>
          <p:cNvCxnSpPr>
            <a:cxnSpLocks/>
          </p:cNvCxnSpPr>
          <p:nvPr/>
        </p:nvCxnSpPr>
        <p:spPr>
          <a:xfrm>
            <a:off x="11400639" y="713064"/>
            <a:ext cx="0" cy="2827090"/>
          </a:xfrm>
          <a:prstGeom prst="line">
            <a:avLst/>
          </a:prstGeom>
        </p:spPr>
        <p:style>
          <a:lnRef idx="3">
            <a:schemeClr val="accent4"/>
          </a:lnRef>
          <a:fillRef idx="0">
            <a:schemeClr val="accent4"/>
          </a:fillRef>
          <a:effectRef idx="2">
            <a:schemeClr val="accent4"/>
          </a:effectRef>
          <a:fontRef idx="minor">
            <a:schemeClr val="tx1"/>
          </a:fontRef>
        </p:style>
      </p:cxnSp>
      <p:sp>
        <p:nvSpPr>
          <p:cNvPr id="19" name="テキスト ボックス 18">
            <a:extLst>
              <a:ext uri="{FF2B5EF4-FFF2-40B4-BE49-F238E27FC236}">
                <a16:creationId xmlns:a16="http://schemas.microsoft.com/office/drawing/2014/main" id="{C4F0F34A-1A2D-4787-817D-4EF9517D0D36}"/>
              </a:ext>
            </a:extLst>
          </p:cNvPr>
          <p:cNvSpPr txBox="1"/>
          <p:nvPr/>
        </p:nvSpPr>
        <p:spPr>
          <a:xfrm>
            <a:off x="2952924" y="4051882"/>
            <a:ext cx="10805021" cy="584775"/>
          </a:xfrm>
          <a:prstGeom prst="rect">
            <a:avLst/>
          </a:prstGeom>
          <a:noFill/>
        </p:spPr>
        <p:txBody>
          <a:bodyPr wrap="square" rtlCol="0">
            <a:spAutoFit/>
          </a:bodyPr>
          <a:lstStyle/>
          <a:p>
            <a:r>
              <a:rPr lang="ja-JP" altLang="en-US" sz="3200"/>
              <a:t>５班の発表をこれで終わります</a:t>
            </a:r>
            <a:endParaRPr kumimoji="1" lang="ja-JP" altLang="en-US" sz="3200"/>
          </a:p>
        </p:txBody>
      </p:sp>
      <p:sp>
        <p:nvSpPr>
          <p:cNvPr id="20" name="テキスト ボックス 19">
            <a:extLst>
              <a:ext uri="{FF2B5EF4-FFF2-40B4-BE49-F238E27FC236}">
                <a16:creationId xmlns:a16="http://schemas.microsoft.com/office/drawing/2014/main" id="{F08A1821-8E4C-4F64-83C6-79E4CFEBC045}"/>
              </a:ext>
            </a:extLst>
          </p:cNvPr>
          <p:cNvSpPr txBox="1"/>
          <p:nvPr/>
        </p:nvSpPr>
        <p:spPr>
          <a:xfrm>
            <a:off x="908807" y="4798675"/>
            <a:ext cx="10737909" cy="1107996"/>
          </a:xfrm>
          <a:prstGeom prst="rect">
            <a:avLst/>
          </a:prstGeom>
          <a:noFill/>
        </p:spPr>
        <p:txBody>
          <a:bodyPr wrap="square" rtlCol="0">
            <a:spAutoFit/>
          </a:bodyPr>
          <a:lstStyle/>
          <a:p>
            <a:r>
              <a:rPr kumimoji="1" lang="ja-JP" altLang="en-US" sz="6600">
                <a:solidFill>
                  <a:srgbClr val="FF0000"/>
                </a:solidFill>
                <a:highlight>
                  <a:srgbClr val="FFFF00"/>
                </a:highlight>
              </a:rPr>
              <a:t>ありがとうございました！</a:t>
            </a:r>
          </a:p>
        </p:txBody>
      </p:sp>
    </p:spTree>
    <p:extLst>
      <p:ext uri="{BB962C8B-B14F-4D97-AF65-F5344CB8AC3E}">
        <p14:creationId xmlns:p14="http://schemas.microsoft.com/office/powerpoint/2010/main" val="339966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fade">
                                      <p:cBhvr>
                                        <p:cTn id="49" dur="500"/>
                                        <p:tgtEl>
                                          <p:spTgt spid="1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P spid="20"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a439a3-6bda-4692-bced-01bb08ee2b7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689A217EF3DB24B98210CE3EE7B1368" ma:contentTypeVersion="12" ma:contentTypeDescription="新しいドキュメントを作成します。" ma:contentTypeScope="" ma:versionID="3cbf27ef7f6c8141e7917561c47636f8">
  <xsd:schema xmlns:xsd="http://www.w3.org/2001/XMLSchema" xmlns:xs="http://www.w3.org/2001/XMLSchema" xmlns:p="http://schemas.microsoft.com/office/2006/metadata/properties" xmlns:ns2="27a439a3-6bda-4692-bced-01bb08ee2b75" targetNamespace="http://schemas.microsoft.com/office/2006/metadata/properties" ma:root="true" ma:fieldsID="dcd115ee4eab784e84cb080ad927bc55" ns2:_="">
    <xsd:import namespace="27a439a3-6bda-4692-bced-01bb08ee2b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439a3-6bda-4692-bced-01bb08ee2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8d10230-508a-4083-a2fa-9554a6dd0c2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E56071-4952-4612-AFAE-EC3AF0DBD88F}">
  <ds:schemaRefs>
    <ds:schemaRef ds:uri="http://schemas.microsoft.com/office/2006/documentManagement/types"/>
    <ds:schemaRef ds:uri="http://schemas.microsoft.com/office/2006/metadata/properties"/>
    <ds:schemaRef ds:uri="627e0409-3867-44b4-a7b6-9871a87bed89"/>
    <ds:schemaRef ds:uri="http://www.w3.org/XML/1998/namespace"/>
    <ds:schemaRef ds:uri="b93c6c44-42d1-4bea-b73a-eb923370d776"/>
    <ds:schemaRef ds:uri="http://purl.org/dc/terms/"/>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743CBD23-F9DE-433B-B74E-F55B06B73303}">
  <ds:schemaRefs>
    <ds:schemaRef ds:uri="http://schemas.microsoft.com/sharepoint/v3/contenttype/forms"/>
  </ds:schemaRefs>
</ds:datastoreItem>
</file>

<file path=customXml/itemProps3.xml><?xml version="1.0" encoding="utf-8"?>
<ds:datastoreItem xmlns:ds="http://schemas.openxmlformats.org/officeDocument/2006/customXml" ds:itemID="{232ABC61-FC75-4EB1-93DD-C0D9755B030F}"/>
</file>

<file path=docProps/app.xml><?xml version="1.0" encoding="utf-8"?>
<Properties xmlns="http://schemas.openxmlformats.org/officeDocument/2006/extended-properties" xmlns:vt="http://schemas.openxmlformats.org/officeDocument/2006/docPropsVTypes">
  <TotalTime>233</TotalTime>
  <Words>445</Words>
  <Application>Microsoft Office PowerPoint</Application>
  <PresentationFormat>ワイド画面</PresentationFormat>
  <Paragraphs>54</Paragraphs>
  <Slides>7</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HGS創英角ｺﾞｼｯｸUB</vt:lpstr>
      <vt:lpstr>HG創英角ｺﾞｼｯｸUB</vt:lpstr>
      <vt:lpstr>游ゴシック</vt:lpstr>
      <vt:lpstr>游ゴシック Light</vt:lpstr>
      <vt:lpstr>Arial</vt:lpstr>
      <vt:lpstr>Office テーマ</vt:lpstr>
      <vt:lpstr>みんなにE-sportsについて 知ってもらおう！</vt:lpstr>
      <vt:lpstr>先月行ったアンケート結果</vt:lpstr>
      <vt:lpstr>PowerPoint プレゼンテーション</vt:lpstr>
      <vt:lpstr>メリットとデメリット</vt:lpstr>
      <vt:lpstr>E-sportsを知ってもらう取り組み案</vt:lpstr>
      <vt:lpstr>どんな学習が必要か？</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イマムラ　サク</dc:creator>
  <cp:lastModifiedBy>イワト　アヤカ</cp:lastModifiedBy>
  <cp:revision>22</cp:revision>
  <dcterms:created xsi:type="dcterms:W3CDTF">2024-02-21T06:11:28Z</dcterms:created>
  <dcterms:modified xsi:type="dcterms:W3CDTF">2024-03-12T04:12:01Z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0x0101005689A217EF3DB24B98210CE3EE7B1368</vt:lpwstr>
  </property>
  <property fmtid="{D5CDD505-2E9C-101B-9397-08002B2CF9AE}" pid="3" name="MediaServiceImageTags">
    <vt:lpwstr/>
  </property>
</Properties>
</file>