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4"/>
  </p:sldMasterIdLst>
  <p:sldIdLst>
    <p:sldId id="276" r:id="rId5"/>
    <p:sldId id="280" r:id="rId6"/>
    <p:sldId id="282" r:id="rId7"/>
    <p:sldId id="273" r:id="rId8"/>
    <p:sldId id="285" r:id="rId9"/>
    <p:sldId id="289" r:id="rId10"/>
    <p:sldId id="290" r:id="rId11"/>
    <p:sldId id="291" r:id="rId12"/>
    <p:sldId id="29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7699E05-2AA1-44FC-B598-51D7A882CA5B}">
          <p14:sldIdLst>
            <p14:sldId id="276"/>
            <p14:sldId id="280"/>
            <p14:sldId id="282"/>
            <p14:sldId id="273"/>
            <p14:sldId id="285"/>
            <p14:sldId id="289"/>
            <p14:sldId id="290"/>
            <p14:sldId id="291"/>
            <p14:sldId id="292"/>
            <p14:sldId id="284"/>
          </p14:sldIdLst>
        </p14:section>
        <p14:section name="無題のセクション" id="{E8B5E3CE-4192-42A0-A775-E73019D43E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000000"/>
    <a:srgbClr val="0095FF"/>
    <a:srgbClr val="FF910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0096F-66FA-4A46-A9BC-4C7E905CAF21}" v="359" dt="2024-03-11T05:47:57.245"/>
    <p1510:client id="{0188F43E-2672-4DBF-87AA-7DA6E6BA8FC9}" v="126" dt="2024-03-11T06:03:44.811"/>
    <p1510:client id="{2108F964-A654-4590-B102-9C2D9F1CE3DE}" v="266" dt="2024-03-12T02:39:38.196"/>
    <p1510:client id="{269C955F-95AB-48FF-81A4-8AA6AB26B4F6}" v="30" dt="2024-03-12T04:11:15.238"/>
    <p1510:client id="{3A5A6855-0793-4DE7-9A88-3FFE13C64988}" v="6" dt="2024-03-12T04:03:40.142"/>
    <p1510:client id="{550FAF33-5A0B-4DFE-8EEB-08160A3E5289}" v="42" dt="2024-03-12T04:00:09.280"/>
    <p1510:client id="{56BB2AA2-1A5F-490A-9050-AB1D48E7169F}" v="65" dt="2024-03-12T03:46:05.216"/>
    <p1510:client id="{5AF02FAF-D554-4401-A50A-248A05A9139A}" v="17" dt="2024-03-11T06:13:25.119"/>
    <p1510:client id="{62F6C89F-583F-4590-9E1C-B8D1CED1DC04}" v="18" dt="2024-03-12T04:10:36.539"/>
    <p1510:client id="{90E5D166-E5AF-4BF3-BFC7-27DBFD484FE8}" v="69" dt="2024-03-12T04:10:47.917"/>
    <p1510:client id="{FAC43569-1FFC-4D2A-B95A-D3BAA95DDFE0}" v="2" dt="2024-03-12T04:01:21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カク　リンケン" userId="S::8254382@school.city.osaka.jp::d761f6ef-db27-42a5-b7c7-214bdb87408a" providerId="AD" clId="Web-{0E0CAD05-5FBA-4781-91BF-CF8A054AF4A1}"/>
    <pc:docChg chg="modSld sldOrd">
      <pc:chgData name="カク　リンケン" userId="S::8254382@school.city.osaka.jp::d761f6ef-db27-42a5-b7c7-214bdb87408a" providerId="AD" clId="Web-{0E0CAD05-5FBA-4781-91BF-CF8A054AF4A1}" dt="2024-03-06T05:01:06.366" v="408"/>
      <pc:docMkLst>
        <pc:docMk/>
      </pc:docMkLst>
      <pc:sldChg chg="modSp ord addAnim delAnim">
        <pc:chgData name="カク　リンケン" userId="S::8254382@school.city.osaka.jp::d761f6ef-db27-42a5-b7c7-214bdb87408a" providerId="AD" clId="Web-{0E0CAD05-5FBA-4781-91BF-CF8A054AF4A1}" dt="2024-03-06T05:00:29.208" v="403"/>
        <pc:sldMkLst>
          <pc:docMk/>
          <pc:sldMk cId="3385773714" sldId="273"/>
        </pc:sldMkLst>
        <pc:picChg chg="mod">
          <ac:chgData name="カク　リンケン" userId="S::8254382@school.city.osaka.jp::d761f6ef-db27-42a5-b7c7-214bdb87408a" providerId="AD" clId="Web-{0E0CAD05-5FBA-4781-91BF-CF8A054AF4A1}" dt="2024-03-06T05:00:21.771" v="401" actId="1076"/>
          <ac:picMkLst>
            <pc:docMk/>
            <pc:sldMk cId="3385773714" sldId="273"/>
            <ac:picMk id="4" creationId="{6AA99635-F5EF-DCEA-E3C6-8FB3E5F6761A}"/>
          </ac:picMkLst>
        </pc:picChg>
        <pc:picChg chg="mod">
          <ac:chgData name="カク　リンケン" userId="S::8254382@school.city.osaka.jp::d761f6ef-db27-42a5-b7c7-214bdb87408a" providerId="AD" clId="Web-{0E0CAD05-5FBA-4781-91BF-CF8A054AF4A1}" dt="2024-03-06T04:59:44.411" v="394" actId="1076"/>
          <ac:picMkLst>
            <pc:docMk/>
            <pc:sldMk cId="3385773714" sldId="273"/>
            <ac:picMk id="11" creationId="{48C6E156-2C70-C301-F5DB-54FD65930FD6}"/>
          </ac:picMkLst>
        </pc:picChg>
      </pc:sldChg>
      <pc:sldChg chg="modSp addAnim">
        <pc:chgData name="カク　リンケン" userId="S::8254382@school.city.osaka.jp::d761f6ef-db27-42a5-b7c7-214bdb87408a" providerId="AD" clId="Web-{0E0CAD05-5FBA-4781-91BF-CF8A054AF4A1}" dt="2024-03-06T04:59:18.426" v="390"/>
        <pc:sldMkLst>
          <pc:docMk/>
          <pc:sldMk cId="2959225430" sldId="276"/>
        </pc:sldMkLst>
        <pc:spChg chg="mod">
          <ac:chgData name="カク　リンケン" userId="S::8254382@school.city.osaka.jp::d761f6ef-db27-42a5-b7c7-214bdb87408a" providerId="AD" clId="Web-{0E0CAD05-5FBA-4781-91BF-CF8A054AF4A1}" dt="2024-03-06T04:58:53.941" v="389" actId="20577"/>
          <ac:spMkLst>
            <pc:docMk/>
            <pc:sldMk cId="2959225430" sldId="276"/>
            <ac:spMk id="3" creationId="{9EF24035-7202-4FCF-BE47-FB8ADC16DFBB}"/>
          </ac:spMkLst>
        </pc:spChg>
      </pc:sldChg>
      <pc:sldChg chg="addAnim">
        <pc:chgData name="カク　リンケン" userId="S::8254382@school.city.osaka.jp::d761f6ef-db27-42a5-b7c7-214bdb87408a" providerId="AD" clId="Web-{0E0CAD05-5FBA-4781-91BF-CF8A054AF4A1}" dt="2024-03-06T04:59:39.879" v="392"/>
        <pc:sldMkLst>
          <pc:docMk/>
          <pc:sldMk cId="1927093026" sldId="280"/>
        </pc:sldMkLst>
      </pc:sldChg>
      <pc:sldChg chg="modSp addAnim">
        <pc:chgData name="カク　リンケン" userId="S::8254382@school.city.osaka.jp::d761f6ef-db27-42a5-b7c7-214bdb87408a" providerId="AD" clId="Web-{0E0CAD05-5FBA-4781-91BF-CF8A054AF4A1}" dt="2024-03-06T05:01:06.366" v="408"/>
        <pc:sldMkLst>
          <pc:docMk/>
          <pc:sldMk cId="2750257057" sldId="284"/>
        </pc:sldMkLst>
        <pc:picChg chg="mod">
          <ac:chgData name="カク　リンケン" userId="S::8254382@school.city.osaka.jp::d761f6ef-db27-42a5-b7c7-214bdb87408a" providerId="AD" clId="Web-{0E0CAD05-5FBA-4781-91BF-CF8A054AF4A1}" dt="2024-03-06T05:00:58.615" v="407" actId="1076"/>
          <ac:picMkLst>
            <pc:docMk/>
            <pc:sldMk cId="2750257057" sldId="284"/>
            <ac:picMk id="5" creationId="{41AE25D6-DA2F-7623-366C-1AA4F4257186}"/>
          </ac:picMkLst>
        </pc:picChg>
      </pc:sldChg>
      <pc:sldChg chg="addSp delSp modSp addAnim delAnim modAnim">
        <pc:chgData name="カク　リンケン" userId="S::8254382@school.city.osaka.jp::d761f6ef-db27-42a5-b7c7-214bdb87408a" providerId="AD" clId="Web-{0E0CAD05-5FBA-4781-91BF-CF8A054AF4A1}" dt="2024-03-06T04:58:15.377" v="388"/>
        <pc:sldMkLst>
          <pc:docMk/>
          <pc:sldMk cId="627435808" sldId="285"/>
        </pc:sldMkLst>
        <pc:spChg chg="del">
          <ac:chgData name="カク　リンケン" userId="S::8254382@school.city.osaka.jp::d761f6ef-db27-42a5-b7c7-214bdb87408a" providerId="AD" clId="Web-{0E0CAD05-5FBA-4781-91BF-CF8A054AF4A1}" dt="2024-03-06T04:39:36.868" v="125"/>
          <ac:spMkLst>
            <pc:docMk/>
            <pc:sldMk cId="627435808" sldId="285"/>
            <ac:spMk id="2" creationId="{83236862-48AF-B436-CBED-6ACF73120EA9}"/>
          </ac:spMkLst>
        </pc:spChg>
        <pc:spChg chg="mod">
          <ac:chgData name="カク　リンケン" userId="S::8254382@school.city.osaka.jp::d761f6ef-db27-42a5-b7c7-214bdb87408a" providerId="AD" clId="Web-{0E0CAD05-5FBA-4781-91BF-CF8A054AF4A1}" dt="2024-03-06T04:44:48.359" v="198" actId="14100"/>
          <ac:spMkLst>
            <pc:docMk/>
            <pc:sldMk cId="627435808" sldId="285"/>
            <ac:spMk id="3" creationId="{760B723A-9572-DD4A-EBF2-F69640BC14DA}"/>
          </ac:spMkLst>
        </pc:spChg>
        <pc:spChg chg="add mod">
          <ac:chgData name="カク　リンケン" userId="S::8254382@school.city.osaka.jp::d761f6ef-db27-42a5-b7c7-214bdb87408a" providerId="AD" clId="Web-{0E0CAD05-5FBA-4781-91BF-CF8A054AF4A1}" dt="2024-03-06T04:55:58.952" v="378" actId="20577"/>
          <ac:spMkLst>
            <pc:docMk/>
            <pc:sldMk cId="627435808" sldId="285"/>
            <ac:spMk id="4" creationId="{368970F4-2FE2-A576-6F31-1D3D15D93796}"/>
          </ac:spMkLst>
        </pc:spChg>
        <pc:spChg chg="add mod">
          <ac:chgData name="カク　リンケン" userId="S::8254382@school.city.osaka.jp::d761f6ef-db27-42a5-b7c7-214bdb87408a" providerId="AD" clId="Web-{0E0CAD05-5FBA-4781-91BF-CF8A054AF4A1}" dt="2024-03-06T04:55:14.233" v="373" actId="14100"/>
          <ac:spMkLst>
            <pc:docMk/>
            <pc:sldMk cId="627435808" sldId="285"/>
            <ac:spMk id="6" creationId="{1C265D4D-CA65-D791-3D12-DEDE5F528B48}"/>
          </ac:spMkLst>
        </pc:spChg>
        <pc:spChg chg="add mod">
          <ac:chgData name="カク　リンケン" userId="S::8254382@school.city.osaka.jp::d761f6ef-db27-42a5-b7c7-214bdb87408a" providerId="AD" clId="Web-{0E0CAD05-5FBA-4781-91BF-CF8A054AF4A1}" dt="2024-03-06T04:51:24.446" v="327" actId="1076"/>
          <ac:spMkLst>
            <pc:docMk/>
            <pc:sldMk cId="627435808" sldId="285"/>
            <ac:spMk id="7" creationId="{549FA215-4AAA-A21E-DE4B-02620E6ABE13}"/>
          </ac:spMkLst>
        </pc:spChg>
        <pc:picChg chg="add mod">
          <ac:chgData name="カク　リンケン" userId="S::8254382@school.city.osaka.jp::d761f6ef-db27-42a5-b7c7-214bdb87408a" providerId="AD" clId="Web-{0E0CAD05-5FBA-4781-91BF-CF8A054AF4A1}" dt="2024-03-06T04:55:10.498" v="372" actId="1076"/>
          <ac:picMkLst>
            <pc:docMk/>
            <pc:sldMk cId="627435808" sldId="285"/>
            <ac:picMk id="5" creationId="{61B7987E-57C0-F4F7-EA82-965D235442F9}"/>
          </ac:picMkLst>
        </pc:picChg>
        <pc:picChg chg="add mod">
          <ac:chgData name="カク　リンケン" userId="S::8254382@school.city.osaka.jp::d761f6ef-db27-42a5-b7c7-214bdb87408a" providerId="AD" clId="Web-{0E0CAD05-5FBA-4781-91BF-CF8A054AF4A1}" dt="2024-03-06T04:55:31.405" v="376" actId="1076"/>
          <ac:picMkLst>
            <pc:docMk/>
            <pc:sldMk cId="627435808" sldId="285"/>
            <ac:picMk id="8" creationId="{D35DFACE-387D-EB01-575F-5CD5D933ACBB}"/>
          </ac:picMkLst>
        </pc:picChg>
      </pc:sldChg>
    </pc:docChg>
  </pc:docChgLst>
  <pc:docChgLst>
    <pc:chgData clId="Web-{1DC5BBD8-DE62-444F-99AF-C71473CA1A53}"/>
    <pc:docChg chg="addSld">
      <pc:chgData name="" userId="" providerId="" clId="Web-{1DC5BBD8-DE62-444F-99AF-C71473CA1A53}" dt="2024-02-20T06:06:50.688" v="0"/>
      <pc:docMkLst>
        <pc:docMk/>
      </pc:docMkLst>
      <pc:sldChg chg="new">
        <pc:chgData name="" userId="" providerId="" clId="Web-{1DC5BBD8-DE62-444F-99AF-C71473CA1A53}" dt="2024-02-20T06:06:50.688" v="0"/>
        <pc:sldMkLst>
          <pc:docMk/>
          <pc:sldMk cId="3580591237" sldId="263"/>
        </pc:sldMkLst>
      </pc:sldChg>
    </pc:docChg>
  </pc:docChgLst>
  <pc:docChgLst>
    <pc:chgData name="ナガハマ　リオ" userId="S::5854844@school.city.osaka.jp::87978ded-6b06-4104-9015-b7fbe5c4abf2" providerId="AD" clId="Web-{15B4BDEB-891A-4E25-93B5-7EB88D9C1158}"/>
    <pc:docChg chg="delSld modSld modSection">
      <pc:chgData name="ナガハマ　リオ" userId="S::5854844@school.city.osaka.jp::87978ded-6b06-4104-9015-b7fbe5c4abf2" providerId="AD" clId="Web-{15B4BDEB-891A-4E25-93B5-7EB88D9C1158}" dt="2024-02-29T05:51:09.979" v="2"/>
      <pc:docMkLst>
        <pc:docMk/>
      </pc:docMkLst>
      <pc:sldChg chg="delSp modSp del">
        <pc:chgData name="ナガハマ　リオ" userId="S::5854844@school.city.osaka.jp::87978ded-6b06-4104-9015-b7fbe5c4abf2" providerId="AD" clId="Web-{15B4BDEB-891A-4E25-93B5-7EB88D9C1158}" dt="2024-02-29T05:51:09.979" v="2"/>
        <pc:sldMkLst>
          <pc:docMk/>
          <pc:sldMk cId="2138813082" sldId="261"/>
        </pc:sldMkLst>
        <pc:picChg chg="del mod">
          <ac:chgData name="ナガハマ　リオ" userId="S::5854844@school.city.osaka.jp::87978ded-6b06-4104-9015-b7fbe5c4abf2" providerId="AD" clId="Web-{15B4BDEB-891A-4E25-93B5-7EB88D9C1158}" dt="2024-02-29T05:50:52.088" v="1"/>
          <ac:picMkLst>
            <pc:docMk/>
            <pc:sldMk cId="2138813082" sldId="261"/>
            <ac:picMk id="4" creationId="{1CBD879C-1B97-3930-A7DA-7F7FEBA9C7D8}"/>
          </ac:picMkLst>
        </pc:picChg>
      </pc:sldChg>
    </pc:docChg>
  </pc:docChgLst>
  <pc:docChgLst>
    <pc:chgData name="オノ　ココロ" userId="S::9896574@school.city.osaka.jp::9ba58c5f-6703-4058-b67d-d321dea31abe" providerId="AD" clId="Web-{56938332-0EC7-49B9-BFB0-821DBA8BEEA6}"/>
    <pc:docChg chg="modSld">
      <pc:chgData name="オノ　ココロ" userId="S::9896574@school.city.osaka.jp::9ba58c5f-6703-4058-b67d-d321dea31abe" providerId="AD" clId="Web-{56938332-0EC7-49B9-BFB0-821DBA8BEEA6}" dt="2024-02-20T06:15:40.264" v="12"/>
      <pc:docMkLst>
        <pc:docMk/>
      </pc:docMkLst>
      <pc:sldChg chg="addSp delSp modSp">
        <pc:chgData name="オノ　ココロ" userId="S::9896574@school.city.osaka.jp::9ba58c5f-6703-4058-b67d-d321dea31abe" providerId="AD" clId="Web-{56938332-0EC7-49B9-BFB0-821DBA8BEEA6}" dt="2024-02-20T06:10:38.087" v="11"/>
        <pc:sldMkLst>
          <pc:docMk/>
          <pc:sldMk cId="1189001139" sldId="262"/>
        </pc:sldMkLst>
        <pc:spChg chg="del mod">
          <ac:chgData name="オノ　ココロ" userId="S::9896574@school.city.osaka.jp::9ba58c5f-6703-4058-b67d-d321dea31abe" providerId="AD" clId="Web-{56938332-0EC7-49B9-BFB0-821DBA8BEEA6}" dt="2024-02-20T06:10:38.087" v="11"/>
          <ac:spMkLst>
            <pc:docMk/>
            <pc:sldMk cId="1189001139" sldId="262"/>
            <ac:spMk id="2" creationId="{9E968BCD-A6EB-84FF-9938-9A0F1E2145B5}"/>
          </ac:spMkLst>
        </pc:spChg>
        <pc:spChg chg="del">
          <ac:chgData name="オノ　ココロ" userId="S::9896574@school.city.osaka.jp::9ba58c5f-6703-4058-b67d-d321dea31abe" providerId="AD" clId="Web-{56938332-0EC7-49B9-BFB0-821DBA8BEEA6}" dt="2024-02-20T06:06:14.145" v="1"/>
          <ac:spMkLst>
            <pc:docMk/>
            <pc:sldMk cId="1189001139" sldId="262"/>
            <ac:spMk id="3" creationId="{DA240862-C87F-C1E7-9797-2E6F3433A939}"/>
          </ac:spMkLst>
        </pc:spChg>
        <pc:picChg chg="add mod ord">
          <ac:chgData name="オノ　ココロ" userId="S::9896574@school.city.osaka.jp::9ba58c5f-6703-4058-b67d-d321dea31abe" providerId="AD" clId="Web-{56938332-0EC7-49B9-BFB0-821DBA8BEEA6}" dt="2024-02-20T06:08:11.725" v="10" actId="1076"/>
          <ac:picMkLst>
            <pc:docMk/>
            <pc:sldMk cId="1189001139" sldId="262"/>
            <ac:picMk id="4" creationId="{1868D0E3-742D-B6A8-D075-FAA794CD0E97}"/>
          </ac:picMkLst>
        </pc:picChg>
      </pc:sldChg>
      <pc:sldChg chg="delSp">
        <pc:chgData name="オノ　ココロ" userId="S::9896574@school.city.osaka.jp::9ba58c5f-6703-4058-b67d-d321dea31abe" providerId="AD" clId="Web-{56938332-0EC7-49B9-BFB0-821DBA8BEEA6}" dt="2024-02-20T06:15:40.264" v="12"/>
        <pc:sldMkLst>
          <pc:docMk/>
          <pc:sldMk cId="3116558689" sldId="264"/>
        </pc:sldMkLst>
        <pc:spChg chg="del">
          <ac:chgData name="オノ　ココロ" userId="S::9896574@school.city.osaka.jp::9ba58c5f-6703-4058-b67d-d321dea31abe" providerId="AD" clId="Web-{56938332-0EC7-49B9-BFB0-821DBA8BEEA6}" dt="2024-02-20T06:15:40.264" v="12"/>
          <ac:spMkLst>
            <pc:docMk/>
            <pc:sldMk cId="3116558689" sldId="264"/>
            <ac:spMk id="3" creationId="{84665A86-5771-9B80-CEC1-34562D033990}"/>
          </ac:spMkLst>
        </pc:spChg>
      </pc:sldChg>
    </pc:docChg>
  </pc:docChgLst>
  <pc:docChgLst>
    <pc:chgData name="コニシ　ビヨリ" userId="S::6341640@school.city.osaka.jp::e466af7b-a342-44a2-abee-349b07dd47d6" providerId="AD" clId="Web-{251EBDF7-7C89-406E-B95A-80DA7BD9305E}"/>
    <pc:docChg chg="modSld">
      <pc:chgData name="コニシ　ビヨリ" userId="S::6341640@school.city.osaka.jp::e466af7b-a342-44a2-abee-349b07dd47d6" providerId="AD" clId="Web-{251EBDF7-7C89-406E-B95A-80DA7BD9305E}" dt="2024-02-21T05:57:00.003" v="2" actId="20577"/>
      <pc:docMkLst>
        <pc:docMk/>
      </pc:docMkLst>
      <pc:sldChg chg="modSp">
        <pc:chgData name="コニシ　ビヨリ" userId="S::6341640@school.city.osaka.jp::e466af7b-a342-44a2-abee-349b07dd47d6" providerId="AD" clId="Web-{251EBDF7-7C89-406E-B95A-80DA7BD9305E}" dt="2024-02-21T05:51:46.152" v="1" actId="20577"/>
        <pc:sldMkLst>
          <pc:docMk/>
          <pc:sldMk cId="910390479" sldId="256"/>
        </pc:sldMkLst>
        <pc:spChg chg="mod">
          <ac:chgData name="コニシ　ビヨリ" userId="S::6341640@school.city.osaka.jp::e466af7b-a342-44a2-abee-349b07dd47d6" providerId="AD" clId="Web-{251EBDF7-7C89-406E-B95A-80DA7BD9305E}" dt="2024-02-21T05:51:46.152" v="1" actId="20577"/>
          <ac:spMkLst>
            <pc:docMk/>
            <pc:sldMk cId="910390479" sldId="256"/>
            <ac:spMk id="7" creationId="{DAD86DB9-FFE6-D115-D936-CC22EA7940A8}"/>
          </ac:spMkLst>
        </pc:spChg>
      </pc:sldChg>
      <pc:sldChg chg="modSp">
        <pc:chgData name="コニシ　ビヨリ" userId="S::6341640@school.city.osaka.jp::e466af7b-a342-44a2-abee-349b07dd47d6" providerId="AD" clId="Web-{251EBDF7-7C89-406E-B95A-80DA7BD9305E}" dt="2024-02-21T05:57:00.003" v="2" actId="20577"/>
        <pc:sldMkLst>
          <pc:docMk/>
          <pc:sldMk cId="3725494284" sldId="266"/>
        </pc:sldMkLst>
        <pc:spChg chg="mod">
          <ac:chgData name="コニシ　ビヨリ" userId="S::6341640@school.city.osaka.jp::e466af7b-a342-44a2-abee-349b07dd47d6" providerId="AD" clId="Web-{251EBDF7-7C89-406E-B95A-80DA7BD9305E}" dt="2024-02-21T05:57:00.003" v="2" actId="20577"/>
          <ac:spMkLst>
            <pc:docMk/>
            <pc:sldMk cId="3725494284" sldId="266"/>
            <ac:spMk id="2" creationId="{34482C6D-76C0-07BB-C278-BE03975BAC5C}"/>
          </ac:spMkLst>
        </pc:spChg>
      </pc:sldChg>
    </pc:docChg>
  </pc:docChgLst>
  <pc:docChgLst>
    <pc:chgData name="ハタヤマ　ジョウタ" userId="S::6000196@school.city.osaka.jp::734c3b5b-6904-415d-91c0-b2799939dc84" providerId="AD" clId="Web-{C5C00B8C-43AE-4176-94FC-505DD94DAAFF}"/>
    <pc:docChg chg="addSld delSld modSld sldOrd modSection">
      <pc:chgData name="ハタヤマ　ジョウタ" userId="S::6000196@school.city.osaka.jp::734c3b5b-6904-415d-91c0-b2799939dc84" providerId="AD" clId="Web-{C5C00B8C-43AE-4176-94FC-505DD94DAAFF}" dt="2024-02-29T06:16:58.666" v="136"/>
      <pc:docMkLst>
        <pc:docMk/>
      </pc:docMkLst>
      <pc:sldChg chg="modSp del">
        <pc:chgData name="ハタヤマ　ジョウタ" userId="S::6000196@school.city.osaka.jp::734c3b5b-6904-415d-91c0-b2799939dc84" providerId="AD" clId="Web-{C5C00B8C-43AE-4176-94FC-505DD94DAAFF}" dt="2024-02-29T06:16:57.932" v="135"/>
        <pc:sldMkLst>
          <pc:docMk/>
          <pc:sldMk cId="910390479" sldId="256"/>
        </pc:sldMkLst>
        <pc:picChg chg="mod">
          <ac:chgData name="ハタヤマ　ジョウタ" userId="S::6000196@school.city.osaka.jp::734c3b5b-6904-415d-91c0-b2799939dc84" providerId="AD" clId="Web-{C5C00B8C-43AE-4176-94FC-505DD94DAAFF}" dt="2024-02-29T06:09:38.517" v="78" actId="1076"/>
          <ac:picMkLst>
            <pc:docMk/>
            <pc:sldMk cId="910390479" sldId="256"/>
            <ac:picMk id="2" creationId="{302F858E-1A70-F40C-9D77-34294289774B}"/>
          </ac:picMkLst>
        </pc:picChg>
      </pc:sldChg>
      <pc:sldChg chg="addSp delSp modSp">
        <pc:chgData name="ハタヤマ　ジョウタ" userId="S::6000196@school.city.osaka.jp::734c3b5b-6904-415d-91c0-b2799939dc84" providerId="AD" clId="Web-{C5C00B8C-43AE-4176-94FC-505DD94DAAFF}" dt="2024-02-29T06:15:03.726" v="134"/>
        <pc:sldMkLst>
          <pc:docMk/>
          <pc:sldMk cId="3725494284" sldId="266"/>
        </pc:sldMkLst>
        <pc:spChg chg="mod">
          <ac:chgData name="ハタヤマ　ジョウタ" userId="S::6000196@school.city.osaka.jp::734c3b5b-6904-415d-91c0-b2799939dc84" providerId="AD" clId="Web-{C5C00B8C-43AE-4176-94FC-505DD94DAAFF}" dt="2024-02-29T06:08:59.375" v="76" actId="1076"/>
          <ac:spMkLst>
            <pc:docMk/>
            <pc:sldMk cId="3725494284" sldId="266"/>
            <ac:spMk id="2" creationId="{34482C6D-76C0-07BB-C278-BE03975BAC5C}"/>
          </ac:spMkLst>
        </pc:spChg>
        <pc:spChg chg="add del mod">
          <ac:chgData name="ハタヤマ　ジョウタ" userId="S::6000196@school.city.osaka.jp::734c3b5b-6904-415d-91c0-b2799939dc84" providerId="AD" clId="Web-{C5C00B8C-43AE-4176-94FC-505DD94DAAFF}" dt="2024-02-29T05:56:16.110" v="11"/>
          <ac:spMkLst>
            <pc:docMk/>
            <pc:sldMk cId="3725494284" sldId="266"/>
            <ac:spMk id="3" creationId="{E6C3DE58-2B0B-CF16-A128-35BC57865A7D}"/>
          </ac:spMkLst>
        </pc:spChg>
        <pc:spChg chg="add del mod">
          <ac:chgData name="ハタヤマ　ジョウタ" userId="S::6000196@school.city.osaka.jp::734c3b5b-6904-415d-91c0-b2799939dc84" providerId="AD" clId="Web-{C5C00B8C-43AE-4176-94FC-505DD94DAAFF}" dt="2024-02-29T05:59:00.800" v="32"/>
          <ac:spMkLst>
            <pc:docMk/>
            <pc:sldMk cId="3725494284" sldId="266"/>
            <ac:spMk id="4" creationId="{553A2262-17FF-C60C-88A3-80F42C7C50AA}"/>
          </ac:spMkLst>
        </pc:spChg>
        <pc:spChg chg="add del mod">
          <ac:chgData name="ハタヤマ　ジョウタ" userId="S::6000196@school.city.osaka.jp::734c3b5b-6904-415d-91c0-b2799939dc84" providerId="AD" clId="Web-{C5C00B8C-43AE-4176-94FC-505DD94DAAFF}" dt="2024-02-29T06:15:03.726" v="134"/>
          <ac:spMkLst>
            <pc:docMk/>
            <pc:sldMk cId="3725494284" sldId="266"/>
            <ac:spMk id="9" creationId="{DEAADBC6-F1B1-6EDA-32DD-E2634D326827}"/>
          </ac:spMkLst>
        </pc:spChg>
        <pc:picChg chg="add del mod">
          <ac:chgData name="ハタヤマ　ジョウタ" userId="S::6000196@school.city.osaka.jp::734c3b5b-6904-415d-91c0-b2799939dc84" providerId="AD" clId="Web-{C5C00B8C-43AE-4176-94FC-505DD94DAAFF}" dt="2024-02-29T06:04:27.448" v="50"/>
          <ac:picMkLst>
            <pc:docMk/>
            <pc:sldMk cId="3725494284" sldId="266"/>
            <ac:picMk id="5" creationId="{D99EF511-5FE4-8FBA-C6C6-31C32EE7A1DF}"/>
          </ac:picMkLst>
        </pc:picChg>
        <pc:picChg chg="add mod">
          <ac:chgData name="ハタヤマ　ジョウタ" userId="S::6000196@school.city.osaka.jp::734c3b5b-6904-415d-91c0-b2799939dc84" providerId="AD" clId="Web-{C5C00B8C-43AE-4176-94FC-505DD94DAAFF}" dt="2024-02-29T06:07:54.968" v="69" actId="1076"/>
          <ac:picMkLst>
            <pc:docMk/>
            <pc:sldMk cId="3725494284" sldId="266"/>
            <ac:picMk id="6" creationId="{C92F1792-3F01-2F2A-AC24-6991F192A5AD}"/>
          </ac:picMkLst>
        </pc:picChg>
        <pc:picChg chg="add del mod">
          <ac:chgData name="ハタヤマ　ジョウタ" userId="S::6000196@school.city.osaka.jp::734c3b5b-6904-415d-91c0-b2799939dc84" providerId="AD" clId="Web-{C5C00B8C-43AE-4176-94FC-505DD94DAAFF}" dt="2024-02-29T06:04:57.683" v="52"/>
          <ac:picMkLst>
            <pc:docMk/>
            <pc:sldMk cId="3725494284" sldId="266"/>
            <ac:picMk id="7" creationId="{57C58CB4-797A-15EB-56BA-922B47D2980B}"/>
          </ac:picMkLst>
        </pc:picChg>
        <pc:picChg chg="add mod">
          <ac:chgData name="ハタヤマ　ジョウタ" userId="S::6000196@school.city.osaka.jp::734c3b5b-6904-415d-91c0-b2799939dc84" providerId="AD" clId="Web-{C5C00B8C-43AE-4176-94FC-505DD94DAAFF}" dt="2024-02-29T06:06:41.138" v="60" actId="14100"/>
          <ac:picMkLst>
            <pc:docMk/>
            <pc:sldMk cId="3725494284" sldId="266"/>
            <ac:picMk id="8" creationId="{FD725AA7-7C72-3A95-FADC-8A336B15E138}"/>
          </ac:picMkLst>
        </pc:picChg>
      </pc:sldChg>
      <pc:sldChg chg="ord">
        <pc:chgData name="ハタヤマ　ジョウタ" userId="S::6000196@school.city.osaka.jp::734c3b5b-6904-415d-91c0-b2799939dc84" providerId="AD" clId="Web-{C5C00B8C-43AE-4176-94FC-505DD94DAAFF}" dt="2024-02-29T06:09:39.751" v="79"/>
        <pc:sldMkLst>
          <pc:docMk/>
          <pc:sldMk cId="3814542546" sldId="269"/>
        </pc:sldMkLst>
      </pc:sldChg>
      <pc:sldChg chg="new">
        <pc:chgData name="ハタヤマ　ジョウタ" userId="S::6000196@school.city.osaka.jp::734c3b5b-6904-415d-91c0-b2799939dc84" providerId="AD" clId="Web-{C5C00B8C-43AE-4176-94FC-505DD94DAAFF}" dt="2024-02-29T06:16:58.666" v="136"/>
        <pc:sldMkLst>
          <pc:docMk/>
          <pc:sldMk cId="3278141664" sldId="271"/>
        </pc:sldMkLst>
      </pc:sldChg>
    </pc:docChg>
  </pc:docChgLst>
  <pc:docChgLst>
    <pc:chgData name="ハタヤマ　ジョウタ" userId="S::6000196@school.city.osaka.jp::734c3b5b-6904-415d-91c0-b2799939dc84" providerId="AD" clId="Web-{3375DC11-78E8-4C5D-9E17-4BCC702F4431}"/>
    <pc:docChg chg="addSld delSld modSld sldOrd modSection">
      <pc:chgData name="ハタヤマ　ジョウタ" userId="S::6000196@school.city.osaka.jp::734c3b5b-6904-415d-91c0-b2799939dc84" providerId="AD" clId="Web-{3375DC11-78E8-4C5D-9E17-4BCC702F4431}" dt="2024-03-04T06:10:19.057" v="71" actId="20577"/>
      <pc:docMkLst>
        <pc:docMk/>
      </pc:docMkLst>
      <pc:sldChg chg="ord">
        <pc:chgData name="ハタヤマ　ジョウタ" userId="S::6000196@school.city.osaka.jp::734c3b5b-6904-415d-91c0-b2799939dc84" providerId="AD" clId="Web-{3375DC11-78E8-4C5D-9E17-4BCC702F4431}" dt="2024-03-04T06:01:30.433" v="2"/>
        <pc:sldMkLst>
          <pc:docMk/>
          <pc:sldMk cId="2141759916" sldId="256"/>
        </pc:sldMkLst>
      </pc:sldChg>
      <pc:sldChg chg="ord">
        <pc:chgData name="ハタヤマ　ジョウタ" userId="S::6000196@school.city.osaka.jp::734c3b5b-6904-415d-91c0-b2799939dc84" providerId="AD" clId="Web-{3375DC11-78E8-4C5D-9E17-4BCC702F4431}" dt="2024-03-04T06:02:44.139" v="7"/>
        <pc:sldMkLst>
          <pc:docMk/>
          <pc:sldMk cId="2697941709" sldId="257"/>
        </pc:sldMkLst>
      </pc:sldChg>
      <pc:sldChg chg="modSp ord">
        <pc:chgData name="ハタヤマ　ジョウタ" userId="S::6000196@school.city.osaka.jp::734c3b5b-6904-415d-91c0-b2799939dc84" providerId="AD" clId="Web-{3375DC11-78E8-4C5D-9E17-4BCC702F4431}" dt="2024-03-04T06:08:11.523" v="57"/>
        <pc:sldMkLst>
          <pc:docMk/>
          <pc:sldMk cId="1189001139" sldId="262"/>
        </pc:sldMkLst>
        <pc:picChg chg="mod">
          <ac:chgData name="ハタヤマ　ジョウタ" userId="S::6000196@school.city.osaka.jp::734c3b5b-6904-415d-91c0-b2799939dc84" providerId="AD" clId="Web-{3375DC11-78E8-4C5D-9E17-4BCC702F4431}" dt="2024-03-04T06:08:01.226" v="56" actId="1076"/>
          <ac:picMkLst>
            <pc:docMk/>
            <pc:sldMk cId="1189001139" sldId="262"/>
            <ac:picMk id="4" creationId="{1868D0E3-742D-B6A8-D075-FAA794CD0E97}"/>
          </ac:picMkLst>
        </pc:picChg>
      </pc:sldChg>
      <pc:sldChg chg="modSp del">
        <pc:chgData name="ハタヤマ　ジョウタ" userId="S::6000196@school.city.osaka.jp::734c3b5b-6904-415d-91c0-b2799939dc84" providerId="AD" clId="Web-{3375DC11-78E8-4C5D-9E17-4BCC702F4431}" dt="2024-03-04T06:05:34.300" v="50"/>
        <pc:sldMkLst>
          <pc:docMk/>
          <pc:sldMk cId="1818659322" sldId="269"/>
        </pc:sldMkLst>
        <pc:spChg chg="mod">
          <ac:chgData name="ハタヤマ　ジョウタ" userId="S::6000196@school.city.osaka.jp::734c3b5b-6904-415d-91c0-b2799939dc84" providerId="AD" clId="Web-{3375DC11-78E8-4C5D-9E17-4BCC702F4431}" dt="2024-03-04T06:02:34.748" v="5" actId="20577"/>
          <ac:spMkLst>
            <pc:docMk/>
            <pc:sldMk cId="1818659322" sldId="269"/>
            <ac:spMk id="2" creationId="{5062E919-5054-87DD-646F-EDC8B2524973}"/>
          </ac:spMkLst>
        </pc:spChg>
      </pc:sldChg>
      <pc:sldChg chg="modSp add del ord">
        <pc:chgData name="ハタヤマ　ジョウタ" userId="S::6000196@school.city.osaka.jp::734c3b5b-6904-415d-91c0-b2799939dc84" providerId="AD" clId="Web-{3375DC11-78E8-4C5D-9E17-4BCC702F4431}" dt="2024-03-04T06:09:12.103" v="61"/>
        <pc:sldMkLst>
          <pc:docMk/>
          <pc:sldMk cId="2959225430" sldId="270"/>
        </pc:sldMkLst>
        <pc:graphicFrameChg chg="mod">
          <ac:chgData name="ハタヤマ　ジョウタ" userId="S::6000196@school.city.osaka.jp::734c3b5b-6904-415d-91c0-b2799939dc84" providerId="AD" clId="Web-{3375DC11-78E8-4C5D-9E17-4BCC702F4431}" dt="2024-03-04T06:02:51.779" v="8" actId="1076"/>
          <ac:graphicFrameMkLst>
            <pc:docMk/>
            <pc:sldMk cId="2959225430" sldId="270"/>
            <ac:graphicFrameMk id="6" creationId="{BFD2D690-D65F-4009-AD1B-5DF55E36401E}"/>
          </ac:graphicFrameMkLst>
        </pc:graphicFrameChg>
      </pc:sldChg>
      <pc:sldChg chg="modSp new del">
        <pc:chgData name="ハタヤマ　ジョウタ" userId="S::6000196@school.city.osaka.jp::734c3b5b-6904-415d-91c0-b2799939dc84" providerId="AD" clId="Web-{3375DC11-78E8-4C5D-9E17-4BCC702F4431}" dt="2024-03-04T06:09:13.868" v="62"/>
        <pc:sldMkLst>
          <pc:docMk/>
          <pc:sldMk cId="170900391" sldId="271"/>
        </pc:sldMkLst>
        <pc:spChg chg="mod">
          <ac:chgData name="ハタヤマ　ジョウタ" userId="S::6000196@school.city.osaka.jp::734c3b5b-6904-415d-91c0-b2799939dc84" providerId="AD" clId="Web-{3375DC11-78E8-4C5D-9E17-4BCC702F4431}" dt="2024-03-04T06:04:19.501" v="41" actId="20577"/>
          <ac:spMkLst>
            <pc:docMk/>
            <pc:sldMk cId="170900391" sldId="271"/>
            <ac:spMk id="2" creationId="{CAE36AE7-B687-9F91-9068-3DB0F8F761E1}"/>
          </ac:spMkLst>
        </pc:spChg>
        <pc:spChg chg="mod">
          <ac:chgData name="ハタヤマ　ジョウタ" userId="S::6000196@school.city.osaka.jp::734c3b5b-6904-415d-91c0-b2799939dc84" providerId="AD" clId="Web-{3375DC11-78E8-4C5D-9E17-4BCC702F4431}" dt="2024-03-04T06:05:23.940" v="49" actId="20577"/>
          <ac:spMkLst>
            <pc:docMk/>
            <pc:sldMk cId="170900391" sldId="271"/>
            <ac:spMk id="3" creationId="{38DFF520-3519-A67E-887D-FEF2E7962BD1}"/>
          </ac:spMkLst>
        </pc:spChg>
      </pc:sldChg>
      <pc:sldChg chg="modSp new">
        <pc:chgData name="ハタヤマ　ジョウタ" userId="S::6000196@school.city.osaka.jp::734c3b5b-6904-415d-91c0-b2799939dc84" providerId="AD" clId="Web-{3375DC11-78E8-4C5D-9E17-4BCC702F4431}" dt="2024-03-04T06:10:19.057" v="71" actId="20577"/>
        <pc:sldMkLst>
          <pc:docMk/>
          <pc:sldMk cId="2816326238" sldId="273"/>
        </pc:sldMkLst>
        <pc:spChg chg="mod">
          <ac:chgData name="ハタヤマ　ジョウタ" userId="S::6000196@school.city.osaka.jp::734c3b5b-6904-415d-91c0-b2799939dc84" providerId="AD" clId="Web-{3375DC11-78E8-4C5D-9E17-4BCC702F4431}" dt="2024-03-04T06:10:19.057" v="71" actId="20577"/>
          <ac:spMkLst>
            <pc:docMk/>
            <pc:sldMk cId="2816326238" sldId="273"/>
            <ac:spMk id="3" creationId="{52579CE3-3971-CC82-CE75-68A971D36615}"/>
          </ac:spMkLst>
        </pc:spChg>
      </pc:sldChg>
      <pc:sldChg chg="new del">
        <pc:chgData name="ハタヤマ　ジョウタ" userId="S::6000196@school.city.osaka.jp::734c3b5b-6904-415d-91c0-b2799939dc84" providerId="AD" clId="Web-{3375DC11-78E8-4C5D-9E17-4BCC702F4431}" dt="2024-03-04T06:09:11.446" v="60"/>
        <pc:sldMkLst>
          <pc:docMk/>
          <pc:sldMk cId="1348885486" sldId="274"/>
        </pc:sldMkLst>
      </pc:sldChg>
    </pc:docChg>
  </pc:docChgLst>
  <pc:docChgLst>
    <pc:chgData name="ハタヤマ　ジョウタ" userId="S::6000196@school.city.osaka.jp::734c3b5b-6904-415d-91c0-b2799939dc84" providerId="AD" clId="Web-{D6D22A3F-6F0F-477D-BBBD-931110333A37}"/>
    <pc:docChg chg="modSld">
      <pc:chgData name="ハタヤマ　ジョウタ" userId="S::6000196@school.city.osaka.jp::734c3b5b-6904-415d-91c0-b2799939dc84" providerId="AD" clId="Web-{D6D22A3F-6F0F-477D-BBBD-931110333A37}" dt="2024-03-07T23:46:04.086" v="1"/>
      <pc:docMkLst>
        <pc:docMk/>
      </pc:docMkLst>
      <pc:sldChg chg="addAnim delAnim">
        <pc:chgData name="ハタヤマ　ジョウタ" userId="S::6000196@school.city.osaka.jp::734c3b5b-6904-415d-91c0-b2799939dc84" providerId="AD" clId="Web-{D6D22A3F-6F0F-477D-BBBD-931110333A37}" dt="2024-03-07T23:46:04.086" v="1"/>
        <pc:sldMkLst>
          <pc:docMk/>
          <pc:sldMk cId="2959225430" sldId="276"/>
        </pc:sldMkLst>
      </pc:sldChg>
    </pc:docChg>
  </pc:docChgLst>
  <pc:docChgLst>
    <pc:chgData clId="Web-{E4FFF2A4-CF85-466B-8C95-A699BCD3607A}"/>
    <pc:docChg chg="modSld">
      <pc:chgData name="" userId="" providerId="" clId="Web-{E4FFF2A4-CF85-466B-8C95-A699BCD3607A}" dt="2024-03-05T01:55:30.009" v="1" actId="1076"/>
      <pc:docMkLst>
        <pc:docMk/>
      </pc:docMkLst>
      <pc:sldChg chg="modSp">
        <pc:chgData name="" userId="" providerId="" clId="Web-{E4FFF2A4-CF85-466B-8C95-A699BCD3607A}" dt="2024-03-05T01:55:30.009" v="1" actId="1076"/>
        <pc:sldMkLst>
          <pc:docMk/>
          <pc:sldMk cId="1189001139" sldId="262"/>
        </pc:sldMkLst>
        <pc:picChg chg="mod">
          <ac:chgData name="" userId="" providerId="" clId="Web-{E4FFF2A4-CF85-466B-8C95-A699BCD3607A}" dt="2024-03-05T01:55:30.009" v="1" actId="1076"/>
          <ac:picMkLst>
            <pc:docMk/>
            <pc:sldMk cId="1189001139" sldId="262"/>
            <ac:picMk id="4" creationId="{1868D0E3-742D-B6A8-D075-FAA794CD0E97}"/>
          </ac:picMkLst>
        </pc:picChg>
      </pc:sldChg>
    </pc:docChg>
  </pc:docChgLst>
  <pc:docChgLst>
    <pc:chgData name="ハタヤマ　ジョウタ" userId="S::6000196@school.city.osaka.jp::734c3b5b-6904-415d-91c0-b2799939dc84" providerId="AD" clId="Web-{B6C43798-D801-4EE0-B392-22749462509A}"/>
    <pc:docChg chg="modSld">
      <pc:chgData name="ハタヤマ　ジョウタ" userId="S::6000196@school.city.osaka.jp::734c3b5b-6904-415d-91c0-b2799939dc84" providerId="AD" clId="Web-{B6C43798-D801-4EE0-B392-22749462509A}" dt="2024-03-07T23:56:11.592" v="1"/>
      <pc:docMkLst>
        <pc:docMk/>
      </pc:docMkLst>
      <pc:sldChg chg="modSp addAnim delAnim">
        <pc:chgData name="ハタヤマ　ジョウタ" userId="S::6000196@school.city.osaka.jp::734c3b5b-6904-415d-91c0-b2799939dc84" providerId="AD" clId="Web-{B6C43798-D801-4EE0-B392-22749462509A}" dt="2024-03-07T23:56:11.592" v="1"/>
        <pc:sldMkLst>
          <pc:docMk/>
          <pc:sldMk cId="1927093026" sldId="280"/>
        </pc:sldMkLst>
        <pc:spChg chg="mod">
          <ac:chgData name="ハタヤマ　ジョウタ" userId="S::6000196@school.city.osaka.jp::734c3b5b-6904-415d-91c0-b2799939dc84" providerId="AD" clId="Web-{B6C43798-D801-4EE0-B392-22749462509A}" dt="2024-03-07T23:55:40.732" v="0" actId="1076"/>
          <ac:spMkLst>
            <pc:docMk/>
            <pc:sldMk cId="1927093026" sldId="280"/>
            <ac:spMk id="2" creationId="{2BA032DF-16D8-B7BB-4D36-CDB77E7D3C27}"/>
          </ac:spMkLst>
        </pc:spChg>
      </pc:sldChg>
    </pc:docChg>
  </pc:docChgLst>
  <pc:docChgLst>
    <pc:chgData name="ハタヤマ　ジョウタ" userId="S::6000196@school.city.osaka.jp::734c3b5b-6904-415d-91c0-b2799939dc84" providerId="AD" clId="Web-{90E5D166-E5AF-4BF3-BFC7-27DBFD484FE8}"/>
    <pc:docChg chg="modSld">
      <pc:chgData name="ハタヤマ　ジョウタ" userId="S::6000196@school.city.osaka.jp::734c3b5b-6904-415d-91c0-b2799939dc84" providerId="AD" clId="Web-{90E5D166-E5AF-4BF3-BFC7-27DBFD484FE8}" dt="2024-03-12T04:10:47.917" v="57"/>
      <pc:docMkLst>
        <pc:docMk/>
      </pc:docMkLst>
      <pc:sldChg chg="modSp addAnim delAnim">
        <pc:chgData name="ハタヤマ　ジョウタ" userId="S::6000196@school.city.osaka.jp::734c3b5b-6904-415d-91c0-b2799939dc84" providerId="AD" clId="Web-{90E5D166-E5AF-4BF3-BFC7-27DBFD484FE8}" dt="2024-03-12T04:10:47.917" v="57"/>
        <pc:sldMkLst>
          <pc:docMk/>
          <pc:sldMk cId="2959225430" sldId="276"/>
        </pc:sldMkLst>
        <pc:spChg chg="mod">
          <ac:chgData name="ハタヤマ　ジョウタ" userId="S::6000196@school.city.osaka.jp::734c3b5b-6904-415d-91c0-b2799939dc84" providerId="AD" clId="Web-{90E5D166-E5AF-4BF3-BFC7-27DBFD484FE8}" dt="2024-03-12T04:08:19.320" v="55" actId="20577"/>
          <ac:spMkLst>
            <pc:docMk/>
            <pc:sldMk cId="2959225430" sldId="276"/>
            <ac:spMk id="3" creationId="{9EF24035-7202-4FCF-BE47-FB8ADC16DFBB}"/>
          </ac:spMkLst>
        </pc:spChg>
      </pc:sldChg>
      <pc:sldChg chg="addSp delSp modSp">
        <pc:chgData name="ハタヤマ　ジョウタ" userId="S::6000196@school.city.osaka.jp::734c3b5b-6904-415d-91c0-b2799939dc84" providerId="AD" clId="Web-{90E5D166-E5AF-4BF3-BFC7-27DBFD484FE8}" dt="2024-03-12T04:06:51.740" v="54" actId="1076"/>
        <pc:sldMkLst>
          <pc:docMk/>
          <pc:sldMk cId="1927093026" sldId="280"/>
        </pc:sldMkLst>
        <pc:picChg chg="mod">
          <ac:chgData name="ハタヤマ　ジョウタ" userId="S::6000196@school.city.osaka.jp::734c3b5b-6904-415d-91c0-b2799939dc84" providerId="AD" clId="Web-{90E5D166-E5AF-4BF3-BFC7-27DBFD484FE8}" dt="2024-03-12T04:06:51.740" v="54" actId="1076"/>
          <ac:picMkLst>
            <pc:docMk/>
            <pc:sldMk cId="1927093026" sldId="280"/>
            <ac:picMk id="4" creationId="{EBF5B6C2-0FD1-3D48-055D-475BF3B3E114}"/>
          </ac:picMkLst>
        </pc:picChg>
        <pc:inkChg chg="add del">
          <ac:chgData name="ハタヤマ　ジョウタ" userId="S::6000196@school.city.osaka.jp::734c3b5b-6904-415d-91c0-b2799939dc84" providerId="AD" clId="Web-{90E5D166-E5AF-4BF3-BFC7-27DBFD484FE8}" dt="2024-03-12T04:06:14.817" v="45"/>
          <ac:inkMkLst>
            <pc:docMk/>
            <pc:sldMk cId="1927093026" sldId="280"/>
            <ac:inkMk id="3" creationId="{93AF907F-5545-9896-1F36-7FFE784EED06}"/>
          </ac:inkMkLst>
        </pc:inkChg>
        <pc:inkChg chg="add">
          <ac:chgData name="ハタヤマ　ジョウタ" userId="S::6000196@school.city.osaka.jp::734c3b5b-6904-415d-91c0-b2799939dc84" providerId="AD" clId="Web-{90E5D166-E5AF-4BF3-BFC7-27DBFD484FE8}" dt="2024-03-12T04:06:09.504" v="44"/>
          <ac:inkMkLst>
            <pc:docMk/>
            <pc:sldMk cId="1927093026" sldId="280"/>
            <ac:inkMk id="5" creationId="{A8DF38ED-3206-3F64-6753-1CE7724090C1}"/>
          </ac:inkMkLst>
        </pc:inkChg>
      </pc:sldChg>
      <pc:sldChg chg="modSp">
        <pc:chgData name="ハタヤマ　ジョウタ" userId="S::6000196@school.city.osaka.jp::734c3b5b-6904-415d-91c0-b2799939dc84" providerId="AD" clId="Web-{90E5D166-E5AF-4BF3-BFC7-27DBFD484FE8}" dt="2024-03-12T02:36:41.981" v="9" actId="20577"/>
        <pc:sldMkLst>
          <pc:docMk/>
          <pc:sldMk cId="4262373" sldId="290"/>
        </pc:sldMkLst>
        <pc:spChg chg="mod">
          <ac:chgData name="ハタヤマ　ジョウタ" userId="S::6000196@school.city.osaka.jp::734c3b5b-6904-415d-91c0-b2799939dc84" providerId="AD" clId="Web-{90E5D166-E5AF-4BF3-BFC7-27DBFD484FE8}" dt="2024-03-12T02:36:41.981" v="9" actId="20577"/>
          <ac:spMkLst>
            <pc:docMk/>
            <pc:sldMk cId="4262373" sldId="290"/>
            <ac:spMk id="2" creationId="{B4EA2DE8-5E95-4292-292E-537B3C76B5DD}"/>
          </ac:spMkLst>
        </pc:spChg>
      </pc:sldChg>
      <pc:sldChg chg="addSp delSp">
        <pc:chgData name="ハタヤマ　ジョウタ" userId="S::6000196@school.city.osaka.jp::734c3b5b-6904-415d-91c0-b2799939dc84" providerId="AD" clId="Web-{90E5D166-E5AF-4BF3-BFC7-27DBFD484FE8}" dt="2024-03-12T04:05:54.582" v="42"/>
        <pc:sldMkLst>
          <pc:docMk/>
          <pc:sldMk cId="3229763779" sldId="291"/>
        </pc:sldMkLst>
        <pc:spChg chg="add del">
          <ac:chgData name="ハタヤマ　ジョウタ" userId="S::6000196@school.city.osaka.jp::734c3b5b-6904-415d-91c0-b2799939dc84" providerId="AD" clId="Web-{90E5D166-E5AF-4BF3-BFC7-27DBFD484FE8}" dt="2024-03-12T02:40:29.517" v="41"/>
          <ac:spMkLst>
            <pc:docMk/>
            <pc:sldMk cId="3229763779" sldId="291"/>
            <ac:spMk id="11" creationId="{AE7594C5-DAF6-BE91-E030-78337BD8A860}"/>
          </ac:spMkLst>
        </pc:spChg>
        <pc:spChg chg="del">
          <ac:chgData name="ハタヤマ　ジョウタ" userId="S::6000196@school.city.osaka.jp::734c3b5b-6904-415d-91c0-b2799939dc84" providerId="AD" clId="Web-{90E5D166-E5AF-4BF3-BFC7-27DBFD484FE8}" dt="2024-03-12T02:37:00.513" v="10"/>
          <ac:spMkLst>
            <pc:docMk/>
            <pc:sldMk cId="3229763779" sldId="291"/>
            <ac:spMk id="16" creationId="{4112CED9-A72E-3C9A-95BE-FBE203300EB3}"/>
          </ac:spMkLst>
        </pc:spChg>
        <pc:spChg chg="del">
          <ac:chgData name="ハタヤマ　ジョウタ" userId="S::6000196@school.city.osaka.jp::734c3b5b-6904-415d-91c0-b2799939dc84" providerId="AD" clId="Web-{90E5D166-E5AF-4BF3-BFC7-27DBFD484FE8}" dt="2024-03-12T02:38:13.280" v="18"/>
          <ac:spMkLst>
            <pc:docMk/>
            <pc:sldMk cId="3229763779" sldId="291"/>
            <ac:spMk id="20" creationId="{AEA96DA7-B7CF-7EA1-9917-66C5DCF71FCF}"/>
          </ac:spMkLst>
        </pc:spChg>
        <pc:inkChg chg="add del">
          <ac:chgData name="ハタヤマ　ジョウタ" userId="S::6000196@school.city.osaka.jp::734c3b5b-6904-415d-91c0-b2799939dc84" providerId="AD" clId="Web-{90E5D166-E5AF-4BF3-BFC7-27DBFD484FE8}" dt="2024-03-12T02:39:18.875" v="25"/>
          <ac:inkMkLst>
            <pc:docMk/>
            <pc:sldMk cId="3229763779" sldId="291"/>
            <ac:inkMk id="3" creationId="{9EAA2087-E886-4CAF-8CEB-25AE95EA1A36}"/>
          </ac:inkMkLst>
        </pc:inkChg>
        <pc:inkChg chg="add">
          <ac:chgData name="ハタヤマ　ジョウタ" userId="S::6000196@school.city.osaka.jp::734c3b5b-6904-415d-91c0-b2799939dc84" providerId="AD" clId="Web-{90E5D166-E5AF-4BF3-BFC7-27DBFD484FE8}" dt="2024-03-12T04:05:54.582" v="42"/>
          <ac:inkMkLst>
            <pc:docMk/>
            <pc:sldMk cId="3229763779" sldId="291"/>
            <ac:inkMk id="3" creationId="{9FE180CE-DFEE-BD53-9A06-8846D4DE42BF}"/>
          </ac:inkMkLst>
        </pc:inkChg>
        <pc:inkChg chg="add">
          <ac:chgData name="ハタヤマ　ジョウタ" userId="S::6000196@school.city.osaka.jp::734c3b5b-6904-415d-91c0-b2799939dc84" providerId="AD" clId="Web-{90E5D166-E5AF-4BF3-BFC7-27DBFD484FE8}" dt="2024-03-12T02:37:15.669" v="11"/>
          <ac:inkMkLst>
            <pc:docMk/>
            <pc:sldMk cId="3229763779" sldId="291"/>
            <ac:inkMk id="3" creationId="{C7A76692-CB8A-7448-0377-CF774DF86BA2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38:01.780" v="17"/>
          <ac:inkMkLst>
            <pc:docMk/>
            <pc:sldMk cId="3229763779" sldId="291"/>
            <ac:inkMk id="3" creationId="{CC1404C0-F3DB-0B01-96D5-88BF0A0E0F5C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39:40.657" v="27"/>
          <ac:inkMkLst>
            <pc:docMk/>
            <pc:sldMk cId="3229763779" sldId="291"/>
            <ac:inkMk id="4" creationId="{42FE2DDA-7B77-4406-70F8-B2F28A8C1352}"/>
          </ac:inkMkLst>
        </pc:inkChg>
        <pc:inkChg chg="add">
          <ac:chgData name="ハタヤマ　ジョウタ" userId="S::6000196@school.city.osaka.jp::734c3b5b-6904-415d-91c0-b2799939dc84" providerId="AD" clId="Web-{90E5D166-E5AF-4BF3-BFC7-27DBFD484FE8}" dt="2024-03-12T02:37:17.841" v="12"/>
          <ac:inkMkLst>
            <pc:docMk/>
            <pc:sldMk cId="3229763779" sldId="291"/>
            <ac:inkMk id="4" creationId="{FADCAF49-A2AA-3337-1FCB-9F1524F59D7E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40:01.876" v="31"/>
          <ac:inkMkLst>
            <pc:docMk/>
            <pc:sldMk cId="3229763779" sldId="291"/>
            <ac:inkMk id="5" creationId="{42164A9A-1D68-DD51-0039-9ECF521508FF}"/>
          </ac:inkMkLst>
        </pc:inkChg>
        <pc:inkChg chg="add">
          <ac:chgData name="ハタヤマ　ジョウタ" userId="S::6000196@school.city.osaka.jp::734c3b5b-6904-415d-91c0-b2799939dc84" providerId="AD" clId="Web-{90E5D166-E5AF-4BF3-BFC7-27DBFD484FE8}" dt="2024-03-12T02:37:20.372" v="13"/>
          <ac:inkMkLst>
            <pc:docMk/>
            <pc:sldMk cId="3229763779" sldId="291"/>
            <ac:inkMk id="5" creationId="{49C32A03-E159-C0F2-788F-E1F852D425E5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40:00.970" v="30"/>
          <ac:inkMkLst>
            <pc:docMk/>
            <pc:sldMk cId="3229763779" sldId="291"/>
            <ac:inkMk id="8" creationId="{3806A2B4-3C02-A1FB-4BBB-CD44C2C3120D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37:59.358" v="16"/>
          <ac:inkMkLst>
            <pc:docMk/>
            <pc:sldMk cId="3229763779" sldId="291"/>
            <ac:inkMk id="8" creationId="{C8A63297-3AB4-FC76-2C00-57D72A1E0D07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40:07.563" v="33"/>
          <ac:inkMkLst>
            <pc:docMk/>
            <pc:sldMk cId="3229763779" sldId="291"/>
            <ac:inkMk id="10" creationId="{9D069F05-AB43-FEBF-E1A6-874D8229A47B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40:28.423" v="40"/>
          <ac:inkMkLst>
            <pc:docMk/>
            <pc:sldMk cId="3229763779" sldId="291"/>
            <ac:inkMk id="12" creationId="{33EF22B9-F9B0-5353-EC13-37DBFFD8C0E4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40:27.033" v="39"/>
          <ac:inkMkLst>
            <pc:docMk/>
            <pc:sldMk cId="3229763779" sldId="291"/>
            <ac:inkMk id="13" creationId="{401E9C83-6357-8F8B-E05D-9A2AE447A9D0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39:09.078" v="23"/>
          <ac:inkMkLst>
            <pc:docMk/>
            <pc:sldMk cId="3229763779" sldId="291"/>
            <ac:inkMk id="13" creationId="{FBC625D3-B8ED-4CC5-71CA-CECCAB7A19D0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40:24.845" v="38"/>
          <ac:inkMkLst>
            <pc:docMk/>
            <pc:sldMk cId="3229763779" sldId="291"/>
            <ac:inkMk id="14" creationId="{F16E84E0-0526-E990-AB17-2D93711B316E}"/>
          </ac:inkMkLst>
        </pc:inkChg>
        <pc:inkChg chg="add">
          <ac:chgData name="ハタヤマ　ジョウタ" userId="S::6000196@school.city.osaka.jp::734c3b5b-6904-415d-91c0-b2799939dc84" providerId="AD" clId="Web-{90E5D166-E5AF-4BF3-BFC7-27DBFD484FE8}" dt="2024-03-12T02:38:27.374" v="19"/>
          <ac:inkMkLst>
            <pc:docMk/>
            <pc:sldMk cId="3229763779" sldId="291"/>
            <ac:inkMk id="17" creationId="{21B1DB77-E8C0-AE1D-5C9F-BA703E766B6A}"/>
          </ac:inkMkLst>
        </pc:inkChg>
        <pc:inkChg chg="add del">
          <ac:chgData name="ハタヤマ　ジョウタ" userId="S::6000196@school.city.osaka.jp::734c3b5b-6904-415d-91c0-b2799939dc84" providerId="AD" clId="Web-{90E5D166-E5AF-4BF3-BFC7-27DBFD484FE8}" dt="2024-03-12T02:39:08.093" v="22"/>
          <ac:inkMkLst>
            <pc:docMk/>
            <pc:sldMk cId="3229763779" sldId="291"/>
            <ac:inkMk id="17" creationId="{EB839E37-5DCB-18F6-63C5-13130A003247}"/>
          </ac:inkMkLst>
        </pc:inkChg>
      </pc:sldChg>
    </pc:docChg>
  </pc:docChgLst>
  <pc:docChgLst>
    <pc:chgData name="ヨシダ　ココネ" userId="S::9839557@school.city.osaka.jp::0f9115d6-7ee6-4bb8-ad61-028536d2bbd4" providerId="AD" clId="Web-{1AADDC31-FFB1-4E8D-843F-8FED8FAF0913}"/>
    <pc:docChg chg="modSld">
      <pc:chgData name="ヨシダ　ココネ" userId="S::9839557@school.city.osaka.jp::0f9115d6-7ee6-4bb8-ad61-028536d2bbd4" providerId="AD" clId="Web-{1AADDC31-FFB1-4E8D-843F-8FED8FAF0913}" dt="2024-03-07T05:41:39.872" v="36"/>
      <pc:docMkLst>
        <pc:docMk/>
      </pc:docMkLst>
      <pc:sldChg chg="addSp delSp modSp addAnim">
        <pc:chgData name="ヨシダ　ココネ" userId="S::9839557@school.city.osaka.jp::0f9115d6-7ee6-4bb8-ad61-028536d2bbd4" providerId="AD" clId="Web-{1AADDC31-FFB1-4E8D-843F-8FED8FAF0913}" dt="2024-03-07T05:38:14.141" v="14"/>
        <pc:sldMkLst>
          <pc:docMk/>
          <pc:sldMk cId="2750257057" sldId="284"/>
        </pc:sldMkLst>
        <pc:picChg chg="add mod">
          <ac:chgData name="ヨシダ　ココネ" userId="S::9839557@school.city.osaka.jp::0f9115d6-7ee6-4bb8-ad61-028536d2bbd4" providerId="AD" clId="Web-{1AADDC31-FFB1-4E8D-843F-8FED8FAF0913}" dt="2024-03-07T05:36:57.746" v="8" actId="1076"/>
          <ac:picMkLst>
            <pc:docMk/>
            <pc:sldMk cId="2750257057" sldId="284"/>
            <ac:picMk id="3" creationId="{1F5280B1-2FDA-6068-DAD8-72BAE961B7C5}"/>
          </ac:picMkLst>
        </pc:picChg>
        <pc:picChg chg="add del mod">
          <ac:chgData name="ヨシダ　ココネ" userId="S::9839557@school.city.osaka.jp::0f9115d6-7ee6-4bb8-ad61-028536d2bbd4" providerId="AD" clId="Web-{1AADDC31-FFB1-4E8D-843F-8FED8FAF0913}" dt="2024-03-07T05:36:47.214" v="5"/>
          <ac:picMkLst>
            <pc:docMk/>
            <pc:sldMk cId="2750257057" sldId="284"/>
            <ac:picMk id="4" creationId="{DCDC190E-F115-4524-C79B-189B75EB881C}"/>
          </ac:picMkLst>
        </pc:picChg>
        <pc:picChg chg="add mod">
          <ac:chgData name="ヨシダ　ココネ" userId="S::9839557@school.city.osaka.jp::0f9115d6-7ee6-4bb8-ad61-028536d2bbd4" providerId="AD" clId="Web-{1AADDC31-FFB1-4E8D-843F-8FED8FAF0913}" dt="2024-03-07T05:38:08.188" v="13" actId="1076"/>
          <ac:picMkLst>
            <pc:docMk/>
            <pc:sldMk cId="2750257057" sldId="284"/>
            <ac:picMk id="5" creationId="{52D1A9E0-0B8D-C0F0-7D38-667727F50DF7}"/>
          </ac:picMkLst>
        </pc:picChg>
      </pc:sldChg>
      <pc:sldChg chg="addSp delSp modSp addAnim">
        <pc:chgData name="ヨシダ　ココネ" userId="S::9839557@school.city.osaka.jp::0f9115d6-7ee6-4bb8-ad61-028536d2bbd4" providerId="AD" clId="Web-{1AADDC31-FFB1-4E8D-843F-8FED8FAF0913}" dt="2024-03-07T05:41:39.872" v="36"/>
        <pc:sldMkLst>
          <pc:docMk/>
          <pc:sldMk cId="4262373" sldId="290"/>
        </pc:sldMkLst>
        <pc:spChg chg="mod">
          <ac:chgData name="ヨシダ　ココネ" userId="S::9839557@school.city.osaka.jp::0f9115d6-7ee6-4bb8-ad61-028536d2bbd4" providerId="AD" clId="Web-{1AADDC31-FFB1-4E8D-843F-8FED8FAF0913}" dt="2024-03-07T05:32:25.089" v="1" actId="20577"/>
          <ac:spMkLst>
            <pc:docMk/>
            <pc:sldMk cId="4262373" sldId="290"/>
            <ac:spMk id="2" creationId="{B4EA2DE8-5E95-4292-292E-537B3C76B5DD}"/>
          </ac:spMkLst>
        </pc:spChg>
        <pc:inkChg chg="add del">
          <ac:chgData name="ヨシダ　ココネ" userId="S::9839557@school.city.osaka.jp::0f9115d6-7ee6-4bb8-ad61-028536d2bbd4" providerId="AD" clId="Web-{1AADDC31-FFB1-4E8D-843F-8FED8FAF0913}" dt="2024-03-07T05:39:57.053" v="28"/>
          <ac:inkMkLst>
            <pc:docMk/>
            <pc:sldMk cId="4262373" sldId="290"/>
            <ac:inkMk id="3" creationId="{AAAC499E-3CD1-EF0E-5740-43856FD619FC}"/>
          </ac:inkMkLst>
        </pc:inkChg>
        <pc:inkChg chg="add del">
          <ac:chgData name="ヨシダ　ココネ" userId="S::9839557@school.city.osaka.jp::0f9115d6-7ee6-4bb8-ad61-028536d2bbd4" providerId="AD" clId="Web-{1AADDC31-FFB1-4E8D-843F-8FED8FAF0913}" dt="2024-03-07T05:39:57.053" v="27"/>
          <ac:inkMkLst>
            <pc:docMk/>
            <pc:sldMk cId="4262373" sldId="290"/>
            <ac:inkMk id="4" creationId="{4DEE20D3-26B9-51D5-626C-94A3523C0337}"/>
          </ac:inkMkLst>
        </pc:inkChg>
        <pc:inkChg chg="add del">
          <ac:chgData name="ヨシダ　ココネ" userId="S::9839557@school.city.osaka.jp::0f9115d6-7ee6-4bb8-ad61-028536d2bbd4" providerId="AD" clId="Web-{1AADDC31-FFB1-4E8D-843F-8FED8FAF0913}" dt="2024-03-07T05:39:57.053" v="26"/>
          <ac:inkMkLst>
            <pc:docMk/>
            <pc:sldMk cId="4262373" sldId="290"/>
            <ac:inkMk id="5" creationId="{5C706126-F72E-695A-9F83-2ED71439F0D5}"/>
          </ac:inkMkLst>
        </pc:inkChg>
        <pc:inkChg chg="add mod">
          <ac:chgData name="ヨシダ　ココネ" userId="S::9839557@school.city.osaka.jp::0f9115d6-7ee6-4bb8-ad61-028536d2bbd4" providerId="AD" clId="Web-{1AADDC31-FFB1-4E8D-843F-8FED8FAF0913}" dt="2024-03-07T05:41:03.245" v="35" actId="1076"/>
          <ac:inkMkLst>
            <pc:docMk/>
            <pc:sldMk cId="4262373" sldId="290"/>
            <ac:inkMk id="6" creationId="{06DCA958-80FA-CAA6-C41A-90236AEA297D}"/>
          </ac:inkMkLst>
        </pc:inkChg>
        <pc:inkChg chg="add del">
          <ac:chgData name="ヨシダ　ココネ" userId="S::9839557@school.city.osaka.jp::0f9115d6-7ee6-4bb8-ad61-028536d2bbd4" providerId="AD" clId="Web-{1AADDC31-FFB1-4E8D-843F-8FED8FAF0913}" dt="2024-03-07T05:39:06.488" v="20"/>
          <ac:inkMkLst>
            <pc:docMk/>
            <pc:sldMk cId="4262373" sldId="290"/>
            <ac:inkMk id="7" creationId="{F5DEEF63-6C22-4907-4369-9BF76969DD7D}"/>
          </ac:inkMkLst>
        </pc:inkChg>
        <pc:inkChg chg="add">
          <ac:chgData name="ヨシダ　ココネ" userId="S::9839557@school.city.osaka.jp::0f9115d6-7ee6-4bb8-ad61-028536d2bbd4" providerId="AD" clId="Web-{1AADDC31-FFB1-4E8D-843F-8FED8FAF0913}" dt="2024-03-07T05:39:21.489" v="21"/>
          <ac:inkMkLst>
            <pc:docMk/>
            <pc:sldMk cId="4262373" sldId="290"/>
            <ac:inkMk id="8" creationId="{A25EF99C-2EC7-DF9A-DDE1-C8834524E2C2}"/>
          </ac:inkMkLst>
        </pc:inkChg>
        <pc:inkChg chg="add">
          <ac:chgData name="ヨシダ　ココネ" userId="S::9839557@school.city.osaka.jp::0f9115d6-7ee6-4bb8-ad61-028536d2bbd4" providerId="AD" clId="Web-{1AADDC31-FFB1-4E8D-843F-8FED8FAF0913}" dt="2024-03-07T05:39:32.161" v="22"/>
          <ac:inkMkLst>
            <pc:docMk/>
            <pc:sldMk cId="4262373" sldId="290"/>
            <ac:inkMk id="9" creationId="{13B8379A-127A-ED43-1F83-D6AB9CE58318}"/>
          </ac:inkMkLst>
        </pc:inkChg>
        <pc:inkChg chg="add">
          <ac:chgData name="ヨシダ　ココネ" userId="S::9839557@school.city.osaka.jp::0f9115d6-7ee6-4bb8-ad61-028536d2bbd4" providerId="AD" clId="Web-{1AADDC31-FFB1-4E8D-843F-8FED8FAF0913}" dt="2024-03-07T05:39:33.443" v="23"/>
          <ac:inkMkLst>
            <pc:docMk/>
            <pc:sldMk cId="4262373" sldId="290"/>
            <ac:inkMk id="10" creationId="{381D4336-FCF3-8765-8608-21490DF1B8C5}"/>
          </ac:inkMkLst>
        </pc:inkChg>
        <pc:inkChg chg="add del">
          <ac:chgData name="ヨシダ　ココネ" userId="S::9839557@school.city.osaka.jp::0f9115d6-7ee6-4bb8-ad61-028536d2bbd4" providerId="AD" clId="Web-{1AADDC31-FFB1-4E8D-843F-8FED8FAF0913}" dt="2024-03-07T05:39:59.710" v="29"/>
          <ac:inkMkLst>
            <pc:docMk/>
            <pc:sldMk cId="4262373" sldId="290"/>
            <ac:inkMk id="11" creationId="{EF080B39-2420-F708-FD34-BB7E2F5CB524}"/>
          </ac:inkMkLst>
        </pc:inkChg>
        <pc:inkChg chg="add">
          <ac:chgData name="ヨシダ　ココネ" userId="S::9839557@school.city.osaka.jp::0f9115d6-7ee6-4bb8-ad61-028536d2bbd4" providerId="AD" clId="Web-{1AADDC31-FFB1-4E8D-843F-8FED8FAF0913}" dt="2024-03-07T05:39:41.006" v="25"/>
          <ac:inkMkLst>
            <pc:docMk/>
            <pc:sldMk cId="4262373" sldId="290"/>
            <ac:inkMk id="12" creationId="{ACA13401-76C8-EE51-CA40-2204ADFEE19B}"/>
          </ac:inkMkLst>
        </pc:inkChg>
        <pc:inkChg chg="add">
          <ac:chgData name="ヨシダ　ココネ" userId="S::9839557@school.city.osaka.jp::0f9115d6-7ee6-4bb8-ad61-028536d2bbd4" providerId="AD" clId="Web-{1AADDC31-FFB1-4E8D-843F-8FED8FAF0913}" dt="2024-03-07T05:40:10.210" v="30"/>
          <ac:inkMkLst>
            <pc:docMk/>
            <pc:sldMk cId="4262373" sldId="290"/>
            <ac:inkMk id="13" creationId="{349B0C1E-DB06-A5D3-E54F-32153F0D9FF6}"/>
          </ac:inkMkLst>
        </pc:inkChg>
        <pc:inkChg chg="add">
          <ac:chgData name="ヨシダ　ココネ" userId="S::9839557@school.city.osaka.jp::0f9115d6-7ee6-4bb8-ad61-028536d2bbd4" providerId="AD" clId="Web-{1AADDC31-FFB1-4E8D-843F-8FED8FAF0913}" dt="2024-03-07T05:40:20.133" v="31"/>
          <ac:inkMkLst>
            <pc:docMk/>
            <pc:sldMk cId="4262373" sldId="290"/>
            <ac:inkMk id="14" creationId="{D3830117-A0BB-C112-A23D-E8F33049B4EF}"/>
          </ac:inkMkLst>
        </pc:inkChg>
        <pc:inkChg chg="add del">
          <ac:chgData name="ヨシダ　ココネ" userId="S::9839557@school.city.osaka.jp::0f9115d6-7ee6-4bb8-ad61-028536d2bbd4" providerId="AD" clId="Web-{1AADDC31-FFB1-4E8D-843F-8FED8FAF0913}" dt="2024-03-07T05:40:38.025" v="33"/>
          <ac:inkMkLst>
            <pc:docMk/>
            <pc:sldMk cId="4262373" sldId="290"/>
            <ac:inkMk id="15" creationId="{F47C64CF-EF71-39F1-B418-227587FEEE5B}"/>
          </ac:inkMkLst>
        </pc:inkChg>
        <pc:inkChg chg="add">
          <ac:chgData name="ヨシダ　ココネ" userId="S::9839557@school.city.osaka.jp::0f9115d6-7ee6-4bb8-ad61-028536d2bbd4" providerId="AD" clId="Web-{1AADDC31-FFB1-4E8D-843F-8FED8FAF0913}" dt="2024-03-07T05:40:43.634" v="34"/>
          <ac:inkMkLst>
            <pc:docMk/>
            <pc:sldMk cId="4262373" sldId="290"/>
            <ac:inkMk id="16" creationId="{6BB68E50-C058-B293-A928-CA97E36A3D00}"/>
          </ac:inkMkLst>
        </pc:inkChg>
      </pc:sldChg>
    </pc:docChg>
  </pc:docChgLst>
  <pc:docChgLst>
    <pc:chgData name="ヨシダ　ココネ" userId="S::9839557@school.city.osaka.jp::0f9115d6-7ee6-4bb8-ad61-028536d2bbd4" providerId="AD" clId="Web-{58747561-9ED0-4447-8D2A-4A841EEB5BA3}"/>
    <pc:docChg chg="addSld delSld modSld sldOrd modSection">
      <pc:chgData name="ヨシダ　ココネ" userId="S::9839557@school.city.osaka.jp::0f9115d6-7ee6-4bb8-ad61-028536d2bbd4" providerId="AD" clId="Web-{58747561-9ED0-4447-8D2A-4A841EEB5BA3}" dt="2024-03-06T09:45:56.240" v="289"/>
      <pc:docMkLst>
        <pc:docMk/>
      </pc:docMkLst>
      <pc:sldChg chg="ord">
        <pc:chgData name="ヨシダ　ココネ" userId="S::9839557@school.city.osaka.jp::0f9115d6-7ee6-4bb8-ad61-028536d2bbd4" providerId="AD" clId="Web-{58747561-9ED0-4447-8D2A-4A841EEB5BA3}" dt="2024-03-06T09:45:56.240" v="289"/>
        <pc:sldMkLst>
          <pc:docMk/>
          <pc:sldMk cId="2959225430" sldId="276"/>
        </pc:sldMkLst>
      </pc:sldChg>
      <pc:sldChg chg="modSp">
        <pc:chgData name="ヨシダ　ココネ" userId="S::9839557@school.city.osaka.jp::0f9115d6-7ee6-4bb8-ad61-028536d2bbd4" providerId="AD" clId="Web-{58747561-9ED0-4447-8D2A-4A841EEB5BA3}" dt="2024-03-06T09:32:35.824" v="0" actId="1076"/>
        <pc:sldMkLst>
          <pc:docMk/>
          <pc:sldMk cId="1350117847" sldId="283"/>
        </pc:sldMkLst>
        <pc:picChg chg="mod">
          <ac:chgData name="ヨシダ　ココネ" userId="S::9839557@school.city.osaka.jp::0f9115d6-7ee6-4bb8-ad61-028536d2bbd4" providerId="AD" clId="Web-{58747561-9ED0-4447-8D2A-4A841EEB5BA3}" dt="2024-03-06T09:32:35.824" v="0" actId="1076"/>
          <ac:picMkLst>
            <pc:docMk/>
            <pc:sldMk cId="1350117847" sldId="283"/>
            <ac:picMk id="30" creationId="{1C3E2680-37C0-14F5-439E-F33953F6C9C4}"/>
          </ac:picMkLst>
        </pc:picChg>
      </pc:sldChg>
      <pc:sldChg chg="addSp delSp modSp delAnim">
        <pc:chgData name="ヨシダ　ココネ" userId="S::9839557@school.city.osaka.jp::0f9115d6-7ee6-4bb8-ad61-028536d2bbd4" providerId="AD" clId="Web-{58747561-9ED0-4447-8D2A-4A841EEB5BA3}" dt="2024-03-06T09:44:57.519" v="285" actId="20577"/>
        <pc:sldMkLst>
          <pc:docMk/>
          <pc:sldMk cId="2750257057" sldId="284"/>
        </pc:sldMkLst>
        <pc:spChg chg="add mod">
          <ac:chgData name="ヨシダ　ココネ" userId="S::9839557@school.city.osaka.jp::0f9115d6-7ee6-4bb8-ad61-028536d2bbd4" providerId="AD" clId="Web-{58747561-9ED0-4447-8D2A-4A841EEB5BA3}" dt="2024-03-06T09:44:57.519" v="285" actId="20577"/>
          <ac:spMkLst>
            <pc:docMk/>
            <pc:sldMk cId="2750257057" sldId="284"/>
            <ac:spMk id="2" creationId="{9289D975-7E5C-5B19-CCA8-2AA948EDBF9E}"/>
          </ac:spMkLst>
        </pc:spChg>
        <pc:picChg chg="del mod modCrop">
          <ac:chgData name="ヨシダ　ココネ" userId="S::9839557@school.city.osaka.jp::0f9115d6-7ee6-4bb8-ad61-028536d2bbd4" providerId="AD" clId="Web-{58747561-9ED0-4447-8D2A-4A841EEB5BA3}" dt="2024-03-06T09:42:03.389" v="189"/>
          <ac:picMkLst>
            <pc:docMk/>
            <pc:sldMk cId="2750257057" sldId="284"/>
            <ac:picMk id="5" creationId="{41AE25D6-DA2F-7623-366C-1AA4F4257186}"/>
          </ac:picMkLst>
        </pc:picChg>
      </pc:sldChg>
      <pc:sldChg chg="addSp modSp new ord">
        <pc:chgData name="ヨシダ　ココネ" userId="S::9839557@school.city.osaka.jp::0f9115d6-7ee6-4bb8-ad61-028536d2bbd4" providerId="AD" clId="Web-{58747561-9ED0-4447-8D2A-4A841EEB5BA3}" dt="2024-03-06T09:41:56.998" v="188"/>
        <pc:sldMkLst>
          <pc:docMk/>
          <pc:sldMk cId="4262373" sldId="290"/>
        </pc:sldMkLst>
        <pc:spChg chg="add mod">
          <ac:chgData name="ヨシダ　ココネ" userId="S::9839557@school.city.osaka.jp::0f9115d6-7ee6-4bb8-ad61-028536d2bbd4" providerId="AD" clId="Web-{58747561-9ED0-4447-8D2A-4A841EEB5BA3}" dt="2024-03-06T09:41:46.373" v="186" actId="1076"/>
          <ac:spMkLst>
            <pc:docMk/>
            <pc:sldMk cId="4262373" sldId="290"/>
            <ac:spMk id="2" creationId="{B4EA2DE8-5E95-4292-292E-537B3C76B5DD}"/>
          </ac:spMkLst>
        </pc:spChg>
      </pc:sldChg>
      <pc:sldChg chg="new del">
        <pc:chgData name="ヨシダ　ココネ" userId="S::9839557@school.city.osaka.jp::0f9115d6-7ee6-4bb8-ad61-028536d2bbd4" providerId="AD" clId="Web-{58747561-9ED0-4447-8D2A-4A841EEB5BA3}" dt="2024-03-06T09:45:43.630" v="287"/>
        <pc:sldMkLst>
          <pc:docMk/>
          <pc:sldMk cId="3203206939" sldId="291"/>
        </pc:sldMkLst>
      </pc:sldChg>
    </pc:docChg>
  </pc:docChgLst>
  <pc:docChgLst>
    <pc:chgData name="オノ　ココロ" userId="S::9896574@school.city.osaka.jp::9ba58c5f-6703-4058-b67d-d321dea31abe" providerId="AD" clId="Web-{1ABCD84C-C94A-4CB9-90E9-D4B187D4E073}"/>
    <pc:docChg chg="sldOrd">
      <pc:chgData name="オノ　ココロ" userId="S::9896574@school.city.osaka.jp::9ba58c5f-6703-4058-b67d-d321dea31abe" providerId="AD" clId="Web-{1ABCD84C-C94A-4CB9-90E9-D4B187D4E073}" dt="2024-02-29T06:18:57.169" v="1"/>
      <pc:docMkLst>
        <pc:docMk/>
      </pc:docMkLst>
      <pc:sldChg chg="ord">
        <pc:chgData name="オノ　ココロ" userId="S::9896574@school.city.osaka.jp::9ba58c5f-6703-4058-b67d-d321dea31abe" providerId="AD" clId="Web-{1ABCD84C-C94A-4CB9-90E9-D4B187D4E073}" dt="2024-02-29T06:18:57.169" v="1"/>
        <pc:sldMkLst>
          <pc:docMk/>
          <pc:sldMk cId="3116558689" sldId="264"/>
        </pc:sldMkLst>
      </pc:sldChg>
    </pc:docChg>
  </pc:docChgLst>
  <pc:docChgLst>
    <pc:chgData name="ナガハマ　リオ" userId="S::5854844@school.city.osaka.jp::87978ded-6b06-4104-9015-b7fbe5c4abf2" providerId="AD" clId="Web-{D9E2BA30-9824-45C9-A9FA-FE8B79D11231}"/>
    <pc:docChg chg="delSld modSld modSection">
      <pc:chgData name="ナガハマ　リオ" userId="S::5854844@school.city.osaka.jp::87978ded-6b06-4104-9015-b7fbe5c4abf2" providerId="AD" clId="Web-{D9E2BA30-9824-45C9-A9FA-FE8B79D11231}" dt="2024-02-29T06:19:12.999" v="384"/>
      <pc:docMkLst>
        <pc:docMk/>
      </pc:docMkLst>
      <pc:sldChg chg="addSp delSp modSp mod setBg setClrOvrMap">
        <pc:chgData name="ナガハマ　リオ" userId="S::5854844@school.city.osaka.jp::87978ded-6b06-4104-9015-b7fbe5c4abf2" providerId="AD" clId="Web-{D9E2BA30-9824-45C9-A9FA-FE8B79D11231}" dt="2024-02-29T06:16:44.192" v="380"/>
        <pc:sldMkLst>
          <pc:docMk/>
          <pc:sldMk cId="910390479" sldId="256"/>
        </pc:sldMkLst>
        <pc:spChg chg="add mod ord">
          <ac:chgData name="ナガハマ　リオ" userId="S::5854844@school.city.osaka.jp::87978ded-6b06-4104-9015-b7fbe5c4abf2" providerId="AD" clId="Web-{D9E2BA30-9824-45C9-A9FA-FE8B79D11231}" dt="2024-02-29T06:16:44.192" v="380"/>
          <ac:spMkLst>
            <pc:docMk/>
            <pc:sldMk cId="910390479" sldId="256"/>
            <ac:spMk id="4" creationId="{10D0EBA2-9FA7-C2D9-39D8-E65718D6C433}"/>
          </ac:spMkLst>
        </pc:spChg>
        <pc:spChg chg="del mod ord">
          <ac:chgData name="ナガハマ　リオ" userId="S::5854844@school.city.osaka.jp::87978ded-6b06-4104-9015-b7fbe5c4abf2" providerId="AD" clId="Web-{D9E2BA30-9824-45C9-A9FA-FE8B79D11231}" dt="2024-02-29T06:11:32.687" v="351"/>
          <ac:spMkLst>
            <pc:docMk/>
            <pc:sldMk cId="910390479" sldId="256"/>
            <ac:spMk id="7" creationId="{DAD86DB9-FFE6-D115-D936-CC22EA7940A8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09:07.099" v="338"/>
          <ac:spMkLst>
            <pc:docMk/>
            <pc:sldMk cId="910390479" sldId="256"/>
            <ac:spMk id="12" creationId="{37C89E4B-3C9F-44B9-8B86-D9E3D112D8EC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09:11.224" v="340"/>
          <ac:spMkLst>
            <pc:docMk/>
            <pc:sldMk cId="910390479" sldId="256"/>
            <ac:spMk id="18" creationId="{71B2258F-86CA-4D4D-8270-BC05FCDEBFB3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09:23.835" v="342"/>
          <ac:spMkLst>
            <pc:docMk/>
            <pc:sldMk cId="910390479" sldId="256"/>
            <ac:spMk id="20" creationId="{ECC07320-C2CA-4E29-8481-9D9E143C7788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09:23.835" v="342"/>
          <ac:spMkLst>
            <pc:docMk/>
            <pc:sldMk cId="910390479" sldId="256"/>
            <ac:spMk id="21" creationId="{178FB36B-5BFE-42CA-BC60-1115E0D95EEC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09:23.835" v="343"/>
          <ac:spMkLst>
            <pc:docMk/>
            <pc:sldMk cId="910390479" sldId="256"/>
            <ac:spMk id="23" creationId="{D47766EE-4192-4B2D-A5A0-F60F9A5F743F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09:23.835" v="343"/>
          <ac:spMkLst>
            <pc:docMk/>
            <pc:sldMk cId="910390479" sldId="256"/>
            <ac:spMk id="24" creationId="{D6705569-F545-4F47-A260-A9202826EA20}"/>
          </ac:spMkLst>
        </pc:spChg>
        <pc:spChg chg="del">
          <ac:chgData name="ナガハマ　リオ" userId="S::5854844@school.city.osaka.jp::87978ded-6b06-4104-9015-b7fbe5c4abf2" providerId="AD" clId="Web-{D9E2BA30-9824-45C9-A9FA-FE8B79D11231}" dt="2024-02-29T06:13:49.993" v="356"/>
          <ac:spMkLst>
            <pc:docMk/>
            <pc:sldMk cId="910390479" sldId="256"/>
            <ac:spMk id="49" creationId="{6F828D28-8E09-41CC-8229-3070B5467A96}"/>
          </ac:spMkLst>
        </pc:spChg>
        <pc:spChg chg="del">
          <ac:chgData name="ナガハマ　リオ" userId="S::5854844@school.city.osaka.jp::87978ded-6b06-4104-9015-b7fbe5c4abf2" providerId="AD" clId="Web-{D9E2BA30-9824-45C9-A9FA-FE8B79D11231}" dt="2024-02-29T06:13:49.993" v="356"/>
          <ac:spMkLst>
            <pc:docMk/>
            <pc:sldMk cId="910390479" sldId="256"/>
            <ac:spMk id="50" creationId="{D5B012D8-7F27-4758-9AC6-C889B154BD73}"/>
          </ac:spMkLst>
        </pc:spChg>
        <pc:spChg chg="del">
          <ac:chgData name="ナガハマ　リオ" userId="S::5854844@school.city.osaka.jp::87978ded-6b06-4104-9015-b7fbe5c4abf2" providerId="AD" clId="Web-{D9E2BA30-9824-45C9-A9FA-FE8B79D11231}" dt="2024-02-29T06:13:49.993" v="356"/>
          <ac:spMkLst>
            <pc:docMk/>
            <pc:sldMk cId="910390479" sldId="256"/>
            <ac:spMk id="51" creationId="{4063B759-00FC-46D1-9898-8E8625268FAF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13.452" v="374"/>
          <ac:spMkLst>
            <pc:docMk/>
            <pc:sldMk cId="910390479" sldId="256"/>
            <ac:spMk id="57" creationId="{526E0BFB-CDF1-4990-8C11-AC849311E0A8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13.452" v="374"/>
          <ac:spMkLst>
            <pc:docMk/>
            <pc:sldMk cId="910390479" sldId="256"/>
            <ac:spMk id="59" creationId="{6069A1F8-9BEB-4786-9694-FC48B2D75D21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13.452" v="374"/>
          <ac:spMkLst>
            <pc:docMk/>
            <pc:sldMk cId="910390479" sldId="256"/>
            <ac:spMk id="61" creationId="{AF2F604E-43BE-4DC3-B983-E071523364F8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13.452" v="374"/>
          <ac:spMkLst>
            <pc:docMk/>
            <pc:sldMk cId="910390479" sldId="256"/>
            <ac:spMk id="63" creationId="{08C9B587-E65E-4B52-B37C-ABEBB6E87928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05.029" v="371"/>
          <ac:spMkLst>
            <pc:docMk/>
            <pc:sldMk cId="910390479" sldId="256"/>
            <ac:spMk id="68" creationId="{FA69AAE0-49D5-4C8B-8BA2-55898C00E05E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13.436" v="373"/>
          <ac:spMkLst>
            <pc:docMk/>
            <pc:sldMk cId="910390479" sldId="256"/>
            <ac:spMk id="71" creationId="{8870DEF6-46A2-D4F8-8BE6-91165D93ECC4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6:44.192" v="380"/>
          <ac:spMkLst>
            <pc:docMk/>
            <pc:sldMk cId="910390479" sldId="256"/>
            <ac:spMk id="73" creationId="{F8446B12-7391-4711-8B31-112A0B896C76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6:44.192" v="380"/>
          <ac:spMkLst>
            <pc:docMk/>
            <pc:sldMk cId="910390479" sldId="256"/>
            <ac:spMk id="80" creationId="{AC8EEB0F-BA72-49AC-956F-331B60FDE79E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6:44.192" v="380"/>
          <ac:spMkLst>
            <pc:docMk/>
            <pc:sldMk cId="910390479" sldId="256"/>
            <ac:spMk id="82" creationId="{8CC700D5-9809-43F4-89D5-7DBBCB0DCC10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6:44.192" v="380"/>
          <ac:spMkLst>
            <pc:docMk/>
            <pc:sldMk cId="910390479" sldId="256"/>
            <ac:spMk id="84" creationId="{C7163242-6303-46DC-BAC1-2A204F061321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6:44.192" v="380"/>
          <ac:spMkLst>
            <pc:docMk/>
            <pc:sldMk cId="910390479" sldId="256"/>
            <ac:spMk id="86" creationId="{805C4C40-D70E-4C4F-B228-98A0A6132603}"/>
          </ac:spMkLst>
        </pc:spChg>
        <pc:grpChg chg="add del">
          <ac:chgData name="ナガハマ　リオ" userId="S::5854844@school.city.osaka.jp::87978ded-6b06-4104-9015-b7fbe5c4abf2" providerId="AD" clId="Web-{D9E2BA30-9824-45C9-A9FA-FE8B79D11231}" dt="2024-02-29T06:16:44.192" v="380"/>
          <ac:grpSpMkLst>
            <pc:docMk/>
            <pc:sldMk cId="910390479" sldId="256"/>
            <ac:grpSpMk id="74" creationId="{AC0B7807-0C83-4963-821A-69B172722E49}"/>
          </ac:grpSpMkLst>
        </pc:grpChg>
        <pc:grpChg chg="add">
          <ac:chgData name="ナガハマ　リオ" userId="S::5854844@school.city.osaka.jp::87978ded-6b06-4104-9015-b7fbe5c4abf2" providerId="AD" clId="Web-{D9E2BA30-9824-45C9-A9FA-FE8B79D11231}" dt="2024-02-29T06:16:44.192" v="380"/>
          <ac:grpSpMkLst>
            <pc:docMk/>
            <pc:sldMk cId="910390479" sldId="256"/>
            <ac:grpSpMk id="88" creationId="{06536C0D-2219-44F1-94EC-B9A56501DB36}"/>
          </ac:grpSpMkLst>
        </pc:grpChg>
        <pc:picChg chg="add del mod">
          <ac:chgData name="ナガハマ　リオ" userId="S::5854844@school.city.osaka.jp::87978ded-6b06-4104-9015-b7fbe5c4abf2" providerId="AD" clId="Web-{D9E2BA30-9824-45C9-A9FA-FE8B79D11231}" dt="2024-02-29T06:11:29.030" v="350"/>
          <ac:picMkLst>
            <pc:docMk/>
            <pc:sldMk cId="910390479" sldId="256"/>
            <ac:picMk id="2" creationId="{302F858E-1A70-F40C-9D77-34294289774B}"/>
          </ac:picMkLst>
        </pc:picChg>
        <pc:picChg chg="add mod">
          <ac:chgData name="ナガハマ　リオ" userId="S::5854844@school.city.osaka.jp::87978ded-6b06-4104-9015-b7fbe5c4abf2" providerId="AD" clId="Web-{D9E2BA30-9824-45C9-A9FA-FE8B79D11231}" dt="2024-02-29T06:16:44.192" v="380"/>
          <ac:picMkLst>
            <pc:docMk/>
            <pc:sldMk cId="910390479" sldId="256"/>
            <ac:picMk id="5" creationId="{5EC8F851-2E4E-1CFB-05A6-F0557A6A8A3A}"/>
          </ac:picMkLst>
        </pc:picChg>
        <pc:picChg chg="del">
          <ac:chgData name="ナガハマ　リオ" userId="S::5854844@school.city.osaka.jp::87978ded-6b06-4104-9015-b7fbe5c4abf2" providerId="AD" clId="Web-{D9E2BA30-9824-45C9-A9FA-FE8B79D11231}" dt="2024-02-29T06:08:36.456" v="334"/>
          <ac:picMkLst>
            <pc:docMk/>
            <pc:sldMk cId="910390479" sldId="256"/>
            <ac:picMk id="8" creationId="{B5F7B0FF-9AD1-D690-DDC5-A849AA54C671}"/>
          </ac:picMkLst>
        </pc:picChg>
        <pc:picChg chg="add mod ord">
          <ac:chgData name="ナガハマ　リオ" userId="S::5854844@school.city.osaka.jp::87978ded-6b06-4104-9015-b7fbe5c4abf2" providerId="AD" clId="Web-{D9E2BA30-9824-45C9-A9FA-FE8B79D11231}" dt="2024-02-29T06:16:44.192" v="380"/>
          <ac:picMkLst>
            <pc:docMk/>
            <pc:sldMk cId="910390479" sldId="256"/>
            <ac:picMk id="53" creationId="{DCEAF6F5-81AF-533A-B6BE-16192624ED60}"/>
          </ac:picMkLst>
        </pc:picChg>
        <pc:cxnChg chg="add del">
          <ac:chgData name="ナガハマ　リオ" userId="S::5854844@school.city.osaka.jp::87978ded-6b06-4104-9015-b7fbe5c4abf2" providerId="AD" clId="Web-{D9E2BA30-9824-45C9-A9FA-FE8B79D11231}" dt="2024-02-29T06:09:07.099" v="338"/>
          <ac:cxnSpMkLst>
            <pc:docMk/>
            <pc:sldMk cId="910390479" sldId="256"/>
            <ac:cxnSpMk id="14" creationId="{AA2EAA10-076F-46BD-8F0F-B9A2FB77A85C}"/>
          </ac:cxnSpMkLst>
        </pc:cxnChg>
        <pc:cxnChg chg="add del">
          <ac:chgData name="ナガハマ　リオ" userId="S::5854844@school.city.osaka.jp::87978ded-6b06-4104-9015-b7fbe5c4abf2" providerId="AD" clId="Web-{D9E2BA30-9824-45C9-A9FA-FE8B79D11231}" dt="2024-02-29T06:09:07.099" v="338"/>
          <ac:cxnSpMkLst>
            <pc:docMk/>
            <pc:sldMk cId="910390479" sldId="256"/>
            <ac:cxnSpMk id="16" creationId="{D891E407-403B-4764-86C9-33A56D3BCAA3}"/>
          </ac:cxnSpMkLst>
        </pc:cxnChg>
        <pc:cxnChg chg="add del">
          <ac:chgData name="ナガハマ　リオ" userId="S::5854844@school.city.osaka.jp::87978ded-6b06-4104-9015-b7fbe5c4abf2" providerId="AD" clId="Web-{D9E2BA30-9824-45C9-A9FA-FE8B79D11231}" dt="2024-02-29T06:15:13.436" v="373"/>
          <ac:cxnSpMkLst>
            <pc:docMk/>
            <pc:sldMk cId="910390479" sldId="256"/>
            <ac:cxnSpMk id="70" creationId="{8748256A-88AC-4254-406B-0E8EE2CC2B50}"/>
          </ac:cxnSpMkLst>
        </pc:cxnChg>
      </pc:sldChg>
      <pc:sldChg chg="addSp delSp modSp del mod setBg setClrOvrMap">
        <pc:chgData name="ナガハマ　リオ" userId="S::5854844@school.city.osaka.jp::87978ded-6b06-4104-9015-b7fbe5c4abf2" providerId="AD" clId="Web-{D9E2BA30-9824-45C9-A9FA-FE8B79D11231}" dt="2024-02-29T06:18:05.135" v="382"/>
        <pc:sldMkLst>
          <pc:docMk/>
          <pc:sldMk cId="3814542546" sldId="269"/>
        </pc:sldMkLst>
        <pc:spChg chg="mod ord">
          <ac:chgData name="ナガハマ　リオ" userId="S::5854844@school.city.osaka.jp::87978ded-6b06-4104-9015-b7fbe5c4abf2" providerId="AD" clId="Web-{D9E2BA30-9824-45C9-A9FA-FE8B79D11231}" dt="2024-02-29T06:16:20.456" v="379"/>
          <ac:spMkLst>
            <pc:docMk/>
            <pc:sldMk cId="3814542546" sldId="269"/>
            <ac:spMk id="2" creationId="{6FCD6257-D644-B2DD-A38A-3BB93758BAC3}"/>
          </ac:spMkLst>
        </pc:spChg>
        <pc:spChg chg="mod ord">
          <ac:chgData name="ナガハマ　リオ" userId="S::5854844@school.city.osaka.jp::87978ded-6b06-4104-9015-b7fbe5c4abf2" providerId="AD" clId="Web-{D9E2BA30-9824-45C9-A9FA-FE8B79D11231}" dt="2024-02-29T06:16:20.456" v="379"/>
          <ac:spMkLst>
            <pc:docMk/>
            <pc:sldMk cId="3814542546" sldId="269"/>
            <ac:spMk id="3" creationId="{636A12B8-4B74-5426-4A04-A094205281E5}"/>
          </ac:spMkLst>
        </pc:spChg>
        <pc:spChg chg="del">
          <ac:chgData name="ナガハマ　リオ" userId="S::5854844@school.city.osaka.jp::87978ded-6b06-4104-9015-b7fbe5c4abf2" providerId="AD" clId="Web-{D9E2BA30-9824-45C9-A9FA-FE8B79D11231}" dt="2024-02-29T06:11:19.842" v="349"/>
          <ac:spMkLst>
            <pc:docMk/>
            <pc:sldMk cId="3814542546" sldId="269"/>
            <ac:spMk id="6" creationId="{327D73B4-9F5C-4A64-A179-51B9500CB8B5}"/>
          </ac:spMkLst>
        </pc:spChg>
        <pc:spChg chg="del">
          <ac:chgData name="ナガハマ　リオ" userId="S::5854844@school.city.osaka.jp::87978ded-6b06-4104-9015-b7fbe5c4abf2" providerId="AD" clId="Web-{D9E2BA30-9824-45C9-A9FA-FE8B79D11231}" dt="2024-02-29T06:11:19.842" v="348"/>
          <ac:spMkLst>
            <pc:docMk/>
            <pc:sldMk cId="3814542546" sldId="269"/>
            <ac:spMk id="7" creationId="{C1F06963-6374-4B48-844F-071A9BAAAE02}"/>
          </ac:spMkLst>
        </pc:spChg>
        <pc:spChg chg="del">
          <ac:chgData name="ナガハマ　リオ" userId="S::5854844@school.city.osaka.jp::87978ded-6b06-4104-9015-b7fbe5c4abf2" providerId="AD" clId="Web-{D9E2BA30-9824-45C9-A9FA-FE8B79D11231}" dt="2024-02-29T06:11:19.842" v="347"/>
          <ac:spMkLst>
            <pc:docMk/>
            <pc:sldMk cId="3814542546" sldId="269"/>
            <ac:spMk id="8" creationId="{6CB927A4-E432-4310-9CD5-E89FF5063179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07:23.498" v="326"/>
          <ac:spMkLst>
            <pc:docMk/>
            <pc:sldMk cId="3814542546" sldId="269"/>
            <ac:spMk id="9" creationId="{22052095-6D4E-412C-BDAD-22612DA69DA5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3:42.930" v="355"/>
          <ac:spMkLst>
            <pc:docMk/>
            <pc:sldMk cId="3814542546" sldId="269"/>
            <ac:spMk id="10" creationId="{1453BF6C-B012-48B7-B4E8-6D7AC7C27D02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3:42.930" v="355"/>
          <ac:spMkLst>
            <pc:docMk/>
            <pc:sldMk cId="3814542546" sldId="269"/>
            <ac:spMk id="12" creationId="{E3020543-B24B-4EC4-8FFC-8DD88EEA91A8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07:23.530" v="327"/>
          <ac:spMkLst>
            <pc:docMk/>
            <pc:sldMk cId="3814542546" sldId="269"/>
            <ac:spMk id="16" creationId="{1FFF7873-0DD0-4FEA-8FE9-8DD8AEA4315B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3:42.914" v="354"/>
          <ac:spMkLst>
            <pc:docMk/>
            <pc:sldMk cId="3814542546" sldId="269"/>
            <ac:spMk id="24" creationId="{21A75659-5A6F-4F77-9679-678A00B9D8DC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3:42.914" v="354"/>
          <ac:spMkLst>
            <pc:docMk/>
            <pc:sldMk cId="3814542546" sldId="269"/>
            <ac:spMk id="26" creationId="{E30A3A45-140E-431E-AED0-07EF836310B3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3:42.914" v="354"/>
          <ac:spMkLst>
            <pc:docMk/>
            <pc:sldMk cId="3814542546" sldId="269"/>
            <ac:spMk id="28" creationId="{55D4142C-5077-457F-A6AD-3FECFDB39685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3:42.914" v="354"/>
          <ac:spMkLst>
            <pc:docMk/>
            <pc:sldMk cId="3814542546" sldId="269"/>
            <ac:spMk id="30" creationId="{7A5F0580-5EE9-419F-96EE-B6529EF6E7D0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4:40.403" v="368"/>
          <ac:spMkLst>
            <pc:docMk/>
            <pc:sldMk cId="3814542546" sldId="269"/>
            <ac:spMk id="32" creationId="{04812C46-200A-4DEB-A05E-3ED6C68C2387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4:40.403" v="368"/>
          <ac:spMkLst>
            <pc:docMk/>
            <pc:sldMk cId="3814542546" sldId="269"/>
            <ac:spMk id="33" creationId="{D1EA859B-E555-4109-94F3-6700E046E008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6:20.456" v="379"/>
          <ac:spMkLst>
            <pc:docMk/>
            <pc:sldMk cId="3814542546" sldId="269"/>
            <ac:spMk id="38" creationId="{C5E6CFF1-2F42-4E10-9A97-F116F46F53FE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57.564" v="376"/>
          <ac:spMkLst>
            <pc:docMk/>
            <pc:sldMk cId="3814542546" sldId="269"/>
            <ac:spMk id="45" creationId="{AE3A741D-C19B-960A-5803-1C5887147820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57.564" v="376"/>
          <ac:spMkLst>
            <pc:docMk/>
            <pc:sldMk cId="3814542546" sldId="269"/>
            <ac:spMk id="47" creationId="{9C3A50E9-9119-7BC3-083B-2D84CCC78E47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57.564" v="376"/>
          <ac:spMkLst>
            <pc:docMk/>
            <pc:sldMk cId="3814542546" sldId="269"/>
            <ac:spMk id="49" creationId="{DC39DE25-0E4E-0AA7-0932-1D78C2372786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5:57.564" v="376"/>
          <ac:spMkLst>
            <pc:docMk/>
            <pc:sldMk cId="3814542546" sldId="269"/>
            <ac:spMk id="51" creationId="{8D6EA299-0840-6DEA-E670-C49AEBC87E89}"/>
          </ac:spMkLst>
        </pc:spChg>
        <pc:spChg chg="add del">
          <ac:chgData name="ナガハマ　リオ" userId="S::5854844@school.city.osaka.jp::87978ded-6b06-4104-9015-b7fbe5c4abf2" providerId="AD" clId="Web-{D9E2BA30-9824-45C9-A9FA-FE8B79D11231}" dt="2024-02-29T06:16:20.425" v="378"/>
          <ac:spMkLst>
            <pc:docMk/>
            <pc:sldMk cId="3814542546" sldId="269"/>
            <ac:spMk id="57" creationId="{5A0118C5-4F8D-4CF4-BADD-53FEACC6C42A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6:20.456" v="379"/>
          <ac:spMkLst>
            <pc:docMk/>
            <pc:sldMk cId="3814542546" sldId="269"/>
            <ac:spMk id="62" creationId="{6CC7D015-0DD8-420F-A568-AC4FEDC41251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6:20.456" v="379"/>
          <ac:spMkLst>
            <pc:docMk/>
            <pc:sldMk cId="3814542546" sldId="269"/>
            <ac:spMk id="63" creationId="{DC595556-C814-4F1F-B0E5-71812F38A8CD}"/>
          </ac:spMkLst>
        </pc:spChg>
        <pc:grpChg chg="add del">
          <ac:chgData name="ナガハマ　リオ" userId="S::5854844@school.city.osaka.jp::87978ded-6b06-4104-9015-b7fbe5c4abf2" providerId="AD" clId="Web-{D9E2BA30-9824-45C9-A9FA-FE8B79D11231}" dt="2024-02-29T06:16:20.425" v="378"/>
          <ac:grpSpMkLst>
            <pc:docMk/>
            <pc:sldMk cId="3814542546" sldId="269"/>
            <ac:grpSpMk id="58" creationId="{B894EFA8-F425-4D19-A94B-445388B31E20}"/>
          </ac:grpSpMkLst>
        </pc:grpChg>
        <pc:grpChg chg="add del">
          <ac:chgData name="ナガハマ　リオ" userId="S::5854844@school.city.osaka.jp::87978ded-6b06-4104-9015-b7fbe5c4abf2" providerId="AD" clId="Web-{D9E2BA30-9824-45C9-A9FA-FE8B79D11231}" dt="2024-02-29T06:16:20.425" v="378"/>
          <ac:grpSpMkLst>
            <pc:docMk/>
            <pc:sldMk cId="3814542546" sldId="269"/>
            <ac:grpSpMk id="60" creationId="{582A903B-6B78-4F0A-B7C9-3D80499020B8}"/>
          </ac:grpSpMkLst>
        </pc:grpChg>
        <pc:picChg chg="add del mod ord">
          <ac:chgData name="ナガハマ　リオ" userId="S::5854844@school.city.osaka.jp::87978ded-6b06-4104-9015-b7fbe5c4abf2" providerId="AD" clId="Web-{D9E2BA30-9824-45C9-A9FA-FE8B79D11231}" dt="2024-02-29T06:11:10.107" v="346"/>
          <ac:picMkLst>
            <pc:docMk/>
            <pc:sldMk cId="3814542546" sldId="269"/>
            <ac:picMk id="4" creationId="{CAC16413-5915-EC8A-7805-476D560E7D91}"/>
          </ac:picMkLst>
        </pc:picChg>
        <pc:picChg chg="add mod ord">
          <ac:chgData name="ナガハマ　リオ" userId="S::5854844@school.city.osaka.jp::87978ded-6b06-4104-9015-b7fbe5c4abf2" providerId="AD" clId="Web-{D9E2BA30-9824-45C9-A9FA-FE8B79D11231}" dt="2024-02-29T06:16:20.456" v="379"/>
          <ac:picMkLst>
            <pc:docMk/>
            <pc:sldMk cId="3814542546" sldId="269"/>
            <ac:picMk id="5" creationId="{3B39C01D-AEBE-2371-14E3-020B58EC2CD9}"/>
          </ac:picMkLst>
        </pc:picChg>
        <pc:picChg chg="add del">
          <ac:chgData name="ナガハマ　リオ" userId="S::5854844@school.city.osaka.jp::87978ded-6b06-4104-9015-b7fbe5c4abf2" providerId="AD" clId="Web-{D9E2BA30-9824-45C9-A9FA-FE8B79D11231}" dt="2024-02-29T06:07:23.498" v="326"/>
          <ac:picMkLst>
            <pc:docMk/>
            <pc:sldMk cId="3814542546" sldId="269"/>
            <ac:picMk id="11" creationId="{8606ADE0-AB1F-4565-8DAA-F9038957256C}"/>
          </ac:picMkLst>
        </pc:picChg>
        <pc:picChg chg="add del">
          <ac:chgData name="ナガハマ　リオ" userId="S::5854844@school.city.osaka.jp::87978ded-6b06-4104-9015-b7fbe5c4abf2" providerId="AD" clId="Web-{D9E2BA30-9824-45C9-A9FA-FE8B79D11231}" dt="2024-02-29T06:07:23.498" v="326"/>
          <ac:picMkLst>
            <pc:docMk/>
            <pc:sldMk cId="3814542546" sldId="269"/>
            <ac:picMk id="13" creationId="{1F77F438-9D32-4287-9708-0AC36FEBC929}"/>
          </ac:picMkLst>
        </pc:picChg>
        <pc:picChg chg="add">
          <ac:chgData name="ナガハマ　リオ" userId="S::5854844@school.city.osaka.jp::87978ded-6b06-4104-9015-b7fbe5c4abf2" providerId="AD" clId="Web-{D9E2BA30-9824-45C9-A9FA-FE8B79D11231}" dt="2024-02-29T06:07:23.530" v="327"/>
          <ac:picMkLst>
            <pc:docMk/>
            <pc:sldMk cId="3814542546" sldId="269"/>
            <ac:picMk id="15" creationId="{DD2CF979-0F0E-4E68-A483-DBF0A635F3EC}"/>
          </ac:picMkLst>
        </pc:picChg>
        <pc:picChg chg="add">
          <ac:chgData name="ナガハマ　リオ" userId="S::5854844@school.city.osaka.jp::87978ded-6b06-4104-9015-b7fbe5c4abf2" providerId="AD" clId="Web-{D9E2BA30-9824-45C9-A9FA-FE8B79D11231}" dt="2024-02-29T06:07:23.530" v="327"/>
          <ac:picMkLst>
            <pc:docMk/>
            <pc:sldMk cId="3814542546" sldId="269"/>
            <ac:picMk id="17" creationId="{82284447-B84C-4C3B-98EA-03E44DB755D8}"/>
          </ac:picMkLst>
        </pc:picChg>
        <pc:cxnChg chg="add">
          <ac:chgData name="ナガハマ　リオ" userId="S::5854844@school.city.osaka.jp::87978ded-6b06-4104-9015-b7fbe5c4abf2" providerId="AD" clId="Web-{D9E2BA30-9824-45C9-A9FA-FE8B79D11231}" dt="2024-02-29T06:07:23.530" v="327"/>
          <ac:cxnSpMkLst>
            <pc:docMk/>
            <pc:sldMk cId="3814542546" sldId="269"/>
            <ac:cxnSpMk id="18" creationId="{4140E084-3765-4F4D-AD43-DDB43996997B}"/>
          </ac:cxnSpMkLst>
        </pc:cxnChg>
        <pc:cxnChg chg="add del">
          <ac:chgData name="ナガハマ　リオ" userId="S::5854844@school.city.osaka.jp::87978ded-6b06-4104-9015-b7fbe5c4abf2" providerId="AD" clId="Web-{D9E2BA30-9824-45C9-A9FA-FE8B79D11231}" dt="2024-02-29T06:13:42.930" v="355"/>
          <ac:cxnSpMkLst>
            <pc:docMk/>
            <pc:sldMk cId="3814542546" sldId="269"/>
            <ac:cxnSpMk id="19" creationId="{C49DA8F6-BCC1-4447-B54C-57856834B94B}"/>
          </ac:cxnSpMkLst>
        </pc:cxnChg>
        <pc:cxnChg chg="add del">
          <ac:chgData name="ナガハマ　リオ" userId="S::5854844@school.city.osaka.jp::87978ded-6b06-4104-9015-b7fbe5c4abf2" providerId="AD" clId="Web-{D9E2BA30-9824-45C9-A9FA-FE8B79D11231}" dt="2024-02-29T06:16:20.456" v="379"/>
          <ac:cxnSpMkLst>
            <pc:docMk/>
            <pc:sldMk cId="3814542546" sldId="269"/>
            <ac:cxnSpMk id="40" creationId="{96A8629B-8289-498B-939B-1CA0C106182C}"/>
          </ac:cxnSpMkLst>
        </pc:cxnChg>
      </pc:sldChg>
      <pc:sldChg chg="addSp delSp modSp mod setBg">
        <pc:chgData name="ナガハマ　リオ" userId="S::5854844@school.city.osaka.jp::87978ded-6b06-4104-9015-b7fbe5c4abf2" providerId="AD" clId="Web-{D9E2BA30-9824-45C9-A9FA-FE8B79D11231}" dt="2024-02-29T06:19:12.999" v="384"/>
        <pc:sldMkLst>
          <pc:docMk/>
          <pc:sldMk cId="1437459743" sldId="270"/>
        </pc:sldMkLst>
        <pc:spChg chg="mod ord">
          <ac:chgData name="ナガハマ　リオ" userId="S::5854844@school.city.osaka.jp::87978ded-6b06-4104-9015-b7fbe5c4abf2" providerId="AD" clId="Web-{D9E2BA30-9824-45C9-A9FA-FE8B79D11231}" dt="2024-02-29T06:19:12.999" v="384"/>
          <ac:spMkLst>
            <pc:docMk/>
            <pc:sldMk cId="1437459743" sldId="270"/>
            <ac:spMk id="2" creationId="{F60F722A-48C9-712E-2116-7EFFA0004E6F}"/>
          </ac:spMkLst>
        </pc:spChg>
        <pc:spChg chg="del">
          <ac:chgData name="ナガハマ　リオ" userId="S::5854844@school.city.osaka.jp::87978ded-6b06-4104-9015-b7fbe5c4abf2" providerId="AD" clId="Web-{D9E2BA30-9824-45C9-A9FA-FE8B79D11231}" dt="2024-02-29T06:19:08.811" v="383"/>
          <ac:spMkLst>
            <pc:docMk/>
            <pc:sldMk cId="1437459743" sldId="270"/>
            <ac:spMk id="3" creationId="{F7061FEE-5BA8-A580-0FFC-48132DBCA71E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9:12.999" v="384"/>
          <ac:spMkLst>
            <pc:docMk/>
            <pc:sldMk cId="1437459743" sldId="270"/>
            <ac:spMk id="8" creationId="{9DE99EBA-8054-680E-B85E-53712B43A983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9:12.999" v="384"/>
          <ac:spMkLst>
            <pc:docMk/>
            <pc:sldMk cId="1437459743" sldId="270"/>
            <ac:spMk id="11" creationId="{362810D9-2C5A-477D-949C-C191895477F3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9:12.999" v="384"/>
          <ac:spMkLst>
            <pc:docMk/>
            <pc:sldMk cId="1437459743" sldId="270"/>
            <ac:spMk id="13" creationId="{081E4A58-353D-44AE-B2FC-2A74E2E400F7}"/>
          </ac:spMkLst>
        </pc:spChg>
        <pc:picChg chg="add mod ord">
          <ac:chgData name="ナガハマ　リオ" userId="S::5854844@school.city.osaka.jp::87978ded-6b06-4104-9015-b7fbe5c4abf2" providerId="AD" clId="Web-{D9E2BA30-9824-45C9-A9FA-FE8B79D11231}" dt="2024-02-29T06:19:12.999" v="384"/>
          <ac:picMkLst>
            <pc:docMk/>
            <pc:sldMk cId="1437459743" sldId="270"/>
            <ac:picMk id="4" creationId="{68059957-7EC6-CCA7-DA86-553F4C1BEAB9}"/>
          </ac:picMkLst>
        </pc:picChg>
      </pc:sldChg>
      <pc:sldChg chg="addSp modSp mod setBg setClrOvrMap">
        <pc:chgData name="ナガハマ　リオ" userId="S::5854844@school.city.osaka.jp::87978ded-6b06-4104-9015-b7fbe5c4abf2" providerId="AD" clId="Web-{D9E2BA30-9824-45C9-A9FA-FE8B79D11231}" dt="2024-02-29T06:17:10.709" v="381"/>
        <pc:sldMkLst>
          <pc:docMk/>
          <pc:sldMk cId="3278141664" sldId="271"/>
        </pc:sldMkLst>
        <pc:spChg chg="mod">
          <ac:chgData name="ナガハマ　リオ" userId="S::5854844@school.city.osaka.jp::87978ded-6b06-4104-9015-b7fbe5c4abf2" providerId="AD" clId="Web-{D9E2BA30-9824-45C9-A9FA-FE8B79D11231}" dt="2024-02-29T06:17:10.709" v="381"/>
          <ac:spMkLst>
            <pc:docMk/>
            <pc:sldMk cId="3278141664" sldId="271"/>
            <ac:spMk id="2" creationId="{CCE8C8AB-61D9-0EEF-C6BE-F37D7B48D70F}"/>
          </ac:spMkLst>
        </pc:spChg>
        <pc:spChg chg="mod">
          <ac:chgData name="ナガハマ　リオ" userId="S::5854844@school.city.osaka.jp::87978ded-6b06-4104-9015-b7fbe5c4abf2" providerId="AD" clId="Web-{D9E2BA30-9824-45C9-A9FA-FE8B79D11231}" dt="2024-02-29T06:17:10.709" v="381"/>
          <ac:spMkLst>
            <pc:docMk/>
            <pc:sldMk cId="3278141664" sldId="271"/>
            <ac:spMk id="3" creationId="{6D88728D-E9A0-C3E3-2E96-3EF01DCC27DB}"/>
          </ac:spMkLst>
        </pc:spChg>
        <pc:spChg chg="add">
          <ac:chgData name="ナガハマ　リオ" userId="S::5854844@school.city.osaka.jp::87978ded-6b06-4104-9015-b7fbe5c4abf2" providerId="AD" clId="Web-{D9E2BA30-9824-45C9-A9FA-FE8B79D11231}" dt="2024-02-29T06:17:10.709" v="381"/>
          <ac:spMkLst>
            <pc:docMk/>
            <pc:sldMk cId="3278141664" sldId="271"/>
            <ac:spMk id="8" creationId="{B95B9BA8-1D69-4796-85F5-B6D0BD52354B}"/>
          </ac:spMkLst>
        </pc:spChg>
        <pc:grpChg chg="add">
          <ac:chgData name="ナガハマ　リオ" userId="S::5854844@school.city.osaka.jp::87978ded-6b06-4104-9015-b7fbe5c4abf2" providerId="AD" clId="Web-{D9E2BA30-9824-45C9-A9FA-FE8B79D11231}" dt="2024-02-29T06:17:10.709" v="381"/>
          <ac:grpSpMkLst>
            <pc:docMk/>
            <pc:sldMk cId="3278141664" sldId="271"/>
            <ac:grpSpMk id="10" creationId="{4728F330-19FB-4D39-BD0F-53032ABFEB7F}"/>
          </ac:grpSpMkLst>
        </pc:grpChg>
      </pc:sldChg>
    </pc:docChg>
  </pc:docChgLst>
  <pc:docChgLst>
    <pc:chgData name="カク　リンケン" userId="S::8254382@school.city.osaka.jp::d761f6ef-db27-42a5-b7c7-214bdb87408a" providerId="AD" clId="Web-{2B9FFC96-2459-4373-9357-EBAAB12387B8}"/>
    <pc:docChg chg="modSld">
      <pc:chgData name="カク　リンケン" userId="S::8254382@school.city.osaka.jp::d761f6ef-db27-42a5-b7c7-214bdb87408a" providerId="AD" clId="Web-{2B9FFC96-2459-4373-9357-EBAAB12387B8}" dt="2024-03-08T00:09:46.025" v="32"/>
      <pc:docMkLst>
        <pc:docMk/>
      </pc:docMkLst>
      <pc:sldChg chg="addSp modSp modTransition addAnim delAnim modAnim">
        <pc:chgData name="カク　リンケン" userId="S::8254382@school.city.osaka.jp::d761f6ef-db27-42a5-b7c7-214bdb87408a" providerId="AD" clId="Web-{2B9FFC96-2459-4373-9357-EBAAB12387B8}" dt="2024-03-08T00:09:41.119" v="30"/>
        <pc:sldMkLst>
          <pc:docMk/>
          <pc:sldMk cId="3385773714" sldId="273"/>
        </pc:sldMkLst>
        <pc:picChg chg="add mod">
          <ac:chgData name="カク　リンケン" userId="S::8254382@school.city.osaka.jp::d761f6ef-db27-42a5-b7c7-214bdb87408a" providerId="AD" clId="Web-{2B9FFC96-2459-4373-9357-EBAAB12387B8}" dt="2024-03-07T23:58:33.629" v="3" actId="1076"/>
          <ac:picMkLst>
            <pc:docMk/>
            <pc:sldMk cId="3385773714" sldId="273"/>
            <ac:picMk id="3" creationId="{A7381783-6B57-5B95-0141-163C8CB2E374}"/>
          </ac:picMkLst>
        </pc:picChg>
      </pc:sldChg>
      <pc:sldChg chg="modTransition">
        <pc:chgData name="カク　リンケン" userId="S::8254382@school.city.osaka.jp::d761f6ef-db27-42a5-b7c7-214bdb87408a" providerId="AD" clId="Web-{2B9FFC96-2459-4373-9357-EBAAB12387B8}" dt="2024-03-08T00:09:43.572" v="31"/>
        <pc:sldMkLst>
          <pc:docMk/>
          <pc:sldMk cId="2959225430" sldId="276"/>
        </pc:sldMkLst>
      </pc:sldChg>
      <pc:sldChg chg="modTransition">
        <pc:chgData name="カク　リンケン" userId="S::8254382@school.city.osaka.jp::d761f6ef-db27-42a5-b7c7-214bdb87408a" providerId="AD" clId="Web-{2B9FFC96-2459-4373-9357-EBAAB12387B8}" dt="2024-03-08T00:09:46.025" v="32"/>
        <pc:sldMkLst>
          <pc:docMk/>
          <pc:sldMk cId="1927093026" sldId="280"/>
        </pc:sldMkLst>
      </pc:sldChg>
      <pc:sldChg chg="modTransition addAnim delAnim modAnim">
        <pc:chgData name="カク　リンケン" userId="S::8254382@school.city.osaka.jp::d761f6ef-db27-42a5-b7c7-214bdb87408a" providerId="AD" clId="Web-{2B9FFC96-2459-4373-9357-EBAAB12387B8}" dt="2024-03-08T00:08:44.273" v="26"/>
        <pc:sldMkLst>
          <pc:docMk/>
          <pc:sldMk cId="3229763779" sldId="291"/>
        </pc:sldMkLst>
      </pc:sldChg>
    </pc:docChg>
  </pc:docChgLst>
  <pc:docChgLst>
    <pc:chgData clId="Web-{07165D6B-91EE-49A5-880C-4CF5B69DDE3B}"/>
    <pc:docChg chg="addSld">
      <pc:chgData name="" userId="" providerId="" clId="Web-{07165D6B-91EE-49A5-880C-4CF5B69DDE3B}" dt="2024-02-20T06:01:53.856" v="0"/>
      <pc:docMkLst>
        <pc:docMk/>
      </pc:docMkLst>
      <pc:sldChg chg="new">
        <pc:chgData name="" userId="" providerId="" clId="Web-{07165D6B-91EE-49A5-880C-4CF5B69DDE3B}" dt="2024-02-20T06:01:53.856" v="0"/>
        <pc:sldMkLst>
          <pc:docMk/>
          <pc:sldMk cId="3400264314" sldId="257"/>
        </pc:sldMkLst>
      </pc:sldChg>
    </pc:docChg>
  </pc:docChgLst>
  <pc:docChgLst>
    <pc:chgData name="コニシ　ビヨリ" userId="S::6341640@school.city.osaka.jp::e466af7b-a342-44a2-abee-349b07dd47d6" providerId="AD" clId="Web-{4239F626-25B1-473E-9093-BEAAE886C2F0}"/>
    <pc:docChg chg="addSld delSld modSld modSection">
      <pc:chgData name="コニシ　ビヨリ" userId="S::6341640@school.city.osaka.jp::e466af7b-a342-44a2-abee-349b07dd47d6" providerId="AD" clId="Web-{4239F626-25B1-473E-9093-BEAAE886C2F0}" dt="2024-03-06T05:06:57.656" v="13"/>
      <pc:docMkLst>
        <pc:docMk/>
      </pc:docMkLst>
      <pc:sldChg chg="del">
        <pc:chgData name="コニシ　ビヨリ" userId="S::6341640@school.city.osaka.jp::e466af7b-a342-44a2-abee-349b07dd47d6" providerId="AD" clId="Web-{4239F626-25B1-473E-9093-BEAAE886C2F0}" dt="2024-03-06T05:04:10.911" v="0"/>
        <pc:sldMkLst>
          <pc:docMk/>
          <pc:sldMk cId="4011607443" sldId="287"/>
        </pc:sldMkLst>
      </pc:sldChg>
      <pc:sldChg chg="addSp delSp modSp">
        <pc:chgData name="コニシ　ビヨリ" userId="S::6341640@school.city.osaka.jp::e466af7b-a342-44a2-abee-349b07dd47d6" providerId="AD" clId="Web-{4239F626-25B1-473E-9093-BEAAE886C2F0}" dt="2024-03-06T05:04:23.599" v="2"/>
        <pc:sldMkLst>
          <pc:docMk/>
          <pc:sldMk cId="2007874176" sldId="288"/>
        </pc:sldMkLst>
        <pc:picChg chg="add del mod">
          <ac:chgData name="コニシ　ビヨリ" userId="S::6341640@school.city.osaka.jp::e466af7b-a342-44a2-abee-349b07dd47d6" providerId="AD" clId="Web-{4239F626-25B1-473E-9093-BEAAE886C2F0}" dt="2024-03-06T05:04:23.599" v="2"/>
          <ac:picMkLst>
            <pc:docMk/>
            <pc:sldMk cId="2007874176" sldId="288"/>
            <ac:picMk id="3" creationId="{ED928DF1-F827-3AB5-D807-782EA72097C3}"/>
          </ac:picMkLst>
        </pc:picChg>
      </pc:sldChg>
      <pc:sldChg chg="addSp delSp modSp new addAnim delAnim">
        <pc:chgData name="コニシ　ビヨリ" userId="S::6341640@school.city.osaka.jp::e466af7b-a342-44a2-abee-349b07dd47d6" providerId="AD" clId="Web-{4239F626-25B1-473E-9093-BEAAE886C2F0}" dt="2024-03-06T05:06:57.656" v="13"/>
        <pc:sldMkLst>
          <pc:docMk/>
          <pc:sldMk cId="564961690" sldId="289"/>
        </pc:sldMkLst>
        <pc:spChg chg="del">
          <ac:chgData name="コニシ　ビヨリ" userId="S::6341640@school.city.osaka.jp::e466af7b-a342-44a2-abee-349b07dd47d6" providerId="AD" clId="Web-{4239F626-25B1-473E-9093-BEAAE886C2F0}" dt="2024-03-06T05:05:28.432" v="10"/>
          <ac:spMkLst>
            <pc:docMk/>
            <pc:sldMk cId="564961690" sldId="289"/>
            <ac:spMk id="2" creationId="{3911CF20-5EA2-EAE5-04E0-51524A0E5BED}"/>
          </ac:spMkLst>
        </pc:spChg>
        <pc:picChg chg="add mod">
          <ac:chgData name="コニシ　ビヨリ" userId="S::6341640@school.city.osaka.jp::e466af7b-a342-44a2-abee-349b07dd47d6" providerId="AD" clId="Web-{4239F626-25B1-473E-9093-BEAAE886C2F0}" dt="2024-03-06T05:05:44.761" v="11" actId="1076"/>
          <ac:picMkLst>
            <pc:docMk/>
            <pc:sldMk cId="564961690" sldId="289"/>
            <ac:picMk id="3" creationId="{F31E73E5-B950-E748-4678-06693BC8D811}"/>
          </ac:picMkLst>
        </pc:picChg>
      </pc:sldChg>
    </pc:docChg>
  </pc:docChgLst>
  <pc:docChgLst>
    <pc:chgData name="コニシ　ビヨリ" userId="S::6341640@school.city.osaka.jp::e466af7b-a342-44a2-abee-349b07dd47d6" providerId="AD" clId="Web-{E4FFF2A4-CF85-466B-8C95-A699BCD3607A}"/>
    <pc:docChg chg="delSld modSld modSection">
      <pc:chgData name="コニシ　ビヨリ" userId="S::6341640@school.city.osaka.jp::e466af7b-a342-44a2-abee-349b07dd47d6" providerId="AD" clId="Web-{E4FFF2A4-CF85-466B-8C95-A699BCD3607A}" dt="2024-03-05T02:25:38.119" v="135"/>
      <pc:docMkLst>
        <pc:docMk/>
      </pc:docMkLst>
      <pc:sldChg chg="modSp">
        <pc:chgData name="コニシ　ビヨリ" userId="S::6341640@school.city.osaka.jp::e466af7b-a342-44a2-abee-349b07dd47d6" providerId="AD" clId="Web-{E4FFF2A4-CF85-466B-8C95-A699BCD3607A}" dt="2024-03-05T02:14:35.273" v="116" actId="1076"/>
        <pc:sldMkLst>
          <pc:docMk/>
          <pc:sldMk cId="276988178" sldId="260"/>
        </pc:sldMkLst>
        <pc:spChg chg="mod">
          <ac:chgData name="コニシ　ビヨリ" userId="S::6341640@school.city.osaka.jp::e466af7b-a342-44a2-abee-349b07dd47d6" providerId="AD" clId="Web-{E4FFF2A4-CF85-466B-8C95-A699BCD3607A}" dt="2024-03-05T02:14:35.273" v="116" actId="1076"/>
          <ac:spMkLst>
            <pc:docMk/>
            <pc:sldMk cId="276988178" sldId="260"/>
            <ac:spMk id="3" creationId="{CB187EC5-94B8-1AEE-EAD6-F34E5DBBD295}"/>
          </ac:spMkLst>
        </pc:spChg>
      </pc:sldChg>
      <pc:sldChg chg="modSp">
        <pc:chgData name="コニシ　ビヨリ" userId="S::6341640@school.city.osaka.jp::e466af7b-a342-44a2-abee-349b07dd47d6" providerId="AD" clId="Web-{E4FFF2A4-CF85-466B-8C95-A699BCD3607A}" dt="2024-03-05T01:55:35.869" v="0" actId="1076"/>
        <pc:sldMkLst>
          <pc:docMk/>
          <pc:sldMk cId="1189001139" sldId="262"/>
        </pc:sldMkLst>
        <pc:picChg chg="mod">
          <ac:chgData name="コニシ　ビヨリ" userId="S::6341640@school.city.osaka.jp::e466af7b-a342-44a2-abee-349b07dd47d6" providerId="AD" clId="Web-{E4FFF2A4-CF85-466B-8C95-A699BCD3607A}" dt="2024-03-05T01:55:35.869" v="0" actId="1076"/>
          <ac:picMkLst>
            <pc:docMk/>
            <pc:sldMk cId="1189001139" sldId="262"/>
            <ac:picMk id="4" creationId="{1868D0E3-742D-B6A8-D075-FAA794CD0E97}"/>
          </ac:picMkLst>
        </pc:picChg>
      </pc:sldChg>
      <pc:sldChg chg="addSp delSp modSp del">
        <pc:chgData name="コニシ　ビヨリ" userId="S::6341640@school.city.osaka.jp::e466af7b-a342-44a2-abee-349b07dd47d6" providerId="AD" clId="Web-{E4FFF2A4-CF85-466B-8C95-A699BCD3607A}" dt="2024-03-05T02:25:38.119" v="135"/>
        <pc:sldMkLst>
          <pc:docMk/>
          <pc:sldMk cId="2351723937" sldId="275"/>
        </pc:sldMkLst>
        <pc:spChg chg="mod">
          <ac:chgData name="コニシ　ビヨリ" userId="S::6341640@school.city.osaka.jp::e466af7b-a342-44a2-abee-349b07dd47d6" providerId="AD" clId="Web-{E4FFF2A4-CF85-466B-8C95-A699BCD3607A}" dt="2024-03-05T02:03:26.412" v="51" actId="20577"/>
          <ac:spMkLst>
            <pc:docMk/>
            <pc:sldMk cId="2351723937" sldId="275"/>
            <ac:spMk id="2" creationId="{8E27EB59-616B-329A-A899-F997E7AF9721}"/>
          </ac:spMkLst>
        </pc:spChg>
        <pc:spChg chg="mod">
          <ac:chgData name="コニシ　ビヨリ" userId="S::6341640@school.city.osaka.jp::e466af7b-a342-44a2-abee-349b07dd47d6" providerId="AD" clId="Web-{E4FFF2A4-CF85-466B-8C95-A699BCD3607A}" dt="2024-03-05T02:18:15.435" v="124" actId="1076"/>
          <ac:spMkLst>
            <pc:docMk/>
            <pc:sldMk cId="2351723937" sldId="275"/>
            <ac:spMk id="3" creationId="{5145001F-78A5-0C9B-9845-85143C3BAFA4}"/>
          </ac:spMkLst>
        </pc:spChg>
        <pc:spChg chg="add del mod">
          <ac:chgData name="コニシ　ビヨリ" userId="S::6341640@school.city.osaka.jp::e466af7b-a342-44a2-abee-349b07dd47d6" providerId="AD" clId="Web-{E4FFF2A4-CF85-466B-8C95-A699BCD3607A}" dt="2024-03-05T02:09:54.782" v="111"/>
          <ac:spMkLst>
            <pc:docMk/>
            <pc:sldMk cId="2351723937" sldId="275"/>
            <ac:spMk id="4" creationId="{1230B3EA-9D98-F887-DD45-B9C346A409BC}"/>
          </ac:spMkLst>
        </pc:spChg>
        <pc:spChg chg="add mod">
          <ac:chgData name="コニシ　ビヨリ" userId="S::6341640@school.city.osaka.jp::e466af7b-a342-44a2-abee-349b07dd47d6" providerId="AD" clId="Web-{E4FFF2A4-CF85-466B-8C95-A699BCD3607A}" dt="2024-03-05T02:15:19.603" v="122" actId="1076"/>
          <ac:spMkLst>
            <pc:docMk/>
            <pc:sldMk cId="2351723937" sldId="275"/>
            <ac:spMk id="5" creationId="{5409E5C3-671B-879A-3843-0227466C0A9E}"/>
          </ac:spMkLst>
        </pc:spChg>
        <pc:spChg chg="add mod">
          <ac:chgData name="コニシ　ビヨリ" userId="S::6341640@school.city.osaka.jp::e466af7b-a342-44a2-abee-349b07dd47d6" providerId="AD" clId="Web-{E4FFF2A4-CF85-466B-8C95-A699BCD3607A}" dt="2024-03-05T02:18:15.435" v="125" actId="1076"/>
          <ac:spMkLst>
            <pc:docMk/>
            <pc:sldMk cId="2351723937" sldId="275"/>
            <ac:spMk id="6" creationId="{A2315017-ED10-4101-6A1D-7E4986D2F00E}"/>
          </ac:spMkLst>
        </pc:spChg>
        <pc:spChg chg="add del">
          <ac:chgData name="コニシ　ビヨリ" userId="S::6341640@school.city.osaka.jp::e466af7b-a342-44a2-abee-349b07dd47d6" providerId="AD" clId="Web-{E4FFF2A4-CF85-466B-8C95-A699BCD3607A}" dt="2024-03-05T02:18:24.732" v="128"/>
          <ac:spMkLst>
            <pc:docMk/>
            <pc:sldMk cId="2351723937" sldId="275"/>
            <ac:spMk id="7" creationId="{AA537A30-D755-F018-2F7E-2ADF1573CDEF}"/>
          </ac:spMkLst>
        </pc:spChg>
        <pc:spChg chg="add mod">
          <ac:chgData name="コニシ　ビヨリ" userId="S::6341640@school.city.osaka.jp::e466af7b-a342-44a2-abee-349b07dd47d6" providerId="AD" clId="Web-{E4FFF2A4-CF85-466B-8C95-A699BCD3607A}" dt="2024-03-05T02:20:47.267" v="133" actId="1076"/>
          <ac:spMkLst>
            <pc:docMk/>
            <pc:sldMk cId="2351723937" sldId="275"/>
            <ac:spMk id="8" creationId="{165F16AD-E918-0D3F-8FC5-083FED37D670}"/>
          </ac:spMkLst>
        </pc:spChg>
        <pc:spChg chg="add mod">
          <ac:chgData name="コニシ　ビヨリ" userId="S::6341640@school.city.osaka.jp::e466af7b-a342-44a2-abee-349b07dd47d6" providerId="AD" clId="Web-{E4FFF2A4-CF85-466B-8C95-A699BCD3607A}" dt="2024-03-05T02:20:53.533" v="134" actId="1076"/>
          <ac:spMkLst>
            <pc:docMk/>
            <pc:sldMk cId="2351723937" sldId="275"/>
            <ac:spMk id="9" creationId="{F6D6B351-C754-ED3B-D357-F825F3D250AE}"/>
          </ac:spMkLst>
        </pc:spChg>
      </pc:sldChg>
    </pc:docChg>
  </pc:docChgLst>
  <pc:docChgLst>
    <pc:chgData name="ヨシダ　ココネ" userId="S::9839557@school.city.osaka.jp::0f9115d6-7ee6-4bb8-ad61-028536d2bbd4" providerId="AD" clId="Web-{6C04B292-4413-4D71-876C-A494AF54421E}"/>
    <pc:docChg chg="modSld">
      <pc:chgData name="ヨシダ　ココネ" userId="S::9839557@school.city.osaka.jp::0f9115d6-7ee6-4bb8-ad61-028536d2bbd4" providerId="AD" clId="Web-{6C04B292-4413-4D71-876C-A494AF54421E}" dt="2024-03-08T06:21:05.688" v="58" actId="20577"/>
      <pc:docMkLst>
        <pc:docMk/>
      </pc:docMkLst>
      <pc:sldChg chg="modSp">
        <pc:chgData name="ヨシダ　ココネ" userId="S::9839557@school.city.osaka.jp::0f9115d6-7ee6-4bb8-ad61-028536d2bbd4" providerId="AD" clId="Web-{6C04B292-4413-4D71-876C-A494AF54421E}" dt="2024-03-08T06:21:05.688" v="58" actId="20577"/>
        <pc:sldMkLst>
          <pc:docMk/>
          <pc:sldMk cId="1927093026" sldId="280"/>
        </pc:sldMkLst>
        <pc:spChg chg="mod">
          <ac:chgData name="ヨシダ　ココネ" userId="S::9839557@school.city.osaka.jp::0f9115d6-7ee6-4bb8-ad61-028536d2bbd4" providerId="AD" clId="Web-{6C04B292-4413-4D71-876C-A494AF54421E}" dt="2024-03-08T06:21:05.688" v="58" actId="20577"/>
          <ac:spMkLst>
            <pc:docMk/>
            <pc:sldMk cId="1927093026" sldId="280"/>
            <ac:spMk id="2" creationId="{2BA032DF-16D8-B7BB-4D36-CDB77E7D3C27}"/>
          </ac:spMkLst>
        </pc:spChg>
      </pc:sldChg>
    </pc:docChg>
  </pc:docChgLst>
  <pc:docChgLst>
    <pc:chgData name="ヨシダ　ココネ" userId="S::9839557@school.city.osaka.jp::0f9115d6-7ee6-4bb8-ad61-028536d2bbd4" providerId="AD" clId="Web-{AFAFA575-6E44-49A6-A101-9BA5F35BF158}"/>
    <pc:docChg chg="addSld delSld modSld sldOrd modSection">
      <pc:chgData name="ヨシダ　ココネ" userId="S::9839557@school.city.osaka.jp::0f9115d6-7ee6-4bb8-ad61-028536d2bbd4" providerId="AD" clId="Web-{AFAFA575-6E44-49A6-A101-9BA5F35BF158}" dt="2024-03-07T06:50:57.210" v="140" actId="1076"/>
      <pc:docMkLst>
        <pc:docMk/>
      </pc:docMkLst>
      <pc:sldChg chg="modSp">
        <pc:chgData name="ヨシダ　ココネ" userId="S::9839557@school.city.osaka.jp::0f9115d6-7ee6-4bb8-ad61-028536d2bbd4" providerId="AD" clId="Web-{AFAFA575-6E44-49A6-A101-9BA5F35BF158}" dt="2024-03-07T06:50:57.210" v="140" actId="1076"/>
        <pc:sldMkLst>
          <pc:docMk/>
          <pc:sldMk cId="3385773714" sldId="273"/>
        </pc:sldMkLst>
        <pc:spChg chg="mod">
          <ac:chgData name="ヨシダ　ココネ" userId="S::9839557@school.city.osaka.jp::0f9115d6-7ee6-4bb8-ad61-028536d2bbd4" providerId="AD" clId="Web-{AFAFA575-6E44-49A6-A101-9BA5F35BF158}" dt="2024-03-07T06:50:57.210" v="140" actId="1076"/>
          <ac:spMkLst>
            <pc:docMk/>
            <pc:sldMk cId="3385773714" sldId="273"/>
            <ac:spMk id="6" creationId="{E272CE79-E7A4-831C-65B2-C13B240F1901}"/>
          </ac:spMkLst>
        </pc:spChg>
      </pc:sldChg>
      <pc:sldChg chg="addSp delSp modSp ord delAnim">
        <pc:chgData name="ヨシダ　ココネ" userId="S::9839557@school.city.osaka.jp::0f9115d6-7ee6-4bb8-ad61-028536d2bbd4" providerId="AD" clId="Web-{AFAFA575-6E44-49A6-A101-9BA5F35BF158}" dt="2024-03-07T06:04:25.449" v="31"/>
        <pc:sldMkLst>
          <pc:docMk/>
          <pc:sldMk cId="3229763779" sldId="291"/>
        </pc:sldMkLst>
        <pc:spChg chg="del">
          <ac:chgData name="ヨシダ　ココネ" userId="S::9839557@school.city.osaka.jp::0f9115d6-7ee6-4bb8-ad61-028536d2bbd4" providerId="AD" clId="Web-{AFAFA575-6E44-49A6-A101-9BA5F35BF158}" dt="2024-03-07T06:03:55.182" v="29"/>
          <ac:spMkLst>
            <pc:docMk/>
            <pc:sldMk cId="3229763779" sldId="291"/>
            <ac:spMk id="4" creationId="{22EB36C3-360B-0979-69FB-CEA9C38E52BA}"/>
          </ac:spMkLst>
        </pc:spChg>
        <pc:spChg chg="add del">
          <ac:chgData name="ヨシダ　ココネ" userId="S::9839557@school.city.osaka.jp::0f9115d6-7ee6-4bb8-ad61-028536d2bbd4" providerId="AD" clId="Web-{AFAFA575-6E44-49A6-A101-9BA5F35BF158}" dt="2024-03-07T06:01:57.054" v="1"/>
          <ac:spMkLst>
            <pc:docMk/>
            <pc:sldMk cId="3229763779" sldId="291"/>
            <ac:spMk id="4" creationId="{F49857EB-3ED7-35E3-D6FD-FA93FADD3260}"/>
          </ac:spMkLst>
        </pc:spChg>
        <pc:spChg chg="add del">
          <ac:chgData name="ヨシダ　ココネ" userId="S::9839557@school.city.osaka.jp::0f9115d6-7ee6-4bb8-ad61-028536d2bbd4" providerId="AD" clId="Web-{AFAFA575-6E44-49A6-A101-9BA5F35BF158}" dt="2024-03-07T06:02:09.867" v="3"/>
          <ac:spMkLst>
            <pc:docMk/>
            <pc:sldMk cId="3229763779" sldId="291"/>
            <ac:spMk id="5" creationId="{BF857953-C0CA-D901-9C1E-00B769AB405F}"/>
          </ac:spMkLst>
        </pc:spChg>
        <pc:spChg chg="add del mod">
          <ac:chgData name="ヨシダ　ココネ" userId="S::9839557@school.city.osaka.jp::0f9115d6-7ee6-4bb8-ad61-028536d2bbd4" providerId="AD" clId="Web-{AFAFA575-6E44-49A6-A101-9BA5F35BF158}" dt="2024-03-07T06:02:38.508" v="9"/>
          <ac:spMkLst>
            <pc:docMk/>
            <pc:sldMk cId="3229763779" sldId="291"/>
            <ac:spMk id="8" creationId="{E577CBA4-DE08-793F-97FF-9650333DD20D}"/>
          </ac:spMkLst>
        </pc:spChg>
        <pc:spChg chg="add mod">
          <ac:chgData name="ヨシダ　ココネ" userId="S::9839557@school.city.osaka.jp::0f9115d6-7ee6-4bb8-ad61-028536d2bbd4" providerId="AD" clId="Web-{AFAFA575-6E44-49A6-A101-9BA5F35BF158}" dt="2024-03-07T06:03:40.573" v="26" actId="20577"/>
          <ac:spMkLst>
            <pc:docMk/>
            <pc:sldMk cId="3229763779" sldId="291"/>
            <ac:spMk id="9" creationId="{5680928E-420E-B2A0-EC92-48EB09A2893F}"/>
          </ac:spMkLst>
        </pc:spChg>
        <pc:picChg chg="mod">
          <ac:chgData name="ヨシダ　ココネ" userId="S::9839557@school.city.osaka.jp::0f9115d6-7ee6-4bb8-ad61-028536d2bbd4" providerId="AD" clId="Web-{AFAFA575-6E44-49A6-A101-9BA5F35BF158}" dt="2024-03-07T06:02:16.992" v="6" actId="1076"/>
          <ac:picMkLst>
            <pc:docMk/>
            <pc:sldMk cId="3229763779" sldId="291"/>
            <ac:picMk id="2" creationId="{A3C0F57B-8BC2-BD60-EA7A-79AD48539AB9}"/>
          </ac:picMkLst>
        </pc:picChg>
        <pc:picChg chg="mod ord">
          <ac:chgData name="ヨシダ　ココネ" userId="S::9839557@school.city.osaka.jp::0f9115d6-7ee6-4bb8-ad61-028536d2bbd4" providerId="AD" clId="Web-{AFAFA575-6E44-49A6-A101-9BA5F35BF158}" dt="2024-03-07T06:03:58.104" v="30" actId="1076"/>
          <ac:picMkLst>
            <pc:docMk/>
            <pc:sldMk cId="3229763779" sldId="291"/>
            <ac:picMk id="5" creationId="{E7CB604A-FED0-80ED-D8EB-5B15F43CB09F}"/>
          </ac:picMkLst>
        </pc:picChg>
        <pc:inkChg chg="del">
          <ac:chgData name="ヨシダ　ココネ" userId="S::9839557@school.city.osaka.jp::0f9115d6-7ee6-4bb8-ad61-028536d2bbd4" providerId="AD" clId="Web-{AFAFA575-6E44-49A6-A101-9BA5F35BF158}" dt="2024-03-07T06:02:14.367" v="5"/>
          <ac:inkMkLst>
            <pc:docMk/>
            <pc:sldMk cId="3229763779" sldId="291"/>
            <ac:inkMk id="30" creationId="{2C165AEF-23AD-150C-C0E0-13F589039B3A}"/>
          </ac:inkMkLst>
        </pc:inkChg>
        <pc:inkChg chg="del">
          <ac:chgData name="ヨシダ　ココネ" userId="S::9839557@school.city.osaka.jp::0f9115d6-7ee6-4bb8-ad61-028536d2bbd4" providerId="AD" clId="Web-{AFAFA575-6E44-49A6-A101-9BA5F35BF158}" dt="2024-03-07T06:02:14.367" v="4"/>
          <ac:inkMkLst>
            <pc:docMk/>
            <pc:sldMk cId="3229763779" sldId="291"/>
            <ac:inkMk id="34" creationId="{E135969F-5E3F-E926-9E15-7968E5D38E7A}"/>
          </ac:inkMkLst>
        </pc:inkChg>
      </pc:sldChg>
      <pc:sldChg chg="addSp delSp modSp new addAnim">
        <pc:chgData name="ヨシダ　ココネ" userId="S::9839557@school.city.osaka.jp::0f9115d6-7ee6-4bb8-ad61-028536d2bbd4" providerId="AD" clId="Web-{AFAFA575-6E44-49A6-A101-9BA5F35BF158}" dt="2024-03-07T06:16:23.595" v="138"/>
        <pc:sldMkLst>
          <pc:docMk/>
          <pc:sldMk cId="1381562478" sldId="292"/>
        </pc:sldMkLst>
        <pc:spChg chg="add mod">
          <ac:chgData name="ヨシダ　ココネ" userId="S::9839557@school.city.osaka.jp::0f9115d6-7ee6-4bb8-ad61-028536d2bbd4" providerId="AD" clId="Web-{AFAFA575-6E44-49A6-A101-9BA5F35BF158}" dt="2024-03-07T06:15:49.672" v="132" actId="1076"/>
          <ac:spMkLst>
            <pc:docMk/>
            <pc:sldMk cId="1381562478" sldId="292"/>
            <ac:spMk id="3" creationId="{EEA6A6D2-4DD2-903D-4CF2-5D49A66B62AB}"/>
          </ac:spMkLst>
        </pc:spChg>
        <pc:spChg chg="add mod">
          <ac:chgData name="ヨシダ　ココネ" userId="S::9839557@school.city.osaka.jp::0f9115d6-7ee6-4bb8-ad61-028536d2bbd4" providerId="AD" clId="Web-{AFAFA575-6E44-49A6-A101-9BA5F35BF158}" dt="2024-03-07T06:13:34.637" v="120" actId="20577"/>
          <ac:spMkLst>
            <pc:docMk/>
            <pc:sldMk cId="1381562478" sldId="292"/>
            <ac:spMk id="7" creationId="{4B8298DC-21AD-0BD6-2B96-BE051368552F}"/>
          </ac:spMkLst>
        </pc:spChg>
        <pc:spChg chg="add mod">
          <ac:chgData name="ヨシダ　ココネ" userId="S::9839557@school.city.osaka.jp::0f9115d6-7ee6-4bb8-ad61-028536d2bbd4" providerId="AD" clId="Web-{AFAFA575-6E44-49A6-A101-9BA5F35BF158}" dt="2024-03-07T06:14:29.420" v="127" actId="1076"/>
          <ac:spMkLst>
            <pc:docMk/>
            <pc:sldMk cId="1381562478" sldId="292"/>
            <ac:spMk id="8" creationId="{61C5FE57-D22F-BC3B-ABE6-95E5C5694471}"/>
          </ac:spMkLst>
        </pc:spChg>
        <pc:picChg chg="add mod">
          <ac:chgData name="ヨシダ　ココネ" userId="S::9839557@school.city.osaka.jp::0f9115d6-7ee6-4bb8-ad61-028536d2bbd4" providerId="AD" clId="Web-{AFAFA575-6E44-49A6-A101-9BA5F35BF158}" dt="2024-03-07T06:12:24.557" v="78" actId="1076"/>
          <ac:picMkLst>
            <pc:docMk/>
            <pc:sldMk cId="1381562478" sldId="292"/>
            <ac:picMk id="2" creationId="{05501E71-1FEC-D0CB-7750-58FE0E15A788}"/>
          </ac:picMkLst>
        </pc:picChg>
        <pc:picChg chg="add del mod">
          <ac:chgData name="ヨシダ　ココネ" userId="S::9839557@school.city.osaka.jp::0f9115d6-7ee6-4bb8-ad61-028536d2bbd4" providerId="AD" clId="Web-{AFAFA575-6E44-49A6-A101-9BA5F35BF158}" dt="2024-03-07T06:09:01.192" v="57"/>
          <ac:picMkLst>
            <pc:docMk/>
            <pc:sldMk cId="1381562478" sldId="292"/>
            <ac:picMk id="4" creationId="{B1FEC72A-CDEF-D4C3-EC18-97E73AABB571}"/>
          </ac:picMkLst>
        </pc:picChg>
        <pc:picChg chg="add del mod">
          <ac:chgData name="ヨシダ　ココネ" userId="S::9839557@school.city.osaka.jp::0f9115d6-7ee6-4bb8-ad61-028536d2bbd4" providerId="AD" clId="Web-{AFAFA575-6E44-49A6-A101-9BA5F35BF158}" dt="2024-03-07T06:08:59.676" v="56"/>
          <ac:picMkLst>
            <pc:docMk/>
            <pc:sldMk cId="1381562478" sldId="292"/>
            <ac:picMk id="5" creationId="{32D0B89E-AB33-6E3B-7C23-50A31BAAE22C}"/>
          </ac:picMkLst>
        </pc:picChg>
        <pc:picChg chg="add mod">
          <ac:chgData name="ヨシダ　ココネ" userId="S::9839557@school.city.osaka.jp::0f9115d6-7ee6-4bb8-ad61-028536d2bbd4" providerId="AD" clId="Web-{AFAFA575-6E44-49A6-A101-9BA5F35BF158}" dt="2024-03-07T06:12:27.104" v="79" actId="1076"/>
          <ac:picMkLst>
            <pc:docMk/>
            <pc:sldMk cId="1381562478" sldId="292"/>
            <ac:picMk id="6" creationId="{7CA01CA1-6782-7BD2-C548-36CECC2CA8B2}"/>
          </ac:picMkLst>
        </pc:picChg>
        <pc:picChg chg="add mod">
          <ac:chgData name="ヨシダ　ココネ" userId="S::9839557@school.city.osaka.jp::0f9115d6-7ee6-4bb8-ad61-028536d2bbd4" providerId="AD" clId="Web-{AFAFA575-6E44-49A6-A101-9BA5F35BF158}" dt="2024-03-07T06:15:55.860" v="133" actId="1076"/>
          <ac:picMkLst>
            <pc:docMk/>
            <pc:sldMk cId="1381562478" sldId="292"/>
            <ac:picMk id="9" creationId="{972F6131-45C3-6A24-FBA2-4D6FC5FAA641}"/>
          </ac:picMkLst>
        </pc:picChg>
      </pc:sldChg>
      <pc:sldChg chg="add del replId">
        <pc:chgData name="ヨシダ　ココネ" userId="S::9839557@school.city.osaka.jp::0f9115d6-7ee6-4bb8-ad61-028536d2bbd4" providerId="AD" clId="Web-{AFAFA575-6E44-49A6-A101-9BA5F35BF158}" dt="2024-03-07T06:11:46.915" v="73"/>
        <pc:sldMkLst>
          <pc:docMk/>
          <pc:sldMk cId="3896495178" sldId="293"/>
        </pc:sldMkLst>
      </pc:sldChg>
    </pc:docChg>
  </pc:docChgLst>
  <pc:docChgLst>
    <pc:chgData name="オノ　ココロ" userId="S::9896574@school.city.osaka.jp::9ba58c5f-6703-4058-b67d-d321dea31abe" providerId="AD" clId="Web-{99F5AF3E-B63E-41EE-84B5-077F4A9788B1}"/>
    <pc:docChg chg="modSld">
      <pc:chgData name="オノ　ココロ" userId="S::9896574@school.city.osaka.jp::9ba58c5f-6703-4058-b67d-d321dea31abe" providerId="AD" clId="Web-{99F5AF3E-B63E-41EE-84B5-077F4A9788B1}" dt="2024-03-05T06:12:32.418" v="192" actId="14100"/>
      <pc:docMkLst>
        <pc:docMk/>
      </pc:docMkLst>
      <pc:sldChg chg="addSp delSp modSp addAnim delAnim">
        <pc:chgData name="オノ　ココロ" userId="S::9896574@school.city.osaka.jp::9ba58c5f-6703-4058-b67d-d321dea31abe" providerId="AD" clId="Web-{99F5AF3E-B63E-41EE-84B5-077F4A9788B1}" dt="2024-03-05T06:12:32.418" v="192" actId="14100"/>
        <pc:sldMkLst>
          <pc:docMk/>
          <pc:sldMk cId="3385773714" sldId="273"/>
        </pc:sldMkLst>
        <pc:spChg chg="mod">
          <ac:chgData name="オノ　ココロ" userId="S::9896574@school.city.osaka.jp::9ba58c5f-6703-4058-b67d-d321dea31abe" providerId="AD" clId="Web-{99F5AF3E-B63E-41EE-84B5-077F4A9788B1}" dt="2024-03-05T06:04:55.033" v="175" actId="20577"/>
          <ac:spMkLst>
            <pc:docMk/>
            <pc:sldMk cId="3385773714" sldId="273"/>
            <ac:spMk id="2" creationId="{F7BB6355-6C82-756C-B540-CFEADB876AD6}"/>
          </ac:spMkLst>
        </pc:spChg>
        <pc:spChg chg="mod">
          <ac:chgData name="オノ　ココロ" userId="S::9896574@school.city.osaka.jp::9ba58c5f-6703-4058-b67d-d321dea31abe" providerId="AD" clId="Web-{99F5AF3E-B63E-41EE-84B5-077F4A9788B1}" dt="2024-03-05T06:06:21.691" v="176" actId="1076"/>
          <ac:spMkLst>
            <pc:docMk/>
            <pc:sldMk cId="3385773714" sldId="273"/>
            <ac:spMk id="6" creationId="{E272CE79-E7A4-831C-65B2-C13B240F1901}"/>
          </ac:spMkLst>
        </pc:spChg>
        <pc:spChg chg="del mod">
          <ac:chgData name="オノ　ココロ" userId="S::9896574@school.city.osaka.jp::9ba58c5f-6703-4058-b67d-d321dea31abe" providerId="AD" clId="Web-{99F5AF3E-B63E-41EE-84B5-077F4A9788B1}" dt="2024-03-05T05:45:04.757" v="43"/>
          <ac:spMkLst>
            <pc:docMk/>
            <pc:sldMk cId="3385773714" sldId="273"/>
            <ac:spMk id="10" creationId="{39063BB0-4DF3-A4B7-A10A-8B7209FF7E41}"/>
          </ac:spMkLst>
        </pc:spChg>
        <pc:spChg chg="del mod">
          <ac:chgData name="オノ　ココロ" userId="S::9896574@school.city.osaka.jp::9ba58c5f-6703-4058-b67d-d321dea31abe" providerId="AD" clId="Web-{99F5AF3E-B63E-41EE-84B5-077F4A9788B1}" dt="2024-03-05T05:35:52.027" v="7"/>
          <ac:spMkLst>
            <pc:docMk/>
            <pc:sldMk cId="3385773714" sldId="273"/>
            <ac:spMk id="27" creationId="{E74D5174-3AFC-18B3-4788-26A631CA6EDA}"/>
          </ac:spMkLst>
        </pc:spChg>
        <pc:picChg chg="add del mod ord">
          <ac:chgData name="オノ　ココロ" userId="S::9896574@school.city.osaka.jp::9ba58c5f-6703-4058-b67d-d321dea31abe" providerId="AD" clId="Web-{99F5AF3E-B63E-41EE-84B5-077F4A9788B1}" dt="2024-03-05T06:10:56.088" v="186"/>
          <ac:picMkLst>
            <pc:docMk/>
            <pc:sldMk cId="3385773714" sldId="273"/>
            <ac:picMk id="3" creationId="{F6C747A1-828C-D395-7E4E-8295AFCCEF30}"/>
          </ac:picMkLst>
        </pc:picChg>
        <pc:picChg chg="add mod ord">
          <ac:chgData name="オノ　ココロ" userId="S::9896574@school.city.osaka.jp::9ba58c5f-6703-4058-b67d-d321dea31abe" providerId="AD" clId="Web-{99F5AF3E-B63E-41EE-84B5-077F4A9788B1}" dt="2024-03-05T06:01:32.607" v="152" actId="14100"/>
          <ac:picMkLst>
            <pc:docMk/>
            <pc:sldMk cId="3385773714" sldId="273"/>
            <ac:picMk id="4" creationId="{6AA99635-F5EF-DCEA-E3C6-8FB3E5F6761A}"/>
          </ac:picMkLst>
        </pc:picChg>
        <pc:picChg chg="add del mod ord">
          <ac:chgData name="オノ　ココロ" userId="S::9896574@school.city.osaka.jp::9ba58c5f-6703-4058-b67d-d321dea31abe" providerId="AD" clId="Web-{99F5AF3E-B63E-41EE-84B5-077F4A9788B1}" dt="2024-03-05T05:59:18.838" v="137"/>
          <ac:picMkLst>
            <pc:docMk/>
            <pc:sldMk cId="3385773714" sldId="273"/>
            <ac:picMk id="5" creationId="{9244EE6A-EA54-7285-C98E-6B5301C48F76}"/>
          </ac:picMkLst>
        </pc:picChg>
        <pc:picChg chg="add mod">
          <ac:chgData name="オノ　ココロ" userId="S::9896574@school.city.osaka.jp::9ba58c5f-6703-4058-b67d-d321dea31abe" providerId="AD" clId="Web-{99F5AF3E-B63E-41EE-84B5-077F4A9788B1}" dt="2024-03-05T06:12:32.418" v="192" actId="14100"/>
          <ac:picMkLst>
            <pc:docMk/>
            <pc:sldMk cId="3385773714" sldId="273"/>
            <ac:picMk id="7" creationId="{124B9E59-335A-181F-C2CB-AE7EC5F26B81}"/>
          </ac:picMkLst>
        </pc:picChg>
        <pc:picChg chg="mod ord modCrop">
          <ac:chgData name="オノ　ココロ" userId="S::9896574@school.city.osaka.jp::9ba58c5f-6703-4058-b67d-d321dea31abe" providerId="AD" clId="Web-{99F5AF3E-B63E-41EE-84B5-077F4A9788B1}" dt="2024-03-05T06:08:00.678" v="184"/>
          <ac:picMkLst>
            <pc:docMk/>
            <pc:sldMk cId="3385773714" sldId="273"/>
            <ac:picMk id="11" creationId="{48C6E156-2C70-C301-F5DB-54FD65930FD6}"/>
          </ac:picMkLst>
        </pc:picChg>
        <pc:picChg chg="mod">
          <ac:chgData name="オノ　ココロ" userId="S::9896574@school.city.osaka.jp::9ba58c5f-6703-4058-b67d-d321dea31abe" providerId="AD" clId="Web-{99F5AF3E-B63E-41EE-84B5-077F4A9788B1}" dt="2024-03-05T05:59:52.526" v="142" actId="1076"/>
          <ac:picMkLst>
            <pc:docMk/>
            <pc:sldMk cId="3385773714" sldId="273"/>
            <ac:picMk id="12" creationId="{00891172-E9A7-5AE6-CF17-7615F1572EEC}"/>
          </ac:picMkLst>
        </pc:picChg>
      </pc:sldChg>
    </pc:docChg>
  </pc:docChgLst>
  <pc:docChgLst>
    <pc:chgData name="ヨシダ　ココネ" userId="S::9839557@school.city.osaka.jp::0f9115d6-7ee6-4bb8-ad61-028536d2bbd4" providerId="AD" clId="Web-{56BB2AA2-1A5F-490A-9050-AB1D48E7169F}"/>
    <pc:docChg chg="modSld">
      <pc:chgData name="ヨシダ　ココネ" userId="S::9839557@school.city.osaka.jp::0f9115d6-7ee6-4bb8-ad61-028536d2bbd4" providerId="AD" clId="Web-{56BB2AA2-1A5F-490A-9050-AB1D48E7169F}" dt="2024-03-12T03:46:05.216" v="34" actId="20577"/>
      <pc:docMkLst>
        <pc:docMk/>
      </pc:docMkLst>
      <pc:sldChg chg="modSp">
        <pc:chgData name="ヨシダ　ココネ" userId="S::9839557@school.city.osaka.jp::0f9115d6-7ee6-4bb8-ad61-028536d2bbd4" providerId="AD" clId="Web-{56BB2AA2-1A5F-490A-9050-AB1D48E7169F}" dt="2024-03-12T03:46:05.216" v="34" actId="20577"/>
        <pc:sldMkLst>
          <pc:docMk/>
          <pc:sldMk cId="3385773714" sldId="273"/>
        </pc:sldMkLst>
        <pc:spChg chg="mod">
          <ac:chgData name="ヨシダ　ココネ" userId="S::9839557@school.city.osaka.jp::0f9115d6-7ee6-4bb8-ad61-028536d2bbd4" providerId="AD" clId="Web-{56BB2AA2-1A5F-490A-9050-AB1D48E7169F}" dt="2024-03-12T03:46:05.216" v="34" actId="20577"/>
          <ac:spMkLst>
            <pc:docMk/>
            <pc:sldMk cId="3385773714" sldId="273"/>
            <ac:spMk id="2" creationId="{F7BB6355-6C82-756C-B540-CFEADB876AD6}"/>
          </ac:spMkLst>
        </pc:spChg>
      </pc:sldChg>
      <pc:sldChg chg="modSp">
        <pc:chgData name="ヨシダ　ココネ" userId="S::9839557@school.city.osaka.jp::0f9115d6-7ee6-4bb8-ad61-028536d2bbd4" providerId="AD" clId="Web-{56BB2AA2-1A5F-490A-9050-AB1D48E7169F}" dt="2024-03-12T03:42:39.303" v="30" actId="20577"/>
        <pc:sldMkLst>
          <pc:docMk/>
          <pc:sldMk cId="2959225430" sldId="276"/>
        </pc:sldMkLst>
        <pc:spChg chg="mod">
          <ac:chgData name="ヨシダ　ココネ" userId="S::9839557@school.city.osaka.jp::0f9115d6-7ee6-4bb8-ad61-028536d2bbd4" providerId="AD" clId="Web-{56BB2AA2-1A5F-490A-9050-AB1D48E7169F}" dt="2024-03-12T03:42:39.303" v="30" actId="20577"/>
          <ac:spMkLst>
            <pc:docMk/>
            <pc:sldMk cId="2959225430" sldId="276"/>
            <ac:spMk id="3" creationId="{9EF24035-7202-4FCF-BE47-FB8ADC16DFBB}"/>
          </ac:spMkLst>
        </pc:spChg>
      </pc:sldChg>
      <pc:sldChg chg="modSp">
        <pc:chgData name="ヨシダ　ココネ" userId="S::9839557@school.city.osaka.jp::0f9115d6-7ee6-4bb8-ad61-028536d2bbd4" providerId="AD" clId="Web-{56BB2AA2-1A5F-490A-9050-AB1D48E7169F}" dt="2024-03-12T03:38:39.108" v="16" actId="20577"/>
        <pc:sldMkLst>
          <pc:docMk/>
          <pc:sldMk cId="1927093026" sldId="280"/>
        </pc:sldMkLst>
        <pc:spChg chg="mod">
          <ac:chgData name="ヨシダ　ココネ" userId="S::9839557@school.city.osaka.jp::0f9115d6-7ee6-4bb8-ad61-028536d2bbd4" providerId="AD" clId="Web-{56BB2AA2-1A5F-490A-9050-AB1D48E7169F}" dt="2024-03-12T03:38:39.108" v="16" actId="20577"/>
          <ac:spMkLst>
            <pc:docMk/>
            <pc:sldMk cId="1927093026" sldId="280"/>
            <ac:spMk id="2" creationId="{2BA032DF-16D8-B7BB-4D36-CDB77E7D3C27}"/>
          </ac:spMkLst>
        </pc:spChg>
      </pc:sldChg>
      <pc:sldChg chg="modSp">
        <pc:chgData name="ヨシダ　ココネ" userId="S::9839557@school.city.osaka.jp::0f9115d6-7ee6-4bb8-ad61-028536d2bbd4" providerId="AD" clId="Web-{56BB2AA2-1A5F-490A-9050-AB1D48E7169F}" dt="2024-03-12T03:39:23.047" v="18" actId="20577"/>
        <pc:sldMkLst>
          <pc:docMk/>
          <pc:sldMk cId="2023496447" sldId="282"/>
        </pc:sldMkLst>
        <pc:spChg chg="mod">
          <ac:chgData name="ヨシダ　ココネ" userId="S::9839557@school.city.osaka.jp::0f9115d6-7ee6-4bb8-ad61-028536d2bbd4" providerId="AD" clId="Web-{56BB2AA2-1A5F-490A-9050-AB1D48E7169F}" dt="2024-03-12T03:39:23.047" v="18" actId="20577"/>
          <ac:spMkLst>
            <pc:docMk/>
            <pc:sldMk cId="2023496447" sldId="282"/>
            <ac:spMk id="4" creationId="{EFB6D45B-A1FA-8BBB-5C2C-F7FFA83FEDD0}"/>
          </ac:spMkLst>
        </pc:spChg>
      </pc:sldChg>
      <pc:sldChg chg="modSp">
        <pc:chgData name="ヨシダ　ココネ" userId="S::9839557@school.city.osaka.jp::0f9115d6-7ee6-4bb8-ad61-028536d2bbd4" providerId="AD" clId="Web-{56BB2AA2-1A5F-490A-9050-AB1D48E7169F}" dt="2024-03-12T03:41:22.957" v="25" actId="20577"/>
        <pc:sldMkLst>
          <pc:docMk/>
          <pc:sldMk cId="2750257057" sldId="284"/>
        </pc:sldMkLst>
        <pc:spChg chg="mod">
          <ac:chgData name="ヨシダ　ココネ" userId="S::9839557@school.city.osaka.jp::0f9115d6-7ee6-4bb8-ad61-028536d2bbd4" providerId="AD" clId="Web-{56BB2AA2-1A5F-490A-9050-AB1D48E7169F}" dt="2024-03-12T03:41:22.957" v="25" actId="20577"/>
          <ac:spMkLst>
            <pc:docMk/>
            <pc:sldMk cId="2750257057" sldId="284"/>
            <ac:spMk id="2" creationId="{9289D975-7E5C-5B19-CCA8-2AA948EDBF9E}"/>
          </ac:spMkLst>
        </pc:spChg>
      </pc:sldChg>
      <pc:sldChg chg="modSp">
        <pc:chgData name="ヨシダ　ココネ" userId="S::9839557@school.city.osaka.jp::0f9115d6-7ee6-4bb8-ad61-028536d2bbd4" providerId="AD" clId="Web-{56BB2AA2-1A5F-490A-9050-AB1D48E7169F}" dt="2024-03-12T03:40:52.925" v="23" actId="20577"/>
        <pc:sldMkLst>
          <pc:docMk/>
          <pc:sldMk cId="4262373" sldId="290"/>
        </pc:sldMkLst>
        <pc:spChg chg="mod">
          <ac:chgData name="ヨシダ　ココネ" userId="S::9839557@school.city.osaka.jp::0f9115d6-7ee6-4bb8-ad61-028536d2bbd4" providerId="AD" clId="Web-{56BB2AA2-1A5F-490A-9050-AB1D48E7169F}" dt="2024-03-12T03:40:52.925" v="23" actId="20577"/>
          <ac:spMkLst>
            <pc:docMk/>
            <pc:sldMk cId="4262373" sldId="290"/>
            <ac:spMk id="2" creationId="{B4EA2DE8-5E95-4292-292E-537B3C76B5DD}"/>
          </ac:spMkLst>
        </pc:spChg>
      </pc:sldChg>
      <pc:sldChg chg="modSp">
        <pc:chgData name="ヨシダ　ココネ" userId="S::9839557@school.city.osaka.jp::0f9115d6-7ee6-4bb8-ad61-028536d2bbd4" providerId="AD" clId="Web-{56BB2AA2-1A5F-490A-9050-AB1D48E7169F}" dt="2024-03-12T03:41:10.175" v="24" actId="20577"/>
        <pc:sldMkLst>
          <pc:docMk/>
          <pc:sldMk cId="1381562478" sldId="292"/>
        </pc:sldMkLst>
        <pc:spChg chg="mod">
          <ac:chgData name="ヨシダ　ココネ" userId="S::9839557@school.city.osaka.jp::0f9115d6-7ee6-4bb8-ad61-028536d2bbd4" providerId="AD" clId="Web-{56BB2AA2-1A5F-490A-9050-AB1D48E7169F}" dt="2024-03-12T03:41:10.175" v="24" actId="20577"/>
          <ac:spMkLst>
            <pc:docMk/>
            <pc:sldMk cId="1381562478" sldId="292"/>
            <ac:spMk id="7" creationId="{4B8298DC-21AD-0BD6-2B96-BE051368552F}"/>
          </ac:spMkLst>
        </pc:spChg>
      </pc:sldChg>
    </pc:docChg>
  </pc:docChgLst>
  <pc:docChgLst>
    <pc:chgData name="ハタヤマ　ジョウタ" userId="S::6000196@school.city.osaka.jp::734c3b5b-6904-415d-91c0-b2799939dc84" providerId="AD" clId="Web-{44A00354-52D7-435F-A3CA-7A79873EF446}"/>
    <pc:docChg chg="modSld">
      <pc:chgData name="ハタヤマ　ジョウタ" userId="S::6000196@school.city.osaka.jp::734c3b5b-6904-415d-91c0-b2799939dc84" providerId="AD" clId="Web-{44A00354-52D7-435F-A3CA-7A79873EF446}" dt="2024-03-05T06:04:30.781" v="1"/>
      <pc:docMkLst>
        <pc:docMk/>
      </pc:docMkLst>
      <pc:sldChg chg="modTransition">
        <pc:chgData name="ハタヤマ　ジョウタ" userId="S::6000196@school.city.osaka.jp::734c3b5b-6904-415d-91c0-b2799939dc84" providerId="AD" clId="Web-{44A00354-52D7-435F-A3CA-7A79873EF446}" dt="2024-03-05T06:02:25.341" v="0"/>
        <pc:sldMkLst>
          <pc:docMk/>
          <pc:sldMk cId="3385773714" sldId="273"/>
        </pc:sldMkLst>
      </pc:sldChg>
      <pc:sldChg chg="modTransition">
        <pc:chgData name="ハタヤマ　ジョウタ" userId="S::6000196@school.city.osaka.jp::734c3b5b-6904-415d-91c0-b2799939dc84" providerId="AD" clId="Web-{44A00354-52D7-435F-A3CA-7A79873EF446}" dt="2024-03-05T06:04:30.781" v="1"/>
        <pc:sldMkLst>
          <pc:docMk/>
          <pc:sldMk cId="2023496447" sldId="282"/>
        </pc:sldMkLst>
      </pc:sldChg>
    </pc:docChg>
  </pc:docChgLst>
  <pc:docChgLst>
    <pc:chgData name="ヨシダ　ココネ" userId="S::9839557@school.city.osaka.jp::0f9115d6-7ee6-4bb8-ad61-028536d2bbd4" providerId="AD" clId="Web-{2108F964-A654-4590-B102-9C2D9F1CE3DE}"/>
    <pc:docChg chg="modSld">
      <pc:chgData name="ヨシダ　ココネ" userId="S::9839557@school.city.osaka.jp::0f9115d6-7ee6-4bb8-ad61-028536d2bbd4" providerId="AD" clId="Web-{2108F964-A654-4590-B102-9C2D9F1CE3DE}" dt="2024-03-12T02:39:38.196" v="217"/>
      <pc:docMkLst>
        <pc:docMk/>
      </pc:docMkLst>
      <pc:sldChg chg="modSp addAnim delAnim">
        <pc:chgData name="ヨシダ　ココネ" userId="S::9839557@school.city.osaka.jp::0f9115d6-7ee6-4bb8-ad61-028536d2bbd4" providerId="AD" clId="Web-{2108F964-A654-4590-B102-9C2D9F1CE3DE}" dt="2024-03-11T06:06:57.887" v="114" actId="20577"/>
        <pc:sldMkLst>
          <pc:docMk/>
          <pc:sldMk cId="3385773714" sldId="273"/>
        </pc:sldMkLst>
        <pc:spChg chg="mod">
          <ac:chgData name="ヨシダ　ココネ" userId="S::9839557@school.city.osaka.jp::0f9115d6-7ee6-4bb8-ad61-028536d2bbd4" providerId="AD" clId="Web-{2108F964-A654-4590-B102-9C2D9F1CE3DE}" dt="2024-03-11T06:06:57.887" v="114" actId="20577"/>
          <ac:spMkLst>
            <pc:docMk/>
            <pc:sldMk cId="3385773714" sldId="273"/>
            <ac:spMk id="2" creationId="{F7BB6355-6C82-756C-B540-CFEADB876AD6}"/>
          </ac:spMkLst>
        </pc:spChg>
        <pc:spChg chg="mod">
          <ac:chgData name="ヨシダ　ココネ" userId="S::9839557@school.city.osaka.jp::0f9115d6-7ee6-4bb8-ad61-028536d2bbd4" providerId="AD" clId="Web-{2108F964-A654-4590-B102-9C2D9F1CE3DE}" dt="2024-03-11T06:05:36.260" v="109" actId="20577"/>
          <ac:spMkLst>
            <pc:docMk/>
            <pc:sldMk cId="3385773714" sldId="273"/>
            <ac:spMk id="6" creationId="{E272CE79-E7A4-831C-65B2-C13B240F1901}"/>
          </ac:spMkLst>
        </pc:spChg>
      </pc:sldChg>
      <pc:sldChg chg="modSp">
        <pc:chgData name="ヨシダ　ココネ" userId="S::9839557@school.city.osaka.jp::0f9115d6-7ee6-4bb8-ad61-028536d2bbd4" providerId="AD" clId="Web-{2108F964-A654-4590-B102-9C2D9F1CE3DE}" dt="2024-03-11T06:09:20.657" v="121" actId="20577"/>
        <pc:sldMkLst>
          <pc:docMk/>
          <pc:sldMk cId="1927093026" sldId="280"/>
        </pc:sldMkLst>
        <pc:spChg chg="mod">
          <ac:chgData name="ヨシダ　ココネ" userId="S::9839557@school.city.osaka.jp::0f9115d6-7ee6-4bb8-ad61-028536d2bbd4" providerId="AD" clId="Web-{2108F964-A654-4590-B102-9C2D9F1CE3DE}" dt="2024-03-11T06:09:20.657" v="121" actId="20577"/>
          <ac:spMkLst>
            <pc:docMk/>
            <pc:sldMk cId="1927093026" sldId="280"/>
            <ac:spMk id="2" creationId="{2BA032DF-16D8-B7BB-4D36-CDB77E7D3C27}"/>
          </ac:spMkLst>
        </pc:spChg>
      </pc:sldChg>
      <pc:sldChg chg="addSp delSp modSp">
        <pc:chgData name="ヨシダ　ココネ" userId="S::9839557@school.city.osaka.jp::0f9115d6-7ee6-4bb8-ad61-028536d2bbd4" providerId="AD" clId="Web-{2108F964-A654-4590-B102-9C2D9F1CE3DE}" dt="2024-03-11T06:10:34.924" v="127" actId="1076"/>
        <pc:sldMkLst>
          <pc:docMk/>
          <pc:sldMk cId="2023496447" sldId="282"/>
        </pc:sldMkLst>
        <pc:picChg chg="del">
          <ac:chgData name="ヨシダ　ココネ" userId="S::9839557@school.city.osaka.jp::0f9115d6-7ee6-4bb8-ad61-028536d2bbd4" providerId="AD" clId="Web-{2108F964-A654-4590-B102-9C2D9F1CE3DE}" dt="2024-03-11T06:10:20.814" v="122"/>
          <ac:picMkLst>
            <pc:docMk/>
            <pc:sldMk cId="2023496447" sldId="282"/>
            <ac:picMk id="3" creationId="{456269D8-E0EB-FA67-392C-95F52802D227}"/>
          </ac:picMkLst>
        </pc:picChg>
        <pc:picChg chg="add mod">
          <ac:chgData name="ヨシダ　ココネ" userId="S::9839557@school.city.osaka.jp::0f9115d6-7ee6-4bb8-ad61-028536d2bbd4" providerId="AD" clId="Web-{2108F964-A654-4590-B102-9C2D9F1CE3DE}" dt="2024-03-11T06:10:34.924" v="127" actId="1076"/>
          <ac:picMkLst>
            <pc:docMk/>
            <pc:sldMk cId="2023496447" sldId="282"/>
            <ac:picMk id="5" creationId="{78A23AB0-1654-029B-22B2-6E0A3D083848}"/>
          </ac:picMkLst>
        </pc:picChg>
      </pc:sldChg>
      <pc:sldChg chg="modSp">
        <pc:chgData name="ヨシダ　ココネ" userId="S::9839557@school.city.osaka.jp::0f9115d6-7ee6-4bb8-ad61-028536d2bbd4" providerId="AD" clId="Web-{2108F964-A654-4590-B102-9C2D9F1CE3DE}" dt="2024-03-11T06:11:47.832" v="140" actId="14100"/>
        <pc:sldMkLst>
          <pc:docMk/>
          <pc:sldMk cId="627435808" sldId="285"/>
        </pc:sldMkLst>
        <pc:spChg chg="mod">
          <ac:chgData name="ヨシダ　ココネ" userId="S::9839557@school.city.osaka.jp::0f9115d6-7ee6-4bb8-ad61-028536d2bbd4" providerId="AD" clId="Web-{2108F964-A654-4590-B102-9C2D9F1CE3DE}" dt="2024-03-11T06:11:47.832" v="140" actId="14100"/>
          <ac:spMkLst>
            <pc:docMk/>
            <pc:sldMk cId="627435808" sldId="285"/>
            <ac:spMk id="6" creationId="{1C265D4D-CA65-D791-3D12-DEDE5F528B48}"/>
          </ac:spMkLst>
        </pc:spChg>
        <pc:spChg chg="mod">
          <ac:chgData name="ヨシダ　ココネ" userId="S::9839557@school.city.osaka.jp::0f9115d6-7ee6-4bb8-ad61-028536d2bbd4" providerId="AD" clId="Web-{2108F964-A654-4590-B102-9C2D9F1CE3DE}" dt="2024-03-11T06:11:33.285" v="136" actId="20577"/>
          <ac:spMkLst>
            <pc:docMk/>
            <pc:sldMk cId="627435808" sldId="285"/>
            <ac:spMk id="7" creationId="{549FA215-4AAA-A21E-DE4B-02620E6ABE13}"/>
          </ac:spMkLst>
        </pc:spChg>
        <pc:picChg chg="mod">
          <ac:chgData name="ヨシダ　ココネ" userId="S::9839557@school.city.osaka.jp::0f9115d6-7ee6-4bb8-ad61-028536d2bbd4" providerId="AD" clId="Web-{2108F964-A654-4590-B102-9C2D9F1CE3DE}" dt="2024-03-11T06:11:10.253" v="134" actId="1076"/>
          <ac:picMkLst>
            <pc:docMk/>
            <pc:sldMk cId="627435808" sldId="285"/>
            <ac:picMk id="8" creationId="{D35DFACE-387D-EB01-575F-5CD5D933ACBB}"/>
          </ac:picMkLst>
        </pc:picChg>
      </pc:sldChg>
      <pc:sldChg chg="modSp">
        <pc:chgData name="ヨシダ　ココネ" userId="S::9839557@school.city.osaka.jp::0f9115d6-7ee6-4bb8-ad61-028536d2bbd4" providerId="AD" clId="Web-{2108F964-A654-4590-B102-9C2D9F1CE3DE}" dt="2024-03-11T06:12:25.239" v="144" actId="20577"/>
        <pc:sldMkLst>
          <pc:docMk/>
          <pc:sldMk cId="4262373" sldId="290"/>
        </pc:sldMkLst>
        <pc:spChg chg="mod">
          <ac:chgData name="ヨシダ　ココネ" userId="S::9839557@school.city.osaka.jp::0f9115d6-7ee6-4bb8-ad61-028536d2bbd4" providerId="AD" clId="Web-{2108F964-A654-4590-B102-9C2D9F1CE3DE}" dt="2024-03-11T06:12:25.239" v="144" actId="20577"/>
          <ac:spMkLst>
            <pc:docMk/>
            <pc:sldMk cId="4262373" sldId="290"/>
            <ac:spMk id="2" creationId="{B4EA2DE8-5E95-4292-292E-537B3C76B5DD}"/>
          </ac:spMkLst>
        </pc:spChg>
      </pc:sldChg>
      <pc:sldChg chg="addSp delSp modSp delAnim">
        <pc:chgData name="ヨシダ　ココネ" userId="S::9839557@school.city.osaka.jp::0f9115d6-7ee6-4bb8-ad61-028536d2bbd4" providerId="AD" clId="Web-{2108F964-A654-4590-B102-9C2D9F1CE3DE}" dt="2024-03-12T02:39:38.196" v="217"/>
        <pc:sldMkLst>
          <pc:docMk/>
          <pc:sldMk cId="3229763779" sldId="291"/>
        </pc:sldMkLst>
        <pc:spChg chg="add del">
          <ac:chgData name="ヨシダ　ココネ" userId="S::9839557@school.city.osaka.jp::0f9115d6-7ee6-4bb8-ad61-028536d2bbd4" providerId="AD" clId="Web-{2108F964-A654-4590-B102-9C2D9F1CE3DE}" dt="2024-03-12T02:31:08.639" v="160"/>
          <ac:spMkLst>
            <pc:docMk/>
            <pc:sldMk cId="3229763779" sldId="291"/>
            <ac:spMk id="8" creationId="{71EB7AA8-74B0-FB26-EAA7-B68B0DD9083E}"/>
          </ac:spMkLst>
        </pc:spChg>
        <pc:spChg chg="add del">
          <ac:chgData name="ヨシダ　ココネ" userId="S::9839557@school.city.osaka.jp::0f9115d6-7ee6-4bb8-ad61-028536d2bbd4" providerId="AD" clId="Web-{2108F964-A654-4590-B102-9C2D9F1CE3DE}" dt="2024-03-12T02:31:42.843" v="162"/>
          <ac:spMkLst>
            <pc:docMk/>
            <pc:sldMk cId="3229763779" sldId="291"/>
            <ac:spMk id="10" creationId="{E29B10A9-6DDD-76ED-5678-D4742B40960B}"/>
          </ac:spMkLst>
        </pc:spChg>
        <pc:spChg chg="add del">
          <ac:chgData name="ヨシダ　ココネ" userId="S::9839557@school.city.osaka.jp::0f9115d6-7ee6-4bb8-ad61-028536d2bbd4" providerId="AD" clId="Web-{2108F964-A654-4590-B102-9C2D9F1CE3DE}" dt="2024-03-12T02:32:28.500" v="164"/>
          <ac:spMkLst>
            <pc:docMk/>
            <pc:sldMk cId="3229763779" sldId="291"/>
            <ac:spMk id="15" creationId="{F2660ED8-5FB7-F2E8-0DAA-366F1C32CDF2}"/>
          </ac:spMkLst>
        </pc:spChg>
        <pc:spChg chg="add mod">
          <ac:chgData name="ヨシダ　ココネ" userId="S::9839557@school.city.osaka.jp::0f9115d6-7ee6-4bb8-ad61-028536d2bbd4" providerId="AD" clId="Web-{2108F964-A654-4590-B102-9C2D9F1CE3DE}" dt="2024-03-12T02:36:07.457" v="176" actId="14100"/>
          <ac:spMkLst>
            <pc:docMk/>
            <pc:sldMk cId="3229763779" sldId="291"/>
            <ac:spMk id="16" creationId="{4112CED9-A72E-3C9A-95BE-FBE203300EB3}"/>
          </ac:spMkLst>
        </pc:spChg>
        <pc:spChg chg="add del">
          <ac:chgData name="ヨシダ　ココネ" userId="S::9839557@school.city.osaka.jp::0f9115d6-7ee6-4bb8-ad61-028536d2bbd4" providerId="AD" clId="Web-{2108F964-A654-4590-B102-9C2D9F1CE3DE}" dt="2024-03-12T02:36:21.520" v="178"/>
          <ac:spMkLst>
            <pc:docMk/>
            <pc:sldMk cId="3229763779" sldId="291"/>
            <ac:spMk id="17" creationId="{6D5492A5-68EE-C75B-C084-D9571FA87510}"/>
          </ac:spMkLst>
        </pc:spChg>
        <pc:spChg chg="add del">
          <ac:chgData name="ヨシダ　ココネ" userId="S::9839557@school.city.osaka.jp::0f9115d6-7ee6-4bb8-ad61-028536d2bbd4" providerId="AD" clId="Web-{2108F964-A654-4590-B102-9C2D9F1CE3DE}" dt="2024-03-12T02:36:51.255" v="180"/>
          <ac:spMkLst>
            <pc:docMk/>
            <pc:sldMk cId="3229763779" sldId="291"/>
            <ac:spMk id="19" creationId="{D9FF9A07-2795-58D8-CC38-98C3A0E45E07}"/>
          </ac:spMkLst>
        </pc:spChg>
        <pc:spChg chg="add">
          <ac:chgData name="ヨシダ　ココネ" userId="S::9839557@school.city.osaka.jp::0f9115d6-7ee6-4bb8-ad61-028536d2bbd4" providerId="AD" clId="Web-{2108F964-A654-4590-B102-9C2D9F1CE3DE}" dt="2024-03-12T02:37:07.521" v="181"/>
          <ac:spMkLst>
            <pc:docMk/>
            <pc:sldMk cId="3229763779" sldId="291"/>
            <ac:spMk id="20" creationId="{AEA96DA7-B7CF-7EA1-9917-66C5DCF71FCF}"/>
          </ac:spMkLst>
        </pc:spChg>
        <pc:picChg chg="add del mod">
          <ac:chgData name="ヨシダ　ココネ" userId="S::9839557@school.city.osaka.jp::0f9115d6-7ee6-4bb8-ad61-028536d2bbd4" providerId="AD" clId="Web-{2108F964-A654-4590-B102-9C2D9F1CE3DE}" dt="2024-03-12T02:37:20.021" v="183"/>
          <ac:picMkLst>
            <pc:docMk/>
            <pc:sldMk cId="3229763779" sldId="291"/>
            <ac:picMk id="21" creationId="{2DAB2AA9-2E17-3591-B159-E8EF8989FBCC}"/>
          </ac:picMkLst>
        </pc:picChg>
        <pc:inkChg chg="add del">
          <ac:chgData name="ヨシダ　ココネ" userId="S::9839557@school.city.osaka.jp::0f9115d6-7ee6-4bb8-ad61-028536d2bbd4" providerId="AD" clId="Web-{2108F964-A654-4590-B102-9C2D9F1CE3DE}" dt="2024-03-11T06:14:47.227" v="151"/>
          <ac:inkMkLst>
            <pc:docMk/>
            <pc:sldMk cId="3229763779" sldId="291"/>
            <ac:inkMk id="3" creationId="{2E80DBD0-5437-E0FA-D7F0-332A123820D6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29:18.496" v="156"/>
          <ac:inkMkLst>
            <pc:docMk/>
            <pc:sldMk cId="3229763779" sldId="291"/>
            <ac:inkMk id="3" creationId="{521D10D1-3C1A-7D45-4AA9-BAF234506071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37.648" v="204"/>
          <ac:inkMkLst>
            <pc:docMk/>
            <pc:sldMk cId="3229763779" sldId="291"/>
            <ac:inkMk id="3" creationId="{752B07E1-B656-DF9D-EEFC-85A9D62C9478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7:34.100" v="184"/>
          <ac:inkMkLst>
            <pc:docMk/>
            <pc:sldMk cId="3229763779" sldId="291"/>
            <ac:inkMk id="3" creationId="{C7A76692-CB8A-7448-0377-CF774DF86BA2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9:38.196" v="217"/>
          <ac:inkMkLst>
            <pc:docMk/>
            <pc:sldMk cId="3229763779" sldId="291"/>
            <ac:inkMk id="3" creationId="{E2BE6FDA-4564-A02B-C806-516AC7A3A793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3:21.282" v="167"/>
          <ac:inkMkLst>
            <pc:docMk/>
            <pc:sldMk cId="3229763779" sldId="291"/>
            <ac:inkMk id="4" creationId="{6AF63E35-0928-5842-C151-8F9A7A1E4E9D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35.148" v="201"/>
          <ac:inkMkLst>
            <pc:docMk/>
            <pc:sldMk cId="3229763779" sldId="291"/>
            <ac:inkMk id="4" creationId="{C1F35F44-2037-882D-C2D9-AE16AA458996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7:35.897" v="185"/>
          <ac:inkMkLst>
            <pc:docMk/>
            <pc:sldMk cId="3229763779" sldId="291"/>
            <ac:inkMk id="4" creationId="{FADCAF49-A2AA-3337-1FCB-9F1524F59D7E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40.898" v="206"/>
          <ac:inkMkLst>
            <pc:docMk/>
            <pc:sldMk cId="3229763779" sldId="291"/>
            <ac:inkMk id="5" creationId="{10B5E474-AFEC-7642-B46F-E6A39B21CBA1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7:38.740" v="186"/>
          <ac:inkMkLst>
            <pc:docMk/>
            <pc:sldMk cId="3229763779" sldId="291"/>
            <ac:inkMk id="5" creationId="{49C32A03-E159-C0F2-788F-E1F852D425E5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0:01.122" v="158"/>
          <ac:inkMkLst>
            <pc:docMk/>
            <pc:sldMk cId="3229763779" sldId="291"/>
            <ac:inkMk id="5" creationId="{B4E7D574-C9A4-C32D-4AF0-1B92DE8CB110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1T06:14:50.634" v="153"/>
          <ac:inkMkLst>
            <pc:docMk/>
            <pc:sldMk cId="3229763779" sldId="291"/>
            <ac:inkMk id="5" creationId="{C4C76581-6E10-5D3E-91CE-F1EBFA1B2432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53.539" v="207"/>
          <ac:inkMkLst>
            <pc:docMk/>
            <pc:sldMk cId="3229763779" sldId="291"/>
            <ac:inkMk id="8" creationId="{1CBF3E11-3B21-12A8-7842-39312C1C00C0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1T06:14:54.853" v="154"/>
          <ac:inkMkLst>
            <pc:docMk/>
            <pc:sldMk cId="3229763779" sldId="291"/>
            <ac:inkMk id="8" creationId="{891F9959-F3DB-977A-59B3-79F1AAF83206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1T06:14:48.993" v="152"/>
          <ac:inkMkLst>
            <pc:docMk/>
            <pc:sldMk cId="3229763779" sldId="291"/>
            <ac:inkMk id="10" creationId="{277BB63B-4C5C-E8EB-797A-F686A07EB8AB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56.132" v="208"/>
          <ac:inkMkLst>
            <pc:docMk/>
            <pc:sldMk cId="3229763779" sldId="291"/>
            <ac:inkMk id="10" creationId="{29D66201-7E51-F194-B6B2-8E8149C47FCA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3:21.282" v="166"/>
          <ac:inkMkLst>
            <pc:docMk/>
            <pc:sldMk cId="3229763779" sldId="291"/>
            <ac:inkMk id="11" creationId="{107CE2D0-2D6A-FA34-0F58-3D073031F23F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9:08.070" v="211"/>
          <ac:inkMkLst>
            <pc:docMk/>
            <pc:sldMk cId="3229763779" sldId="291"/>
            <ac:inkMk id="11" creationId="{2ED92C50-7BB4-EF55-E482-7F441668862E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33.929" v="200"/>
          <ac:inkMkLst>
            <pc:docMk/>
            <pc:sldMk cId="3229763779" sldId="291"/>
            <ac:inkMk id="12" creationId="{212D8DF5-B844-D1C3-25A8-BEF059C1AA68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3:21.282" v="169"/>
          <ac:inkMkLst>
            <pc:docMk/>
            <pc:sldMk cId="3229763779" sldId="291"/>
            <ac:inkMk id="12" creationId="{A7416A23-7BE5-E7A1-8E5F-B35DF86EC06A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3:21.282" v="168"/>
          <ac:inkMkLst>
            <pc:docMk/>
            <pc:sldMk cId="3229763779" sldId="291"/>
            <ac:inkMk id="13" creationId="{54C06ADB-440E-93AE-98CC-89E067FDBC42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32.695" v="199"/>
          <ac:inkMkLst>
            <pc:docMk/>
            <pc:sldMk cId="3229763779" sldId="291"/>
            <ac:inkMk id="13" creationId="{570C02CF-646B-1571-DD30-AEED9274974C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8:35.148" v="203"/>
          <ac:inkMkLst>
            <pc:docMk/>
            <pc:sldMk cId="3229763779" sldId="291"/>
            <ac:inkMk id="14" creationId="{6DCE98E1-7A34-E072-9947-21A30D650E36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8:39.413" v="205"/>
          <ac:inkMkLst>
            <pc:docMk/>
            <pc:sldMk cId="3229763779" sldId="291"/>
            <ac:inkMk id="15" creationId="{748A8998-8DD7-6C2B-E446-75F09153E08C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9:05.805" v="209"/>
          <ac:inkMkLst>
            <pc:docMk/>
            <pc:sldMk cId="3229763779" sldId="291"/>
            <ac:inkMk id="16" creationId="{967C2F61-341D-6FF5-851C-08B7F7B13C72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8:32.695" v="198"/>
          <ac:inkMkLst>
            <pc:docMk/>
            <pc:sldMk cId="3229763779" sldId="291"/>
            <ac:inkMk id="17" creationId="{21B1DB77-E8C0-AE1D-5C9F-BA703E766B6A}"/>
          </ac:inkMkLst>
        </pc:inkChg>
        <pc:inkChg chg="del">
          <ac:chgData name="ヨシダ　ココネ" userId="S::9839557@school.city.osaka.jp::0f9115d6-7ee6-4bb8-ad61-028536d2bbd4" providerId="AD" clId="Web-{2108F964-A654-4590-B102-9C2D9F1CE3DE}" dt="2024-03-12T02:38:35.148" v="202"/>
          <ac:inkMkLst>
            <pc:docMk/>
            <pc:sldMk cId="3229763779" sldId="291"/>
            <ac:inkMk id="18" creationId="{4D30D8A4-CEE2-C2E4-9AC2-4DC04B073776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9:22.149" v="214"/>
          <ac:inkMkLst>
            <pc:docMk/>
            <pc:sldMk cId="3229763779" sldId="291"/>
            <ac:inkMk id="19" creationId="{0CF960A4-37C8-9AC2-AB64-462A75A939F3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9:23.180" v="215"/>
          <ac:inkMkLst>
            <pc:docMk/>
            <pc:sldMk cId="3229763779" sldId="291"/>
            <ac:inkMk id="20" creationId="{40714A25-632E-6B3A-A01A-83F16C5BC85B}"/>
          </ac:inkMkLst>
        </pc:inkChg>
        <pc:inkChg chg="add del">
          <ac:chgData name="ヨシダ　ココネ" userId="S::9839557@school.city.osaka.jp::0f9115d6-7ee6-4bb8-ad61-028536d2bbd4" providerId="AD" clId="Web-{2108F964-A654-4590-B102-9C2D9F1CE3DE}" dt="2024-03-12T02:39:05.805" v="210"/>
          <ac:inkMkLst>
            <pc:docMk/>
            <pc:sldMk cId="3229763779" sldId="291"/>
            <ac:inkMk id="22" creationId="{A75A322F-3BE8-33C4-24AB-36E8941C1612}"/>
          </ac:inkMkLst>
        </pc:inkChg>
      </pc:sldChg>
    </pc:docChg>
  </pc:docChgLst>
  <pc:docChgLst>
    <pc:chgData name="ハタヤマ　ジョウタ" userId="S::6000196@school.city.osaka.jp::734c3b5b-6904-415d-91c0-b2799939dc84" providerId="AD" clId="Web-{436594BF-AA13-4D1A-8BBC-7840685BC91C}"/>
    <pc:docChg chg="addSld delSld modSection">
      <pc:chgData name="ハタヤマ　ジョウタ" userId="S::6000196@school.city.osaka.jp::734c3b5b-6904-415d-91c0-b2799939dc84" providerId="AD" clId="Web-{436594BF-AA13-4D1A-8BBC-7840685BC91C}" dt="2024-03-04T05:37:28.466" v="2"/>
      <pc:docMkLst>
        <pc:docMk/>
      </pc:docMkLst>
      <pc:sldChg chg="new">
        <pc:chgData name="ハタヤマ　ジョウタ" userId="S::6000196@school.city.osaka.jp::734c3b5b-6904-415d-91c0-b2799939dc84" providerId="AD" clId="Web-{436594BF-AA13-4D1A-8BBC-7840685BC91C}" dt="2024-03-04T05:37:28.466" v="2"/>
        <pc:sldMkLst>
          <pc:docMk/>
          <pc:sldMk cId="1818659322" sldId="269"/>
        </pc:sldMkLst>
      </pc:sldChg>
      <pc:sldChg chg="del">
        <pc:chgData name="ハタヤマ　ジョウタ" userId="S::6000196@school.city.osaka.jp::734c3b5b-6904-415d-91c0-b2799939dc84" providerId="AD" clId="Web-{436594BF-AA13-4D1A-8BBC-7840685BC91C}" dt="2024-03-04T05:37:20.466" v="0"/>
        <pc:sldMkLst>
          <pc:docMk/>
          <pc:sldMk cId="1437459743" sldId="270"/>
        </pc:sldMkLst>
      </pc:sldChg>
      <pc:sldChg chg="del">
        <pc:chgData name="ハタヤマ　ジョウタ" userId="S::6000196@school.city.osaka.jp::734c3b5b-6904-415d-91c0-b2799939dc84" providerId="AD" clId="Web-{436594BF-AA13-4D1A-8BBC-7840685BC91C}" dt="2024-03-04T05:37:27.747" v="1"/>
        <pc:sldMkLst>
          <pc:docMk/>
          <pc:sldMk cId="3278141664" sldId="271"/>
        </pc:sldMkLst>
      </pc:sldChg>
    </pc:docChg>
  </pc:docChgLst>
  <pc:docChgLst>
    <pc:chgData name="ナガハマ　リオ" userId="S::5854844@school.city.osaka.jp::87978ded-6b06-4104-9015-b7fbe5c4abf2" providerId="AD" clId="Web-{6500F658-265F-4D6C-A739-780FB70ED072}"/>
    <pc:docChg chg="addSld modSld sldOrd modSection">
      <pc:chgData name="ナガハマ　リオ" userId="S::5854844@school.city.osaka.jp::87978ded-6b06-4104-9015-b7fbe5c4abf2" providerId="AD" clId="Web-{6500F658-265F-4D6C-A739-780FB70ED072}" dt="2024-03-05T02:39:49.265" v="55" actId="20577"/>
      <pc:docMkLst>
        <pc:docMk/>
      </pc:docMkLst>
      <pc:sldChg chg="ord">
        <pc:chgData name="ナガハマ　リオ" userId="S::5854844@school.city.osaka.jp::87978ded-6b06-4104-9015-b7fbe5c4abf2" providerId="AD" clId="Web-{6500F658-265F-4D6C-A739-780FB70ED072}" dt="2024-03-05T02:26:55.759" v="21"/>
        <pc:sldMkLst>
          <pc:docMk/>
          <pc:sldMk cId="2141759916" sldId="256"/>
        </pc:sldMkLst>
      </pc:sldChg>
      <pc:sldChg chg="ord">
        <pc:chgData name="ナガハマ　リオ" userId="S::5854844@school.city.osaka.jp::87978ded-6b06-4104-9015-b7fbe5c4abf2" providerId="AD" clId="Web-{6500F658-265F-4D6C-A739-780FB70ED072}" dt="2024-03-05T02:26:52.931" v="20"/>
        <pc:sldMkLst>
          <pc:docMk/>
          <pc:sldMk cId="2697941709" sldId="257"/>
        </pc:sldMkLst>
      </pc:sldChg>
      <pc:sldChg chg="ord">
        <pc:chgData name="ナガハマ　リオ" userId="S::5854844@school.city.osaka.jp::87978ded-6b06-4104-9015-b7fbe5c4abf2" providerId="AD" clId="Web-{6500F658-265F-4D6C-A739-780FB70ED072}" dt="2024-03-05T02:27:03.884" v="22"/>
        <pc:sldMkLst>
          <pc:docMk/>
          <pc:sldMk cId="1189001139" sldId="262"/>
        </pc:sldMkLst>
      </pc:sldChg>
      <pc:sldChg chg="ord">
        <pc:chgData name="ナガハマ　リオ" userId="S::5854844@school.city.osaka.jp::87978ded-6b06-4104-9015-b7fbe5c4abf2" providerId="AD" clId="Web-{6500F658-265F-4D6C-A739-780FB70ED072}" dt="2024-03-05T02:27:08.791" v="23"/>
        <pc:sldMkLst>
          <pc:docMk/>
          <pc:sldMk cId="3883789592" sldId="267"/>
        </pc:sldMkLst>
      </pc:sldChg>
      <pc:sldChg chg="ord">
        <pc:chgData name="ナガハマ　リオ" userId="S::5854844@school.city.osaka.jp::87978ded-6b06-4104-9015-b7fbe5c4abf2" providerId="AD" clId="Web-{6500F658-265F-4D6C-A739-780FB70ED072}" dt="2024-03-05T02:27:12.791" v="24"/>
        <pc:sldMkLst>
          <pc:docMk/>
          <pc:sldMk cId="3167165001" sldId="268"/>
        </pc:sldMkLst>
      </pc:sldChg>
      <pc:sldChg chg="new">
        <pc:chgData name="ナガハマ　リオ" userId="S::5854844@school.city.osaka.jp::87978ded-6b06-4104-9015-b7fbe5c4abf2" providerId="AD" clId="Web-{6500F658-265F-4D6C-A739-780FB70ED072}" dt="2024-03-05T02:26:32.758" v="17"/>
        <pc:sldMkLst>
          <pc:docMk/>
          <pc:sldMk cId="2357145550" sldId="277"/>
        </pc:sldMkLst>
      </pc:sldChg>
      <pc:sldChg chg="addSp delSp modSp mod setBg">
        <pc:chgData name="ナガハマ　リオ" userId="S::5854844@school.city.osaka.jp::87978ded-6b06-4104-9015-b7fbe5c4abf2" providerId="AD" clId="Web-{6500F658-265F-4D6C-A739-780FB70ED072}" dt="2024-03-05T02:16:12.007" v="16"/>
        <pc:sldMkLst>
          <pc:docMk/>
          <pc:sldMk cId="2664168098" sldId="277"/>
        </pc:sldMkLst>
        <pc:spChg chg="mod">
          <ac:chgData name="ナガハマ　リオ" userId="S::5854844@school.city.osaka.jp::87978ded-6b06-4104-9015-b7fbe5c4abf2" providerId="AD" clId="Web-{6500F658-265F-4D6C-A739-780FB70ED072}" dt="2024-03-05T02:16:12.007" v="16"/>
          <ac:spMkLst>
            <pc:docMk/>
            <pc:sldMk cId="2664168098" sldId="277"/>
            <ac:spMk id="3" creationId="{9EF24035-7202-4FCF-BE47-FB8ADC16DFBB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5:59.147" v="11"/>
          <ac:spMkLst>
            <pc:docMk/>
            <pc:sldMk cId="2664168098" sldId="277"/>
            <ac:spMk id="9" creationId="{9B7AD9F6-8CE7-4299-8FC6-328F4DCD3FF9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5:59.147" v="11"/>
          <ac:spMkLst>
            <pc:docMk/>
            <pc:sldMk cId="2664168098" sldId="277"/>
            <ac:spMk id="11" creationId="{3F9B0603-37C5-4312-AE4D-A3D015475403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01.960" v="13"/>
          <ac:spMkLst>
            <pc:docMk/>
            <pc:sldMk cId="2664168098" sldId="277"/>
            <ac:spMk id="13" creationId="{F227E5B6-9132-43CA-B503-37A18562ADF2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01.960" v="13"/>
          <ac:spMkLst>
            <pc:docMk/>
            <pc:sldMk cId="2664168098" sldId="277"/>
            <ac:spMk id="14" creationId="{362D44EE-C852-4460-B8B5-C4F2BC20510C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01.960" v="13"/>
          <ac:spMkLst>
            <pc:docMk/>
            <pc:sldMk cId="2664168098" sldId="277"/>
            <ac:spMk id="15" creationId="{03C2051E-A88D-48E5-BACF-AAED17892722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01.960" v="13"/>
          <ac:spMkLst>
            <pc:docMk/>
            <pc:sldMk cId="2664168098" sldId="277"/>
            <ac:spMk id="16" creationId="{658970D8-8D1D-4B5C-894B-E871CC86543D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01.960" v="13"/>
          <ac:spMkLst>
            <pc:docMk/>
            <pc:sldMk cId="2664168098" sldId="277"/>
            <ac:spMk id="17" creationId="{7821A508-2985-4905-874A-527429BAABFA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11.991" v="15"/>
          <ac:spMkLst>
            <pc:docMk/>
            <pc:sldMk cId="2664168098" sldId="277"/>
            <ac:spMk id="18" creationId="{19C9EAEA-39D0-4B0E-A0EB-51E7B26740B1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01.960" v="13"/>
          <ac:spMkLst>
            <pc:docMk/>
            <pc:sldMk cId="2664168098" sldId="277"/>
            <ac:spMk id="19" creationId="{D2929CB1-0E3C-4B2D-ADC5-0154FB33BA44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01.960" v="13"/>
          <ac:spMkLst>
            <pc:docMk/>
            <pc:sldMk cId="2664168098" sldId="277"/>
            <ac:spMk id="21" creationId="{5F2F0C84-BE8C-4DC2-A6D3-30349A801D5C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11.991" v="15"/>
          <ac:spMkLst>
            <pc:docMk/>
            <pc:sldMk cId="2664168098" sldId="277"/>
            <ac:spMk id="23" creationId="{47942995-B07F-4636-9A06-C6A104B260A8}"/>
          </ac:spMkLst>
        </pc:spChg>
        <pc:spChg chg="add del">
          <ac:chgData name="ナガハマ　リオ" userId="S::5854844@school.city.osaka.jp::87978ded-6b06-4104-9015-b7fbe5c4abf2" providerId="AD" clId="Web-{6500F658-265F-4D6C-A739-780FB70ED072}" dt="2024-03-05T02:16:11.991" v="15"/>
          <ac:spMkLst>
            <pc:docMk/>
            <pc:sldMk cId="2664168098" sldId="277"/>
            <ac:spMk id="27" creationId="{B81933D1-5615-42C7-9C0B-4EB7105CCE2D}"/>
          </ac:spMkLst>
        </pc:spChg>
        <pc:spChg chg="add">
          <ac:chgData name="ナガハマ　リオ" userId="S::5854844@school.city.osaka.jp::87978ded-6b06-4104-9015-b7fbe5c4abf2" providerId="AD" clId="Web-{6500F658-265F-4D6C-A739-780FB70ED072}" dt="2024-03-05T02:16:12.007" v="16"/>
          <ac:spMkLst>
            <pc:docMk/>
            <pc:sldMk cId="2664168098" sldId="277"/>
            <ac:spMk id="29" creationId="{A3363022-C969-41E9-8EB2-E4C94908C1FA}"/>
          </ac:spMkLst>
        </pc:spChg>
        <pc:spChg chg="add">
          <ac:chgData name="ナガハマ　リオ" userId="S::5854844@school.city.osaka.jp::87978ded-6b06-4104-9015-b7fbe5c4abf2" providerId="AD" clId="Web-{6500F658-265F-4D6C-A739-780FB70ED072}" dt="2024-03-05T02:16:12.007" v="16"/>
          <ac:spMkLst>
            <pc:docMk/>
            <pc:sldMk cId="2664168098" sldId="277"/>
            <ac:spMk id="30" creationId="{8D1AD6B3-BE88-4CEB-BA17-790657CC4729}"/>
          </ac:spMkLst>
        </pc:spChg>
        <pc:grpChg chg="add del">
          <ac:chgData name="ナガハマ　リオ" userId="S::5854844@school.city.osaka.jp::87978ded-6b06-4104-9015-b7fbe5c4abf2" providerId="AD" clId="Web-{6500F658-265F-4D6C-A739-780FB70ED072}" dt="2024-03-05T02:16:11.991" v="15"/>
          <ac:grpSpMkLst>
            <pc:docMk/>
            <pc:sldMk cId="2664168098" sldId="277"/>
            <ac:grpSpMk id="24" creationId="{032D8612-31EB-44CF-A1D0-14FD4C705424}"/>
          </ac:grpSpMkLst>
        </pc:grpChg>
        <pc:grpChg chg="add">
          <ac:chgData name="ナガハマ　リオ" userId="S::5854844@school.city.osaka.jp::87978ded-6b06-4104-9015-b7fbe5c4abf2" providerId="AD" clId="Web-{6500F658-265F-4D6C-A739-780FB70ED072}" dt="2024-03-05T02:16:12.007" v="16"/>
          <ac:grpSpMkLst>
            <pc:docMk/>
            <pc:sldMk cId="2664168098" sldId="277"/>
            <ac:grpSpMk id="31" creationId="{89D1390B-7E13-4B4F-9CB2-391063412E54}"/>
          </ac:grpSpMkLst>
        </pc:grpChg>
        <pc:picChg chg="add del mod">
          <ac:chgData name="ナガハマ　リオ" userId="S::5854844@school.city.osaka.jp::87978ded-6b06-4104-9015-b7fbe5c4abf2" providerId="AD" clId="Web-{6500F658-265F-4D6C-A739-780FB70ED072}" dt="2024-03-05T02:13:45.815" v="2"/>
          <ac:picMkLst>
            <pc:docMk/>
            <pc:sldMk cId="2664168098" sldId="277"/>
            <ac:picMk id="2" creationId="{CEF66A50-950C-DF4D-C9DF-17C0FA68D99E}"/>
          </ac:picMkLst>
        </pc:picChg>
        <pc:picChg chg="add mod">
          <ac:chgData name="ナガハマ　リオ" userId="S::5854844@school.city.osaka.jp::87978ded-6b06-4104-9015-b7fbe5c4abf2" providerId="AD" clId="Web-{6500F658-265F-4D6C-A739-780FB70ED072}" dt="2024-03-05T02:16:12.007" v="16"/>
          <ac:picMkLst>
            <pc:docMk/>
            <pc:sldMk cId="2664168098" sldId="277"/>
            <ac:picMk id="4" creationId="{AB922D80-B82C-F984-F8E7-5AC20C0FA87E}"/>
          </ac:picMkLst>
        </pc:picChg>
      </pc:sldChg>
      <pc:sldChg chg="new">
        <pc:chgData name="ナガハマ　リオ" userId="S::5854844@school.city.osaka.jp::87978ded-6b06-4104-9015-b7fbe5c4abf2" providerId="AD" clId="Web-{6500F658-265F-4D6C-A739-780FB70ED072}" dt="2024-03-05T02:26:35.133" v="18"/>
        <pc:sldMkLst>
          <pc:docMk/>
          <pc:sldMk cId="1690576473" sldId="278"/>
        </pc:sldMkLst>
      </pc:sldChg>
      <pc:sldChg chg="new">
        <pc:chgData name="ナガハマ　リオ" userId="S::5854844@school.city.osaka.jp::87978ded-6b06-4104-9015-b7fbe5c4abf2" providerId="AD" clId="Web-{6500F658-265F-4D6C-A739-780FB70ED072}" dt="2024-03-05T02:26:36.352" v="19"/>
        <pc:sldMkLst>
          <pc:docMk/>
          <pc:sldMk cId="1734162098" sldId="279"/>
        </pc:sldMkLst>
      </pc:sldChg>
      <pc:sldChg chg="addSp delSp modSp new">
        <pc:chgData name="ナガハマ　リオ" userId="S::5854844@school.city.osaka.jp::87978ded-6b06-4104-9015-b7fbe5c4abf2" providerId="AD" clId="Web-{6500F658-265F-4D6C-A739-780FB70ED072}" dt="2024-03-05T02:39:49.265" v="55" actId="20577"/>
        <pc:sldMkLst>
          <pc:docMk/>
          <pc:sldMk cId="1927093026" sldId="280"/>
        </pc:sldMkLst>
        <pc:spChg chg="mod">
          <ac:chgData name="ナガハマ　リオ" userId="S::5854844@school.city.osaka.jp::87978ded-6b06-4104-9015-b7fbe5c4abf2" providerId="AD" clId="Web-{6500F658-265F-4D6C-A739-780FB70ED072}" dt="2024-03-05T02:39:49.265" v="55" actId="20577"/>
          <ac:spMkLst>
            <pc:docMk/>
            <pc:sldMk cId="1927093026" sldId="280"/>
            <ac:spMk id="2" creationId="{2BA032DF-16D8-B7BB-4D36-CDB77E7D3C27}"/>
          </ac:spMkLst>
        </pc:spChg>
        <pc:picChg chg="add del mod">
          <ac:chgData name="ナガハマ　リオ" userId="S::5854844@school.city.osaka.jp::87978ded-6b06-4104-9015-b7fbe5c4abf2" providerId="AD" clId="Web-{6500F658-265F-4D6C-A739-780FB70ED072}" dt="2024-03-05T02:28:29.746" v="28"/>
          <ac:picMkLst>
            <pc:docMk/>
            <pc:sldMk cId="1927093026" sldId="280"/>
            <ac:picMk id="3" creationId="{769E666D-657F-6F3B-21CC-6590F4ECBFBB}"/>
          </ac:picMkLst>
        </pc:picChg>
        <pc:picChg chg="add mod">
          <ac:chgData name="ナガハマ　リオ" userId="S::5854844@school.city.osaka.jp::87978ded-6b06-4104-9015-b7fbe5c4abf2" providerId="AD" clId="Web-{6500F658-265F-4D6C-A739-780FB70ED072}" dt="2024-03-05T02:29:16.044" v="29"/>
          <ac:picMkLst>
            <pc:docMk/>
            <pc:sldMk cId="1927093026" sldId="280"/>
            <ac:picMk id="4" creationId="{EBF5B6C2-0FD1-3D48-055D-475BF3B3E114}"/>
          </ac:picMkLst>
        </pc:picChg>
      </pc:sldChg>
      <pc:sldChg chg="new ord">
        <pc:chgData name="ナガハマ　リオ" userId="S::5854844@school.city.osaka.jp::87978ded-6b06-4104-9015-b7fbe5c4abf2" providerId="AD" clId="Web-{6500F658-265F-4D6C-A739-780FB70ED072}" dt="2024-03-05T02:37:41.683" v="30"/>
        <pc:sldMkLst>
          <pc:docMk/>
          <pc:sldMk cId="807514184" sldId="281"/>
        </pc:sldMkLst>
      </pc:sldChg>
    </pc:docChg>
  </pc:docChgLst>
  <pc:docChgLst>
    <pc:chgData name="ハタヤマ　ジョウタ" userId="S::6000196@school.city.osaka.jp::734c3b5b-6904-415d-91c0-b2799939dc84" providerId="AD" clId="Web-{976C1E19-5E35-4D45-A24B-9D10472649D7}"/>
    <pc:docChg chg="sldOrd">
      <pc:chgData name="ハタヤマ　ジョウタ" userId="S::6000196@school.city.osaka.jp::734c3b5b-6904-415d-91c0-b2799939dc84" providerId="AD" clId="Web-{976C1E19-5E35-4D45-A24B-9D10472649D7}" dt="2024-03-05T06:06:18.639" v="1"/>
      <pc:docMkLst>
        <pc:docMk/>
      </pc:docMkLst>
      <pc:sldChg chg="ord">
        <pc:chgData name="ハタヤマ　ジョウタ" userId="S::6000196@school.city.osaka.jp::734c3b5b-6904-415d-91c0-b2799939dc84" providerId="AD" clId="Web-{976C1E19-5E35-4D45-A24B-9D10472649D7}" dt="2024-03-05T06:06:18.639" v="1"/>
        <pc:sldMkLst>
          <pc:docMk/>
          <pc:sldMk cId="1350117847" sldId="283"/>
        </pc:sldMkLst>
      </pc:sldChg>
    </pc:docChg>
  </pc:docChgLst>
  <pc:docChgLst>
    <pc:chgData name="ハタヤマ　ジョウタ" userId="S::6000196@school.city.osaka.jp::734c3b5b-6904-415d-91c0-b2799939dc84" providerId="AD" clId="Web-{DDFE0C32-11CB-4AEA-BDD6-7F1AAF1273CF}"/>
    <pc:docChg chg="addSld delSld modSld sldOrd modSection">
      <pc:chgData name="ハタヤマ　ジョウタ" userId="S::6000196@school.city.osaka.jp::734c3b5b-6904-415d-91c0-b2799939dc84" providerId="AD" clId="Web-{DDFE0C32-11CB-4AEA-BDD6-7F1AAF1273CF}" dt="2024-03-08T00:01:05.811" v="14"/>
      <pc:docMkLst>
        <pc:docMk/>
      </pc:docMkLst>
      <pc:sldChg chg="addAnim delAnim">
        <pc:chgData name="ハタヤマ　ジョウタ" userId="S::6000196@school.city.osaka.jp::734c3b5b-6904-415d-91c0-b2799939dc84" providerId="AD" clId="Web-{DDFE0C32-11CB-4AEA-BDD6-7F1AAF1273CF}" dt="2024-03-07T23:57:53.995" v="0"/>
        <pc:sldMkLst>
          <pc:docMk/>
          <pc:sldMk cId="2023496447" sldId="282"/>
        </pc:sldMkLst>
      </pc:sldChg>
      <pc:sldChg chg="addSp delSp modSp">
        <pc:chgData name="ハタヤマ　ジョウタ" userId="S::6000196@school.city.osaka.jp::734c3b5b-6904-415d-91c0-b2799939dc84" providerId="AD" clId="Web-{DDFE0C32-11CB-4AEA-BDD6-7F1AAF1273CF}" dt="2024-03-07T23:59:05.184" v="4"/>
        <pc:sldMkLst>
          <pc:docMk/>
          <pc:sldMk cId="564961690" sldId="289"/>
        </pc:sldMkLst>
        <pc:spChg chg="add del mod">
          <ac:chgData name="ハタヤマ　ジョウタ" userId="S::6000196@school.city.osaka.jp::734c3b5b-6904-415d-91c0-b2799939dc84" providerId="AD" clId="Web-{DDFE0C32-11CB-4AEA-BDD6-7F1AAF1273CF}" dt="2024-03-07T23:59:05.184" v="4"/>
          <ac:spMkLst>
            <pc:docMk/>
            <pc:sldMk cId="564961690" sldId="289"/>
            <ac:spMk id="3" creationId="{B81FA624-0162-1C26-931F-A37E0F00AF93}"/>
          </ac:spMkLst>
        </pc:spChg>
      </pc:sldChg>
      <pc:sldChg chg="add del addAnim delAnim">
        <pc:chgData name="ハタヤマ　ジョウタ" userId="S::6000196@school.city.osaka.jp::734c3b5b-6904-415d-91c0-b2799939dc84" providerId="AD" clId="Web-{DDFE0C32-11CB-4AEA-BDD6-7F1AAF1273CF}" dt="2024-03-08T00:01:05.811" v="14"/>
        <pc:sldMkLst>
          <pc:docMk/>
          <pc:sldMk cId="4262373" sldId="290"/>
        </pc:sldMkLst>
      </pc:sldChg>
      <pc:sldChg chg="new del ord">
        <pc:chgData name="ハタヤマ　ジョウタ" userId="S::6000196@school.city.osaka.jp::734c3b5b-6904-415d-91c0-b2799939dc84" providerId="AD" clId="Web-{DDFE0C32-11CB-4AEA-BDD6-7F1AAF1273CF}" dt="2024-03-08T00:00:45.358" v="12"/>
        <pc:sldMkLst>
          <pc:docMk/>
          <pc:sldMk cId="1316640820" sldId="293"/>
        </pc:sldMkLst>
      </pc:sldChg>
    </pc:docChg>
  </pc:docChgLst>
  <pc:docChgLst>
    <pc:chgData name="カク　リンケン" userId="S::8254382@school.city.osaka.jp::d761f6ef-db27-42a5-b7c7-214bdb87408a" providerId="AD" clId="Web-{F55461B6-DFDD-4340-9342-F724EBDCD244}"/>
    <pc:docChg chg="addSld delSld sldOrd modSection">
      <pc:chgData name="カク　リンケン" userId="S::8254382@school.city.osaka.jp::d761f6ef-db27-42a5-b7c7-214bdb87408a" providerId="AD" clId="Web-{F55461B6-DFDD-4340-9342-F724EBDCD244}" dt="2024-03-05T05:44:15.755" v="4"/>
      <pc:docMkLst>
        <pc:docMk/>
      </pc:docMkLst>
      <pc:sldChg chg="ord">
        <pc:chgData name="カク　リンケン" userId="S::8254382@school.city.osaka.jp::d761f6ef-db27-42a5-b7c7-214bdb87408a" providerId="AD" clId="Web-{F55461B6-DFDD-4340-9342-F724EBDCD244}" dt="2024-03-05T05:44:15.755" v="4"/>
        <pc:sldMkLst>
          <pc:docMk/>
          <pc:sldMk cId="1189001139" sldId="262"/>
        </pc:sldMkLst>
      </pc:sldChg>
      <pc:sldChg chg="new del">
        <pc:chgData name="カク　リンケン" userId="S::8254382@school.city.osaka.jp::d761f6ef-db27-42a5-b7c7-214bdb87408a" providerId="AD" clId="Web-{F55461B6-DFDD-4340-9342-F724EBDCD244}" dt="2024-03-05T05:43:15.629" v="1"/>
        <pc:sldMkLst>
          <pc:docMk/>
          <pc:sldMk cId="120933376" sldId="283"/>
        </pc:sldMkLst>
      </pc:sldChg>
      <pc:sldChg chg="new ord">
        <pc:chgData name="カク　リンケン" userId="S::8254382@school.city.osaka.jp::d761f6ef-db27-42a5-b7c7-214bdb87408a" providerId="AD" clId="Web-{F55461B6-DFDD-4340-9342-F724EBDCD244}" dt="2024-03-05T05:43:34.739" v="3"/>
        <pc:sldMkLst>
          <pc:docMk/>
          <pc:sldMk cId="1350117847" sldId="283"/>
        </pc:sldMkLst>
      </pc:sldChg>
    </pc:docChg>
  </pc:docChgLst>
  <pc:docChgLst>
    <pc:chgData name="コニシ　ビヨリ" userId="S::6341640@school.city.osaka.jp::e466af7b-a342-44a2-abee-349b07dd47d6" providerId="AD" clId="Web-{54F35993-FDCF-4AA5-9389-D22A098691B7}"/>
    <pc:docChg chg="modSld">
      <pc:chgData name="コニシ　ビヨリ" userId="S::6341640@school.city.osaka.jp::e466af7b-a342-44a2-abee-349b07dd47d6" providerId="AD" clId="Web-{54F35993-FDCF-4AA5-9389-D22A098691B7}" dt="2024-03-07T06:40:47.190" v="67"/>
      <pc:docMkLst>
        <pc:docMk/>
      </pc:docMkLst>
      <pc:sldChg chg="addSp delSp modSp addAnim modAnim">
        <pc:chgData name="コニシ　ビヨリ" userId="S::6341640@school.city.osaka.jp::e466af7b-a342-44a2-abee-349b07dd47d6" providerId="AD" clId="Web-{54F35993-FDCF-4AA5-9389-D22A098691B7}" dt="2024-03-07T06:40:47.190" v="67"/>
        <pc:sldMkLst>
          <pc:docMk/>
          <pc:sldMk cId="4262373" sldId="290"/>
        </pc:sldMkLst>
        <pc:spChg chg="mod">
          <ac:chgData name="コニシ　ビヨリ" userId="S::6341640@school.city.osaka.jp::e466af7b-a342-44a2-abee-349b07dd47d6" providerId="AD" clId="Web-{54F35993-FDCF-4AA5-9389-D22A098691B7}" dt="2024-03-07T06:38:57.876" v="26" actId="20577"/>
          <ac:spMkLst>
            <pc:docMk/>
            <pc:sldMk cId="4262373" sldId="290"/>
            <ac:spMk id="2" creationId="{B4EA2DE8-5E95-4292-292E-537B3C76B5DD}"/>
          </ac:spMkLst>
        </pc:spChg>
        <pc:inkChg chg="add del">
          <ac:chgData name="コニシ　ビヨリ" userId="S::6341640@school.city.osaka.jp::e466af7b-a342-44a2-abee-349b07dd47d6" providerId="AD" clId="Web-{54F35993-FDCF-4AA5-9389-D22A098691B7}" dt="2024-03-07T06:39:15.720" v="34"/>
          <ac:inkMkLst>
            <pc:docMk/>
            <pc:sldMk cId="4262373" sldId="290"/>
            <ac:inkMk id="3" creationId="{65660A79-7ED4-97A4-3316-152C9AD79AC3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15.720" v="33"/>
          <ac:inkMkLst>
            <pc:docMk/>
            <pc:sldMk cId="4262373" sldId="290"/>
            <ac:inkMk id="4" creationId="{D9FF4288-6A2F-7059-0DF4-F9B14FDD8A2D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15.720" v="32"/>
          <ac:inkMkLst>
            <pc:docMk/>
            <pc:sldMk cId="4262373" sldId="290"/>
            <ac:inkMk id="5" creationId="{265F123D-B99B-57AE-0B37-9B49DC28D34B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15.720" v="31"/>
          <ac:inkMkLst>
            <pc:docMk/>
            <pc:sldMk cId="4262373" sldId="290"/>
            <ac:inkMk id="7" creationId="{89354EF2-32D8-8ADD-FCD1-2554D0B240B9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23.579" v="42"/>
          <ac:inkMkLst>
            <pc:docMk/>
            <pc:sldMk cId="4262373" sldId="290"/>
            <ac:inkMk id="9" creationId="{39B21F7C-9464-C926-293B-6739F806C33B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23.579" v="41"/>
          <ac:inkMkLst>
            <pc:docMk/>
            <pc:sldMk cId="4262373" sldId="290"/>
            <ac:inkMk id="10" creationId="{D8CEEFA6-4299-3FFB-3D4D-4B0D4017CD3D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21.533" v="40"/>
          <ac:inkMkLst>
            <pc:docMk/>
            <pc:sldMk cId="4262373" sldId="290"/>
            <ac:inkMk id="11" creationId="{52EC1314-03DB-9CC9-D6DD-51E87AFB5D9C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21.533" v="39"/>
          <ac:inkMkLst>
            <pc:docMk/>
            <pc:sldMk cId="4262373" sldId="290"/>
            <ac:inkMk id="15" creationId="{01FE4A48-02DD-4CF5-3BB1-7B6089C854F1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49.564" v="52"/>
          <ac:inkMkLst>
            <pc:docMk/>
            <pc:sldMk cId="4262373" sldId="290"/>
            <ac:inkMk id="17" creationId="{92BE388F-CE62-3458-9A9C-D6E8E46B99AB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49.564" v="51"/>
          <ac:inkMkLst>
            <pc:docMk/>
            <pc:sldMk cId="4262373" sldId="290"/>
            <ac:inkMk id="18" creationId="{59C2C04A-29FF-509B-1AE5-4DDD98B3EC16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49.564" v="50"/>
          <ac:inkMkLst>
            <pc:docMk/>
            <pc:sldMk cId="4262373" sldId="290"/>
            <ac:inkMk id="19" creationId="{43ADFA32-3F34-1D11-DFB7-EEF0438E4089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46.908" v="49"/>
          <ac:inkMkLst>
            <pc:docMk/>
            <pc:sldMk cId="4262373" sldId="290"/>
            <ac:inkMk id="20" creationId="{3601F0F1-D054-516B-8100-C66D76865B34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39:45.564" v="48"/>
          <ac:inkMkLst>
            <pc:docMk/>
            <pc:sldMk cId="4262373" sldId="290"/>
            <ac:inkMk id="21" creationId="{0A0F19B8-6522-5101-EF7B-6C37A245167F}"/>
          </ac:inkMkLst>
        </pc:inkChg>
        <pc:inkChg chg="add">
          <ac:chgData name="コニシ　ビヨリ" userId="S::6341640@school.city.osaka.jp::e466af7b-a342-44a2-abee-349b07dd47d6" providerId="AD" clId="Web-{54F35993-FDCF-4AA5-9389-D22A098691B7}" dt="2024-03-07T06:39:55.377" v="53"/>
          <ac:inkMkLst>
            <pc:docMk/>
            <pc:sldMk cId="4262373" sldId="290"/>
            <ac:inkMk id="22" creationId="{42731B67-83D7-1579-FACB-3D84D684D06A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40:12.408" v="59"/>
          <ac:inkMkLst>
            <pc:docMk/>
            <pc:sldMk cId="4262373" sldId="290"/>
            <ac:inkMk id="23" creationId="{FC54CA7E-3E0E-2E27-C4DF-9FDD40467E1D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40:10.549" v="58"/>
          <ac:inkMkLst>
            <pc:docMk/>
            <pc:sldMk cId="4262373" sldId="290"/>
            <ac:inkMk id="24" creationId="{DF226DD1-E3F5-EFCF-7958-71398B2C4F4B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40:01.268" v="57"/>
          <ac:inkMkLst>
            <pc:docMk/>
            <pc:sldMk cId="4262373" sldId="290"/>
            <ac:inkMk id="25" creationId="{41F65577-F8BE-A4C3-9D13-B5DED60DC77D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40:28.143" v="65"/>
          <ac:inkMkLst>
            <pc:docMk/>
            <pc:sldMk cId="4262373" sldId="290"/>
            <ac:inkMk id="26" creationId="{85D0382D-BA43-4972-9531-B980000B6F6D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40:26.612" v="64"/>
          <ac:inkMkLst>
            <pc:docMk/>
            <pc:sldMk cId="4262373" sldId="290"/>
            <ac:inkMk id="27" creationId="{07C412DB-FA0A-5707-CA3A-3385D5AA8985}"/>
          </ac:inkMkLst>
        </pc:inkChg>
        <pc:inkChg chg="add del">
          <ac:chgData name="コニシ　ビヨリ" userId="S::6341640@school.city.osaka.jp::e466af7b-a342-44a2-abee-349b07dd47d6" providerId="AD" clId="Web-{54F35993-FDCF-4AA5-9389-D22A098691B7}" dt="2024-03-07T06:40:22.471" v="63"/>
          <ac:inkMkLst>
            <pc:docMk/>
            <pc:sldMk cId="4262373" sldId="290"/>
            <ac:inkMk id="28" creationId="{7E6A6204-B0FF-316C-0DF5-BD1F3F517C17}"/>
          </ac:inkMkLst>
        </pc:inkChg>
      </pc:sldChg>
    </pc:docChg>
  </pc:docChgLst>
  <pc:docChgLst>
    <pc:chgData name="コニシ　ビヨリ" userId="S::6341640@school.city.osaka.jp::e466af7b-a342-44a2-abee-349b07dd47d6" providerId="AD" clId="Web-{B5B06242-8185-42AA-8F47-BFD983F32F98}"/>
    <pc:docChg chg="addSld modSld modSection">
      <pc:chgData name="コニシ　ビヨリ" userId="S::6341640@school.city.osaka.jp::e466af7b-a342-44a2-abee-349b07dd47d6" providerId="AD" clId="Web-{B5B06242-8185-42AA-8F47-BFD983F32F98}" dt="2024-03-04T06:13:16.724" v="104" actId="20577"/>
      <pc:docMkLst>
        <pc:docMk/>
      </pc:docMkLst>
      <pc:sldChg chg="modSp new">
        <pc:chgData name="コニシ　ビヨリ" userId="S::6341640@school.city.osaka.jp::e466af7b-a342-44a2-abee-349b07dd47d6" providerId="AD" clId="Web-{B5B06242-8185-42AA-8F47-BFD983F32F98}" dt="2024-03-04T06:13:16.724" v="104" actId="20577"/>
        <pc:sldMkLst>
          <pc:docMk/>
          <pc:sldMk cId="1208714477" sldId="272"/>
        </pc:sldMkLst>
        <pc:spChg chg="mod">
          <ac:chgData name="コニシ　ビヨリ" userId="S::6341640@school.city.osaka.jp::e466af7b-a342-44a2-abee-349b07dd47d6" providerId="AD" clId="Web-{B5B06242-8185-42AA-8F47-BFD983F32F98}" dt="2024-03-04T06:13:16.724" v="104" actId="20577"/>
          <ac:spMkLst>
            <pc:docMk/>
            <pc:sldMk cId="1208714477" sldId="272"/>
            <ac:spMk id="2" creationId="{A154706F-8C4E-4F83-D2CB-296AF7BA919B}"/>
          </ac:spMkLst>
        </pc:spChg>
      </pc:sldChg>
    </pc:docChg>
  </pc:docChgLst>
  <pc:docChgLst>
    <pc:chgData name="カク　リンケン" userId="S::8254382@school.city.osaka.jp::d761f6ef-db27-42a5-b7c7-214bdb87408a" providerId="AD" clId="Web-{8900D41F-4C43-4CCF-81AA-3430863AE009}"/>
    <pc:docChg chg="addSld delSld modSld modSection">
      <pc:chgData name="カク　リンケン" userId="S::8254382@school.city.osaka.jp::d761f6ef-db27-42a5-b7c7-214bdb87408a" providerId="AD" clId="Web-{8900D41F-4C43-4CCF-81AA-3430863AE009}" dt="2024-03-04T05:44:44.692" v="15"/>
      <pc:docMkLst>
        <pc:docMk/>
      </pc:docMkLst>
      <pc:sldChg chg="addSp delSp modSp add del">
        <pc:chgData name="カク　リンケン" userId="S::8254382@school.city.osaka.jp::d761f6ef-db27-42a5-b7c7-214bdb87408a" providerId="AD" clId="Web-{8900D41F-4C43-4CCF-81AA-3430863AE009}" dt="2024-03-04T05:44:44.692" v="15"/>
        <pc:sldMkLst>
          <pc:docMk/>
          <pc:sldMk cId="3116558689" sldId="264"/>
        </pc:sldMkLst>
        <pc:spChg chg="mod">
          <ac:chgData name="カク　リンケン" userId="S::8254382@school.city.osaka.jp::d761f6ef-db27-42a5-b7c7-214bdb87408a" providerId="AD" clId="Web-{8900D41F-4C43-4CCF-81AA-3430863AE009}" dt="2024-03-04T05:43:23.269" v="13"/>
          <ac:spMkLst>
            <pc:docMk/>
            <pc:sldMk cId="3116558689" sldId="264"/>
            <ac:spMk id="4" creationId="{A8A55FDC-7C50-B595-476D-947B599F557F}"/>
          </ac:spMkLst>
        </pc:spChg>
        <pc:spChg chg="add">
          <ac:chgData name="カク　リンケン" userId="S::8254382@school.city.osaka.jp::d761f6ef-db27-42a5-b7c7-214bdb87408a" providerId="AD" clId="Web-{8900D41F-4C43-4CCF-81AA-3430863AE009}" dt="2024-03-04T05:43:23.269" v="13"/>
          <ac:spMkLst>
            <pc:docMk/>
            <pc:sldMk cId="3116558689" sldId="264"/>
            <ac:spMk id="9" creationId="{D4771268-CB57-404A-9271-370EB28F6090}"/>
          </ac:spMkLst>
        </pc:spChg>
        <pc:picChg chg="add del mod">
          <ac:chgData name="カク　リンケン" userId="S::8254382@school.city.osaka.jp::d761f6ef-db27-42a5-b7c7-214bdb87408a" providerId="AD" clId="Web-{8900D41F-4C43-4CCF-81AA-3430863AE009}" dt="2024-03-04T05:41:47.079" v="1"/>
          <ac:picMkLst>
            <pc:docMk/>
            <pc:sldMk cId="3116558689" sldId="264"/>
            <ac:picMk id="2" creationId="{83FF1106-0A0F-EDF6-34B7-958B6BCE7C0E}"/>
          </ac:picMkLst>
        </pc:picChg>
        <pc:picChg chg="add mod">
          <ac:chgData name="カク　リンケン" userId="S::8254382@school.city.osaka.jp::d761f6ef-db27-42a5-b7c7-214bdb87408a" providerId="AD" clId="Web-{8900D41F-4C43-4CCF-81AA-3430863AE009}" dt="2024-03-04T05:43:23.269" v="13"/>
          <ac:picMkLst>
            <pc:docMk/>
            <pc:sldMk cId="3116558689" sldId="264"/>
            <ac:picMk id="3" creationId="{03996BFA-C502-4AA6-9E99-AB9116206918}"/>
          </ac:picMkLst>
        </pc:picChg>
      </pc:sldChg>
      <pc:sldChg chg="addSp delSp modSp">
        <pc:chgData name="カク　リンケン" userId="S::8254382@school.city.osaka.jp::d761f6ef-db27-42a5-b7c7-214bdb87408a" providerId="AD" clId="Web-{8900D41F-4C43-4CCF-81AA-3430863AE009}" dt="2024-03-04T05:42:28.236" v="8"/>
        <pc:sldMkLst>
          <pc:docMk/>
          <pc:sldMk cId="3725494284" sldId="266"/>
        </pc:sldMkLst>
        <pc:spChg chg="mod ord">
          <ac:chgData name="カク　リンケン" userId="S::8254382@school.city.osaka.jp::d761f6ef-db27-42a5-b7c7-214bdb87408a" providerId="AD" clId="Web-{8900D41F-4C43-4CCF-81AA-3430863AE009}" dt="2024-03-04T05:42:28.236" v="8"/>
          <ac:spMkLst>
            <pc:docMk/>
            <pc:sldMk cId="3725494284" sldId="266"/>
            <ac:spMk id="2" creationId="{34482C6D-76C0-07BB-C278-BE03975BAC5C}"/>
          </ac:spMkLst>
        </pc:spChg>
        <pc:spChg chg="add del">
          <ac:chgData name="カク　リンケン" userId="S::8254382@school.city.osaka.jp::d761f6ef-db27-42a5-b7c7-214bdb87408a" providerId="AD" clId="Web-{8900D41F-4C43-4CCF-81AA-3430863AE009}" dt="2024-03-04T05:42:23.424" v="5"/>
          <ac:spMkLst>
            <pc:docMk/>
            <pc:sldMk cId="3725494284" sldId="266"/>
            <ac:spMk id="17" creationId="{C4879EFC-8E62-4E00-973C-C45EE9EC676D}"/>
          </ac:spMkLst>
        </pc:spChg>
        <pc:spChg chg="add del">
          <ac:chgData name="カク　リンケン" userId="S::8254382@school.city.osaka.jp::d761f6ef-db27-42a5-b7c7-214bdb87408a" providerId="AD" clId="Web-{8900D41F-4C43-4CCF-81AA-3430863AE009}" dt="2024-03-04T05:42:23.424" v="5"/>
          <ac:spMkLst>
            <pc:docMk/>
            <pc:sldMk cId="3725494284" sldId="266"/>
            <ac:spMk id="18" creationId="{D6A9C53F-5F90-40A5-8C85-5412D39C8C68}"/>
          </ac:spMkLst>
        </pc:spChg>
        <pc:spChg chg="add del">
          <ac:chgData name="カク　リンケン" userId="S::8254382@school.city.osaka.jp::d761f6ef-db27-42a5-b7c7-214bdb87408a" providerId="AD" clId="Web-{8900D41F-4C43-4CCF-81AA-3430863AE009}" dt="2024-03-04T05:42:28.236" v="7"/>
          <ac:spMkLst>
            <pc:docMk/>
            <pc:sldMk cId="3725494284" sldId="266"/>
            <ac:spMk id="20" creationId="{F0087D53-9295-4463-AAE4-D5C626046E9F}"/>
          </ac:spMkLst>
        </pc:spChg>
        <pc:spChg chg="add del">
          <ac:chgData name="カク　リンケン" userId="S::8254382@school.city.osaka.jp::d761f6ef-db27-42a5-b7c7-214bdb87408a" providerId="AD" clId="Web-{8900D41F-4C43-4CCF-81AA-3430863AE009}" dt="2024-03-04T05:42:28.236" v="7"/>
          <ac:spMkLst>
            <pc:docMk/>
            <pc:sldMk cId="3725494284" sldId="266"/>
            <ac:spMk id="21" creationId="{D6A9C53F-5F90-40A5-8C85-5412D39C8C68}"/>
          </ac:spMkLst>
        </pc:spChg>
        <pc:spChg chg="add">
          <ac:chgData name="カク　リンケン" userId="S::8254382@school.city.osaka.jp::d761f6ef-db27-42a5-b7c7-214bdb87408a" providerId="AD" clId="Web-{8900D41F-4C43-4CCF-81AA-3430863AE009}" dt="2024-03-04T05:42:28.236" v="8"/>
          <ac:spMkLst>
            <pc:docMk/>
            <pc:sldMk cId="3725494284" sldId="266"/>
            <ac:spMk id="23" creationId="{3B47FC9C-2ED3-4100-A4EF-E8CDFEE106C9}"/>
          </ac:spMkLst>
        </pc:spChg>
        <pc:picChg chg="add del mod">
          <ac:chgData name="カク　リンケン" userId="S::8254382@school.city.osaka.jp::d761f6ef-db27-42a5-b7c7-214bdb87408a" providerId="AD" clId="Web-{8900D41F-4C43-4CCF-81AA-3430863AE009}" dt="2024-03-04T05:42:12.627" v="3"/>
          <ac:picMkLst>
            <pc:docMk/>
            <pc:sldMk cId="3725494284" sldId="266"/>
            <ac:picMk id="3" creationId="{75F948CF-4498-AB57-E458-F2E663830E29}"/>
          </ac:picMkLst>
        </pc:picChg>
        <pc:picChg chg="mod ord">
          <ac:chgData name="カク　リンケン" userId="S::8254382@school.city.osaka.jp::d761f6ef-db27-42a5-b7c7-214bdb87408a" providerId="AD" clId="Web-{8900D41F-4C43-4CCF-81AA-3430863AE009}" dt="2024-03-04T05:42:28.236" v="8"/>
          <ac:picMkLst>
            <pc:docMk/>
            <pc:sldMk cId="3725494284" sldId="266"/>
            <ac:picMk id="6" creationId="{C92F1792-3F01-2F2A-AC24-6991F192A5AD}"/>
          </ac:picMkLst>
        </pc:picChg>
        <pc:picChg chg="mod">
          <ac:chgData name="カク　リンケン" userId="S::8254382@school.city.osaka.jp::d761f6ef-db27-42a5-b7c7-214bdb87408a" providerId="AD" clId="Web-{8900D41F-4C43-4CCF-81AA-3430863AE009}" dt="2024-03-04T05:42:28.236" v="8"/>
          <ac:picMkLst>
            <pc:docMk/>
            <pc:sldMk cId="3725494284" sldId="266"/>
            <ac:picMk id="8" creationId="{FD725AA7-7C72-3A95-FADC-8A336B15E138}"/>
          </ac:picMkLst>
        </pc:picChg>
      </pc:sldChg>
    </pc:docChg>
  </pc:docChgLst>
  <pc:docChgLst>
    <pc:chgData name="ヨシダ　ココネ" userId="S::9839557@school.city.osaka.jp::0f9115d6-7ee6-4bb8-ad61-028536d2bbd4" providerId="AD" clId="Web-{550FAF33-5A0B-4DFE-8EEB-08160A3E5289}"/>
    <pc:docChg chg="modSld">
      <pc:chgData name="ヨシダ　ココネ" userId="S::9839557@school.city.osaka.jp::0f9115d6-7ee6-4bb8-ad61-028536d2bbd4" providerId="AD" clId="Web-{550FAF33-5A0B-4DFE-8EEB-08160A3E5289}" dt="2024-03-12T04:00:09.233" v="29" actId="20577"/>
      <pc:docMkLst>
        <pc:docMk/>
      </pc:docMkLst>
      <pc:sldChg chg="modSp">
        <pc:chgData name="ヨシダ　ココネ" userId="S::9839557@school.city.osaka.jp::0f9115d6-7ee6-4bb8-ad61-028536d2bbd4" providerId="AD" clId="Web-{550FAF33-5A0B-4DFE-8EEB-08160A3E5289}" dt="2024-03-12T03:54:42.066" v="17" actId="20577"/>
        <pc:sldMkLst>
          <pc:docMk/>
          <pc:sldMk cId="3385773714" sldId="273"/>
        </pc:sldMkLst>
        <pc:spChg chg="mod">
          <ac:chgData name="ヨシダ　ココネ" userId="S::9839557@school.city.osaka.jp::0f9115d6-7ee6-4bb8-ad61-028536d2bbd4" providerId="AD" clId="Web-{550FAF33-5A0B-4DFE-8EEB-08160A3E5289}" dt="2024-03-12T03:54:42.066" v="17" actId="20577"/>
          <ac:spMkLst>
            <pc:docMk/>
            <pc:sldMk cId="3385773714" sldId="273"/>
            <ac:spMk id="6" creationId="{E272CE79-E7A4-831C-65B2-C13B240F1901}"/>
          </ac:spMkLst>
        </pc:spChg>
      </pc:sldChg>
      <pc:sldChg chg="modSp">
        <pc:chgData name="ヨシダ　ココネ" userId="S::9839557@school.city.osaka.jp::0f9115d6-7ee6-4bb8-ad61-028536d2bbd4" providerId="AD" clId="Web-{550FAF33-5A0B-4DFE-8EEB-08160A3E5289}" dt="2024-03-12T03:58:58.872" v="27" actId="20577"/>
        <pc:sldMkLst>
          <pc:docMk/>
          <pc:sldMk cId="2959225430" sldId="276"/>
        </pc:sldMkLst>
        <pc:spChg chg="mod">
          <ac:chgData name="ヨシダ　ココネ" userId="S::9839557@school.city.osaka.jp::0f9115d6-7ee6-4bb8-ad61-028536d2bbd4" providerId="AD" clId="Web-{550FAF33-5A0B-4DFE-8EEB-08160A3E5289}" dt="2024-03-12T03:58:58.872" v="27" actId="20577"/>
          <ac:spMkLst>
            <pc:docMk/>
            <pc:sldMk cId="2959225430" sldId="276"/>
            <ac:spMk id="3" creationId="{9EF24035-7202-4FCF-BE47-FB8ADC16DFBB}"/>
          </ac:spMkLst>
        </pc:spChg>
      </pc:sldChg>
      <pc:sldChg chg="modSp">
        <pc:chgData name="ヨシダ　ココネ" userId="S::9839557@school.city.osaka.jp::0f9115d6-7ee6-4bb8-ad61-028536d2bbd4" providerId="AD" clId="Web-{550FAF33-5A0B-4DFE-8EEB-08160A3E5289}" dt="2024-03-12T04:00:09.233" v="29" actId="20577"/>
        <pc:sldMkLst>
          <pc:docMk/>
          <pc:sldMk cId="1927093026" sldId="280"/>
        </pc:sldMkLst>
        <pc:spChg chg="mod">
          <ac:chgData name="ヨシダ　ココネ" userId="S::9839557@school.city.osaka.jp::0f9115d6-7ee6-4bb8-ad61-028536d2bbd4" providerId="AD" clId="Web-{550FAF33-5A0B-4DFE-8EEB-08160A3E5289}" dt="2024-03-12T04:00:09.233" v="29" actId="20577"/>
          <ac:spMkLst>
            <pc:docMk/>
            <pc:sldMk cId="1927093026" sldId="280"/>
            <ac:spMk id="2" creationId="{2BA032DF-16D8-B7BB-4D36-CDB77E7D3C27}"/>
          </ac:spMkLst>
        </pc:spChg>
        <pc:picChg chg="mod">
          <ac:chgData name="ヨシダ　ココネ" userId="S::9839557@school.city.osaka.jp::0f9115d6-7ee6-4bb8-ad61-028536d2bbd4" providerId="AD" clId="Web-{550FAF33-5A0B-4DFE-8EEB-08160A3E5289}" dt="2024-03-12T03:52:39.202" v="9" actId="1076"/>
          <ac:picMkLst>
            <pc:docMk/>
            <pc:sldMk cId="1927093026" sldId="280"/>
            <ac:picMk id="4" creationId="{EBF5B6C2-0FD1-3D48-055D-475BF3B3E114}"/>
          </ac:picMkLst>
        </pc:picChg>
      </pc:sldChg>
      <pc:sldChg chg="modSp">
        <pc:chgData name="ヨシダ　ココネ" userId="S::9839557@school.city.osaka.jp::0f9115d6-7ee6-4bb8-ad61-028536d2bbd4" providerId="AD" clId="Web-{550FAF33-5A0B-4DFE-8EEB-08160A3E5289}" dt="2024-03-12T03:55:08.051" v="19" actId="20577"/>
        <pc:sldMkLst>
          <pc:docMk/>
          <pc:sldMk cId="2023496447" sldId="282"/>
        </pc:sldMkLst>
        <pc:spChg chg="mod">
          <ac:chgData name="ヨシダ　ココネ" userId="S::9839557@school.city.osaka.jp::0f9115d6-7ee6-4bb8-ad61-028536d2bbd4" providerId="AD" clId="Web-{550FAF33-5A0B-4DFE-8EEB-08160A3E5289}" dt="2024-03-12T03:55:08.051" v="19" actId="20577"/>
          <ac:spMkLst>
            <pc:docMk/>
            <pc:sldMk cId="2023496447" sldId="282"/>
            <ac:spMk id="4" creationId="{EFB6D45B-A1FA-8BBB-5C2C-F7FFA83FEDD0}"/>
          </ac:spMkLst>
        </pc:spChg>
      </pc:sldChg>
      <pc:sldChg chg="modSp">
        <pc:chgData name="ヨシダ　ココネ" userId="S::9839557@school.city.osaka.jp::0f9115d6-7ee6-4bb8-ad61-028536d2bbd4" providerId="AD" clId="Web-{550FAF33-5A0B-4DFE-8EEB-08160A3E5289}" dt="2024-03-12T03:55:43.224" v="20" actId="20577"/>
        <pc:sldMkLst>
          <pc:docMk/>
          <pc:sldMk cId="627435808" sldId="285"/>
        </pc:sldMkLst>
        <pc:spChg chg="mod">
          <ac:chgData name="ヨシダ　ココネ" userId="S::9839557@school.city.osaka.jp::0f9115d6-7ee6-4bb8-ad61-028536d2bbd4" providerId="AD" clId="Web-{550FAF33-5A0B-4DFE-8EEB-08160A3E5289}" dt="2024-03-12T03:55:43.224" v="20" actId="20577"/>
          <ac:spMkLst>
            <pc:docMk/>
            <pc:sldMk cId="627435808" sldId="285"/>
            <ac:spMk id="4" creationId="{368970F4-2FE2-A576-6F31-1D3D15D93796}"/>
          </ac:spMkLst>
        </pc:spChg>
      </pc:sldChg>
      <pc:sldChg chg="modSp">
        <pc:chgData name="ヨシダ　ココネ" userId="S::9839557@school.city.osaka.jp::0f9115d6-7ee6-4bb8-ad61-028536d2bbd4" providerId="AD" clId="Web-{550FAF33-5A0B-4DFE-8EEB-08160A3E5289}" dt="2024-03-12T03:55:53.959" v="21" actId="1076"/>
        <pc:sldMkLst>
          <pc:docMk/>
          <pc:sldMk cId="564961690" sldId="289"/>
        </pc:sldMkLst>
        <pc:picChg chg="mod">
          <ac:chgData name="ヨシダ　ココネ" userId="S::9839557@school.city.osaka.jp::0f9115d6-7ee6-4bb8-ad61-028536d2bbd4" providerId="AD" clId="Web-{550FAF33-5A0B-4DFE-8EEB-08160A3E5289}" dt="2024-03-12T03:55:53.959" v="21" actId="1076"/>
          <ac:picMkLst>
            <pc:docMk/>
            <pc:sldMk cId="564961690" sldId="289"/>
            <ac:picMk id="2" creationId="{FECF4D32-FD06-5072-AE24-8574771C006D}"/>
          </ac:picMkLst>
        </pc:picChg>
      </pc:sldChg>
      <pc:sldChg chg="modSp">
        <pc:chgData name="ヨシダ　ココネ" userId="S::9839557@school.city.osaka.jp::0f9115d6-7ee6-4bb8-ad61-028536d2bbd4" providerId="AD" clId="Web-{550FAF33-5A0B-4DFE-8EEB-08160A3E5289}" dt="2024-03-12T03:58:00.526" v="25" actId="20577"/>
        <pc:sldMkLst>
          <pc:docMk/>
          <pc:sldMk cId="4262373" sldId="290"/>
        </pc:sldMkLst>
        <pc:spChg chg="mod">
          <ac:chgData name="ヨシダ　ココネ" userId="S::9839557@school.city.osaka.jp::0f9115d6-7ee6-4bb8-ad61-028536d2bbd4" providerId="AD" clId="Web-{550FAF33-5A0B-4DFE-8EEB-08160A3E5289}" dt="2024-03-12T03:58:00.526" v="25" actId="20577"/>
          <ac:spMkLst>
            <pc:docMk/>
            <pc:sldMk cId="4262373" sldId="290"/>
            <ac:spMk id="2" creationId="{B4EA2DE8-5E95-4292-292E-537B3C76B5DD}"/>
          </ac:spMkLst>
        </pc:spChg>
      </pc:sldChg>
    </pc:docChg>
  </pc:docChgLst>
  <pc:docChgLst>
    <pc:chgData name="カク　リンケン" userId="S::8254382@school.city.osaka.jp::d761f6ef-db27-42a5-b7c7-214bdb87408a" providerId="AD" clId="Web-{25D2D821-EBA8-46DD-A0AE-6B6A7C8A3594}"/>
    <pc:docChg chg="addSld delSld modSld sldOrd modSection">
      <pc:chgData name="カク　リンケン" userId="S::8254382@school.city.osaka.jp::d761f6ef-db27-42a5-b7c7-214bdb87408a" providerId="AD" clId="Web-{25D2D821-EBA8-46DD-A0AE-6B6A7C8A3594}" dt="2024-02-21T06:22:42.115" v="353"/>
      <pc:docMkLst>
        <pc:docMk/>
      </pc:docMkLst>
      <pc:sldChg chg="addSp modSp mod setBg">
        <pc:chgData name="カク　リンケン" userId="S::8254382@school.city.osaka.jp::d761f6ef-db27-42a5-b7c7-214bdb87408a" providerId="AD" clId="Web-{25D2D821-EBA8-46DD-A0AE-6B6A7C8A3594}" dt="2024-02-21T06:19:07.312" v="348"/>
        <pc:sldMkLst>
          <pc:docMk/>
          <pc:sldMk cId="910390479" sldId="256"/>
        </pc:sldMkLst>
        <pc:spChg chg="mod">
          <ac:chgData name="カク　リンケン" userId="S::8254382@school.city.osaka.jp::d761f6ef-db27-42a5-b7c7-214bdb87408a" providerId="AD" clId="Web-{25D2D821-EBA8-46DD-A0AE-6B6A7C8A3594}" dt="2024-02-21T06:19:07.312" v="348"/>
          <ac:spMkLst>
            <pc:docMk/>
            <pc:sldMk cId="910390479" sldId="256"/>
            <ac:spMk id="7" creationId="{DAD86DB9-FFE6-D115-D936-CC22EA7940A8}"/>
          </ac:spMkLst>
        </pc:spChg>
        <pc:picChg chg="add mod">
          <ac:chgData name="カク　リンケン" userId="S::8254382@school.city.osaka.jp::d761f6ef-db27-42a5-b7c7-214bdb87408a" providerId="AD" clId="Web-{25D2D821-EBA8-46DD-A0AE-6B6A7C8A3594}" dt="2024-02-21T06:18:46.202" v="344"/>
          <ac:picMkLst>
            <pc:docMk/>
            <pc:sldMk cId="910390479" sldId="256"/>
            <ac:picMk id="2" creationId="{51FB9650-07A5-A693-693E-690204892993}"/>
          </ac:picMkLst>
        </pc:picChg>
        <pc:picChg chg="add mod">
          <ac:chgData name="カク　リンケン" userId="S::8254382@school.city.osaka.jp::d761f6ef-db27-42a5-b7c7-214bdb87408a" providerId="AD" clId="Web-{25D2D821-EBA8-46DD-A0AE-6B6A7C8A3594}" dt="2024-02-21T06:19:07.312" v="348"/>
          <ac:picMkLst>
            <pc:docMk/>
            <pc:sldMk cId="910390479" sldId="256"/>
            <ac:picMk id="3" creationId="{19E4FDA0-5B74-DBDA-EE15-9368591E8922}"/>
          </ac:picMkLst>
        </pc:picChg>
        <pc:picChg chg="add mod">
          <ac:chgData name="カク　リンケン" userId="S::8254382@school.city.osaka.jp::d761f6ef-db27-42a5-b7c7-214bdb87408a" providerId="AD" clId="Web-{25D2D821-EBA8-46DD-A0AE-6B6A7C8A3594}" dt="2024-02-21T06:18:48.421" v="345"/>
          <ac:picMkLst>
            <pc:docMk/>
            <pc:sldMk cId="910390479" sldId="256"/>
            <ac:picMk id="3" creationId="{49BA5B7B-64FC-9355-6624-774546C8903B}"/>
          </ac:picMkLst>
        </pc:picChg>
        <pc:picChg chg="add mod">
          <ac:chgData name="カク　リンケン" userId="S::8254382@school.city.osaka.jp::d761f6ef-db27-42a5-b7c7-214bdb87408a" providerId="AD" clId="Web-{25D2D821-EBA8-46DD-A0AE-6B6A7C8A3594}" dt="2024-02-21T06:18:49.734" v="346"/>
          <ac:picMkLst>
            <pc:docMk/>
            <pc:sldMk cId="910390479" sldId="256"/>
            <ac:picMk id="6" creationId="{560E08FC-759A-4267-8C2D-2096E1E618F4}"/>
          </ac:picMkLst>
        </pc:picChg>
        <pc:picChg chg="mod ord">
          <ac:chgData name="カク　リンケン" userId="S::8254382@school.city.osaka.jp::d761f6ef-db27-42a5-b7c7-214bdb87408a" providerId="AD" clId="Web-{25D2D821-EBA8-46DD-A0AE-6B6A7C8A3594}" dt="2024-02-21T06:19:07.312" v="348"/>
          <ac:picMkLst>
            <pc:docMk/>
            <pc:sldMk cId="910390479" sldId="256"/>
            <ac:picMk id="8" creationId="{B5F7B0FF-9AD1-D690-DDC5-A849AA54C671}"/>
          </ac:picMkLst>
        </pc:picChg>
      </pc:sldChg>
      <pc:sldChg chg="addSp delSp modSp mod ord setClrOvrMap">
        <pc:chgData name="カク　リンケン" userId="S::8254382@school.city.osaka.jp::d761f6ef-db27-42a5-b7c7-214bdb87408a" providerId="AD" clId="Web-{25D2D821-EBA8-46DD-A0AE-6B6A7C8A3594}" dt="2024-02-21T06:22:42.115" v="353"/>
        <pc:sldMkLst>
          <pc:docMk/>
          <pc:sldMk cId="2138813082" sldId="261"/>
        </pc:sldMkLst>
        <pc:spChg chg="add del">
          <ac:chgData name="カク　リンケン" userId="S::8254382@school.city.osaka.jp::d761f6ef-db27-42a5-b7c7-214bdb87408a" providerId="AD" clId="Web-{25D2D821-EBA8-46DD-A0AE-6B6A7C8A3594}" dt="2024-02-21T06:08:57.295" v="284"/>
          <ac:spMkLst>
            <pc:docMk/>
            <pc:sldMk cId="2138813082" sldId="261"/>
            <ac:spMk id="2" creationId="{0C774CBC-8C22-E5CD-1D5E-F07D2FBEB394}"/>
          </ac:spMkLst>
        </pc:spChg>
        <pc:spChg chg="add del">
          <ac:chgData name="カク　リンケン" userId="S::8254382@school.city.osaka.jp::d761f6ef-db27-42a5-b7c7-214bdb87408a" providerId="AD" clId="Web-{25D2D821-EBA8-46DD-A0AE-6B6A7C8A3594}" dt="2024-02-21T06:00:10.639" v="174"/>
          <ac:spMkLst>
            <pc:docMk/>
            <pc:sldMk cId="2138813082" sldId="261"/>
            <ac:spMk id="3" creationId="{82558DA2-6361-1EE6-6711-FC20B459386A}"/>
          </ac:spMkLst>
        </pc:spChg>
        <pc:spChg chg="mod">
          <ac:chgData name="カク　リンケン" userId="S::8254382@school.city.osaka.jp::d761f6ef-db27-42a5-b7c7-214bdb87408a" providerId="AD" clId="Web-{25D2D821-EBA8-46DD-A0AE-6B6A7C8A3594}" dt="2024-02-21T06:14:15.413" v="304"/>
          <ac:spMkLst>
            <pc:docMk/>
            <pc:sldMk cId="2138813082" sldId="261"/>
            <ac:spMk id="5" creationId="{C42DA76A-AA40-AC73-6EBB-25640A637AA9}"/>
          </ac:spMkLst>
        </pc:spChg>
        <pc:spChg chg="mod">
          <ac:chgData name="カク　リンケン" userId="S::8254382@school.city.osaka.jp::d761f6ef-db27-42a5-b7c7-214bdb87408a" providerId="AD" clId="Web-{25D2D821-EBA8-46DD-A0AE-6B6A7C8A3594}" dt="2024-02-21T06:15:29.728" v="310" actId="20577"/>
          <ac:spMkLst>
            <pc:docMk/>
            <pc:sldMk cId="2138813082" sldId="261"/>
            <ac:spMk id="6" creationId="{EA8869D8-E260-92FD-656F-90450C02BF06}"/>
          </ac:spMkLst>
        </pc:spChg>
        <pc:spChg chg="add">
          <ac:chgData name="カク　リンケン" userId="S::8254382@school.city.osaka.jp::d761f6ef-db27-42a5-b7c7-214bdb87408a" providerId="AD" clId="Web-{25D2D821-EBA8-46DD-A0AE-6B6A7C8A3594}" dt="2024-02-21T06:14:15.413" v="304"/>
          <ac:spMkLst>
            <pc:docMk/>
            <pc:sldMk cId="2138813082" sldId="261"/>
            <ac:spMk id="13" creationId="{6329262A-BBAC-4ED5-BACF-96B3DD02433F}"/>
          </ac:spMkLst>
        </pc:spChg>
        <pc:picChg chg="add mod ord">
          <ac:chgData name="カク　リンケン" userId="S::8254382@school.city.osaka.jp::d761f6ef-db27-42a5-b7c7-214bdb87408a" providerId="AD" clId="Web-{25D2D821-EBA8-46DD-A0AE-6B6A7C8A3594}" dt="2024-02-21T06:22:42.115" v="353"/>
          <ac:picMkLst>
            <pc:docMk/>
            <pc:sldMk cId="2138813082" sldId="261"/>
            <ac:picMk id="4" creationId="{1CBD879C-1B97-3930-A7DA-7F7FEBA9C7D8}"/>
          </ac:picMkLst>
        </pc:picChg>
        <pc:picChg chg="add">
          <ac:chgData name="カク　リンケン" userId="S::8254382@school.city.osaka.jp::d761f6ef-db27-42a5-b7c7-214bdb87408a" providerId="AD" clId="Web-{25D2D821-EBA8-46DD-A0AE-6B6A7C8A3594}" dt="2024-02-21T06:14:15.413" v="304"/>
          <ac:picMkLst>
            <pc:docMk/>
            <pc:sldMk cId="2138813082" sldId="261"/>
            <ac:picMk id="11" creationId="{CC5A98D3-A8B5-41F7-A61B-F6238BF50A30}"/>
          </ac:picMkLst>
        </pc:picChg>
      </pc:sldChg>
      <pc:sldChg chg="ord">
        <pc:chgData name="カク　リンケン" userId="S::8254382@school.city.osaka.jp::d761f6ef-db27-42a5-b7c7-214bdb87408a" providerId="AD" clId="Web-{25D2D821-EBA8-46DD-A0AE-6B6A7C8A3594}" dt="2024-02-21T05:44:26.175" v="52"/>
        <pc:sldMkLst>
          <pc:docMk/>
          <pc:sldMk cId="1189001139" sldId="262"/>
        </pc:sldMkLst>
      </pc:sldChg>
      <pc:sldChg chg="del">
        <pc:chgData name="カク　リンケン" userId="S::8254382@school.city.osaka.jp::d761f6ef-db27-42a5-b7c7-214bdb87408a" providerId="AD" clId="Web-{25D2D821-EBA8-46DD-A0AE-6B6A7C8A3594}" dt="2024-02-21T05:45:18.301" v="54"/>
        <pc:sldMkLst>
          <pc:docMk/>
          <pc:sldMk cId="3580591237" sldId="263"/>
        </pc:sldMkLst>
      </pc:sldChg>
      <pc:sldChg chg="modSp ord">
        <pc:chgData name="カク　リンケン" userId="S::8254382@school.city.osaka.jp::d761f6ef-db27-42a5-b7c7-214bdb87408a" providerId="AD" clId="Web-{25D2D821-EBA8-46DD-A0AE-6B6A7C8A3594}" dt="2024-02-21T06:19:53.845" v="349"/>
        <pc:sldMkLst>
          <pc:docMk/>
          <pc:sldMk cId="3116558689" sldId="264"/>
        </pc:sldMkLst>
        <pc:spChg chg="mod">
          <ac:chgData name="カク　リンケン" userId="S::8254382@school.city.osaka.jp::d761f6ef-db27-42a5-b7c7-214bdb87408a" providerId="AD" clId="Web-{25D2D821-EBA8-46DD-A0AE-6B6A7C8A3594}" dt="2024-02-21T05:42:07.874" v="50" actId="14100"/>
          <ac:spMkLst>
            <pc:docMk/>
            <pc:sldMk cId="3116558689" sldId="264"/>
            <ac:spMk id="2" creationId="{18BF32B1-FCBE-F084-8835-35F4560EFD70}"/>
          </ac:spMkLst>
        </pc:spChg>
      </pc:sldChg>
      <pc:sldChg chg="addSp delSp modSp ord">
        <pc:chgData name="カク　リンケン" userId="S::8254382@school.city.osaka.jp::d761f6ef-db27-42a5-b7c7-214bdb87408a" providerId="AD" clId="Web-{25D2D821-EBA8-46DD-A0AE-6B6A7C8A3594}" dt="2024-02-21T06:17:02.293" v="339"/>
        <pc:sldMkLst>
          <pc:docMk/>
          <pc:sldMk cId="3725494284" sldId="266"/>
        </pc:sldMkLst>
        <pc:spChg chg="mod">
          <ac:chgData name="カク　リンケン" userId="S::8254382@school.city.osaka.jp::d761f6ef-db27-42a5-b7c7-214bdb87408a" providerId="AD" clId="Web-{25D2D821-EBA8-46DD-A0AE-6B6A7C8A3594}" dt="2024-02-21T05:57:14.994" v="171" actId="20577"/>
          <ac:spMkLst>
            <pc:docMk/>
            <pc:sldMk cId="3725494284" sldId="266"/>
            <ac:spMk id="2" creationId="{34482C6D-76C0-07BB-C278-BE03975BAC5C}"/>
          </ac:spMkLst>
        </pc:spChg>
        <pc:spChg chg="del mod">
          <ac:chgData name="カク　リンケン" userId="S::8254382@school.city.osaka.jp::d761f6ef-db27-42a5-b7c7-214bdb87408a" providerId="AD" clId="Web-{25D2D821-EBA8-46DD-A0AE-6B6A7C8A3594}" dt="2024-02-21T05:53:54.675" v="166"/>
          <ac:spMkLst>
            <pc:docMk/>
            <pc:sldMk cId="3725494284" sldId="266"/>
            <ac:spMk id="3" creationId="{86E2B0DF-3F24-A4B7-844C-C97714A8C454}"/>
          </ac:spMkLst>
        </pc:spChg>
        <pc:picChg chg="add del mod">
          <ac:chgData name="カク　リンケン" userId="S::8254382@school.city.osaka.jp::d761f6ef-db27-42a5-b7c7-214bdb87408a" providerId="AD" clId="Web-{25D2D821-EBA8-46DD-A0AE-6B6A7C8A3594}" dt="2024-02-21T06:17:02.293" v="339"/>
          <ac:picMkLst>
            <pc:docMk/>
            <pc:sldMk cId="3725494284" sldId="266"/>
            <ac:picMk id="4" creationId="{609DD565-17B4-FA60-955B-C46887B7456B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7:01.137" v="338"/>
          <ac:picMkLst>
            <pc:docMk/>
            <pc:sldMk cId="3725494284" sldId="266"/>
            <ac:picMk id="5" creationId="{B6B8E76F-5090-448A-4355-31E2B43F70FF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9.840" v="337"/>
          <ac:picMkLst>
            <pc:docMk/>
            <pc:sldMk cId="3725494284" sldId="266"/>
            <ac:picMk id="6" creationId="{A953C596-473C-EE94-5576-65C53E1224D4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2.918" v="331"/>
          <ac:picMkLst>
            <pc:docMk/>
            <pc:sldMk cId="3725494284" sldId="266"/>
            <ac:picMk id="7" creationId="{C6B8DD46-EE6A-7CC2-9272-B99FE118EB71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0.293" v="329"/>
          <ac:picMkLst>
            <pc:docMk/>
            <pc:sldMk cId="3725494284" sldId="266"/>
            <ac:picMk id="8" creationId="{0EDC16B1-7B1F-7407-50CC-B958D6331FD3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8.340" v="336"/>
          <ac:picMkLst>
            <pc:docMk/>
            <pc:sldMk cId="3725494284" sldId="266"/>
            <ac:picMk id="9" creationId="{A1EA15E8-5C9B-D388-2D23-97C5BDD2FD59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7.027" v="335"/>
          <ac:picMkLst>
            <pc:docMk/>
            <pc:sldMk cId="3725494284" sldId="266"/>
            <ac:picMk id="10" creationId="{EC0B4EFF-18E8-B2E8-6215-4E1652D7985B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6.105" v="334"/>
          <ac:picMkLst>
            <pc:docMk/>
            <pc:sldMk cId="3725494284" sldId="266"/>
            <ac:picMk id="11" creationId="{DDF8ABC7-441F-AB8A-922D-1BBB2C57F163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5.184" v="333"/>
          <ac:picMkLst>
            <pc:docMk/>
            <pc:sldMk cId="3725494284" sldId="266"/>
            <ac:picMk id="12" creationId="{1B31FAF4-8571-A6EF-CD5B-A58ABA341762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3.902" v="332"/>
          <ac:picMkLst>
            <pc:docMk/>
            <pc:sldMk cId="3725494284" sldId="266"/>
            <ac:picMk id="13" creationId="{9189567E-31CF-2A68-38F9-99F0AACB5A11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49.340" v="328"/>
          <ac:picMkLst>
            <pc:docMk/>
            <pc:sldMk cId="3725494284" sldId="266"/>
            <ac:picMk id="14" creationId="{5DE2C16A-405B-EF9F-3E6F-02B4448C801F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51.543" v="330"/>
          <ac:picMkLst>
            <pc:docMk/>
            <pc:sldMk cId="3725494284" sldId="266"/>
            <ac:picMk id="15" creationId="{DF914591-2029-8D78-74C5-31EED0020843}"/>
          </ac:picMkLst>
        </pc:picChg>
        <pc:picChg chg="add del mod">
          <ac:chgData name="カク　リンケン" userId="S::8254382@school.city.osaka.jp::d761f6ef-db27-42a5-b7c7-214bdb87408a" providerId="AD" clId="Web-{25D2D821-EBA8-46DD-A0AE-6B6A7C8A3594}" dt="2024-02-21T06:16:48.808" v="327"/>
          <ac:picMkLst>
            <pc:docMk/>
            <pc:sldMk cId="3725494284" sldId="266"/>
            <ac:picMk id="16" creationId="{094A4F23-44FF-DCEA-D2DC-A23212F13301}"/>
          </ac:picMkLst>
        </pc:picChg>
      </pc:sldChg>
      <pc:sldChg chg="del ord">
        <pc:chgData name="カク　リンケン" userId="S::8254382@school.city.osaka.jp::d761f6ef-db27-42a5-b7c7-214bdb87408a" providerId="AD" clId="Web-{25D2D821-EBA8-46DD-A0AE-6B6A7C8A3594}" dt="2024-02-21T05:45:25.864" v="57"/>
        <pc:sldMkLst>
          <pc:docMk/>
          <pc:sldMk cId="1347615946" sldId="267"/>
        </pc:sldMkLst>
      </pc:sldChg>
      <pc:sldChg chg="del">
        <pc:chgData name="カク　リンケン" userId="S::8254382@school.city.osaka.jp::d761f6ef-db27-42a5-b7c7-214bdb87408a" providerId="AD" clId="Web-{25D2D821-EBA8-46DD-A0AE-6B6A7C8A3594}" dt="2024-02-21T05:45:29.848" v="59"/>
        <pc:sldMkLst>
          <pc:docMk/>
          <pc:sldMk cId="2070218439" sldId="268"/>
        </pc:sldMkLst>
      </pc:sldChg>
      <pc:sldChg chg="del">
        <pc:chgData name="カク　リンケン" userId="S::8254382@school.city.osaka.jp::d761f6ef-db27-42a5-b7c7-214bdb87408a" providerId="AD" clId="Web-{25D2D821-EBA8-46DD-A0AE-6B6A7C8A3594}" dt="2024-02-21T05:45:31.552" v="61"/>
        <pc:sldMkLst>
          <pc:docMk/>
          <pc:sldMk cId="677681378" sldId="269"/>
        </pc:sldMkLst>
      </pc:sldChg>
      <pc:sldChg chg="new">
        <pc:chgData name="カク　リンケン" userId="S::8254382@school.city.osaka.jp::d761f6ef-db27-42a5-b7c7-214bdb87408a" providerId="AD" clId="Web-{25D2D821-EBA8-46DD-A0AE-6B6A7C8A3594}" dt="2024-02-21T06:22:00.255" v="350"/>
        <pc:sldMkLst>
          <pc:docMk/>
          <pc:sldMk cId="3814542546" sldId="269"/>
        </pc:sldMkLst>
      </pc:sldChg>
      <pc:sldChg chg="new">
        <pc:chgData name="カク　リンケン" userId="S::8254382@school.city.osaka.jp::d761f6ef-db27-42a5-b7c7-214bdb87408a" providerId="AD" clId="Web-{25D2D821-EBA8-46DD-A0AE-6B6A7C8A3594}" dt="2024-02-21T06:22:02.583" v="351"/>
        <pc:sldMkLst>
          <pc:docMk/>
          <pc:sldMk cId="1437459743" sldId="270"/>
        </pc:sldMkLst>
      </pc:sldChg>
      <pc:sldChg chg="new del">
        <pc:chgData name="カク　リンケン" userId="S::8254382@school.city.osaka.jp::d761f6ef-db27-42a5-b7c7-214bdb87408a" providerId="AD" clId="Web-{25D2D821-EBA8-46DD-A0AE-6B6A7C8A3594}" dt="2024-02-21T05:45:30.958" v="60"/>
        <pc:sldMkLst>
          <pc:docMk/>
          <pc:sldMk cId="2057096308" sldId="270"/>
        </pc:sldMkLst>
      </pc:sldChg>
      <pc:sldChg chg="new del">
        <pc:chgData name="カク　リンケン" userId="S::8254382@school.city.osaka.jp::d761f6ef-db27-42a5-b7c7-214bdb87408a" providerId="AD" clId="Web-{25D2D821-EBA8-46DD-A0AE-6B6A7C8A3594}" dt="2024-02-21T05:45:28.083" v="58"/>
        <pc:sldMkLst>
          <pc:docMk/>
          <pc:sldMk cId="2410054840" sldId="271"/>
        </pc:sldMkLst>
      </pc:sldChg>
    </pc:docChg>
  </pc:docChgLst>
  <pc:docChgLst>
    <pc:chgData name="ハタヤマ　ジョウタ" userId="S::6000196@school.city.osaka.jp::734c3b5b-6904-415d-91c0-b2799939dc84" providerId="AD" clId="Web-{BC617B45-A816-4567-A7CB-7FA5B54FE778}"/>
    <pc:docChg chg="modSld">
      <pc:chgData name="ハタヤマ　ジョウタ" userId="S::6000196@school.city.osaka.jp::734c3b5b-6904-415d-91c0-b2799939dc84" providerId="AD" clId="Web-{BC617B45-A816-4567-A7CB-7FA5B54FE778}" dt="2024-03-04T05:41:24.034" v="1" actId="20577"/>
      <pc:docMkLst>
        <pc:docMk/>
      </pc:docMkLst>
      <pc:sldChg chg="modSp">
        <pc:chgData name="ハタヤマ　ジョウタ" userId="S::6000196@school.city.osaka.jp::734c3b5b-6904-415d-91c0-b2799939dc84" providerId="AD" clId="Web-{BC617B45-A816-4567-A7CB-7FA5B54FE778}" dt="2024-03-04T05:41:24.034" v="1" actId="20577"/>
        <pc:sldMkLst>
          <pc:docMk/>
          <pc:sldMk cId="3725494284" sldId="266"/>
        </pc:sldMkLst>
        <pc:spChg chg="mod">
          <ac:chgData name="ハタヤマ　ジョウタ" userId="S::6000196@school.city.osaka.jp::734c3b5b-6904-415d-91c0-b2799939dc84" providerId="AD" clId="Web-{BC617B45-A816-4567-A7CB-7FA5B54FE778}" dt="2024-03-04T05:41:24.034" v="1" actId="20577"/>
          <ac:spMkLst>
            <pc:docMk/>
            <pc:sldMk cId="3725494284" sldId="266"/>
            <ac:spMk id="2" creationId="{34482C6D-76C0-07BB-C278-BE03975BAC5C}"/>
          </ac:spMkLst>
        </pc:spChg>
      </pc:sldChg>
    </pc:docChg>
  </pc:docChgLst>
  <pc:docChgLst>
    <pc:chgData name="カク　リンケン" userId="S::8254382@school.city.osaka.jp::d761f6ef-db27-42a5-b7c7-214bdb87408a" providerId="AD" clId="Web-{5AF02FAF-D554-4401-A50A-248A05A9139A}"/>
    <pc:docChg chg="modSld">
      <pc:chgData name="カク　リンケン" userId="S::8254382@school.city.osaka.jp::d761f6ef-db27-42a5-b7c7-214bdb87408a" providerId="AD" clId="Web-{5AF02FAF-D554-4401-A50A-248A05A9139A}" dt="2024-03-11T06:13:25.119" v="16" actId="20577"/>
      <pc:docMkLst>
        <pc:docMk/>
      </pc:docMkLst>
      <pc:sldChg chg="modSp">
        <pc:chgData name="カク　リンケン" userId="S::8254382@school.city.osaka.jp::d761f6ef-db27-42a5-b7c7-214bdb87408a" providerId="AD" clId="Web-{5AF02FAF-D554-4401-A50A-248A05A9139A}" dt="2024-03-11T06:13:25.119" v="16" actId="20577"/>
        <pc:sldMkLst>
          <pc:docMk/>
          <pc:sldMk cId="1927093026" sldId="280"/>
        </pc:sldMkLst>
        <pc:spChg chg="mod">
          <ac:chgData name="カク　リンケン" userId="S::8254382@school.city.osaka.jp::d761f6ef-db27-42a5-b7c7-214bdb87408a" providerId="AD" clId="Web-{5AF02FAF-D554-4401-A50A-248A05A9139A}" dt="2024-03-11T06:13:25.119" v="16" actId="20577"/>
          <ac:spMkLst>
            <pc:docMk/>
            <pc:sldMk cId="1927093026" sldId="280"/>
            <ac:spMk id="2" creationId="{2BA032DF-16D8-B7BB-4D36-CDB77E7D3C27}"/>
          </ac:spMkLst>
        </pc:spChg>
        <pc:picChg chg="mod">
          <ac:chgData name="カク　リンケン" userId="S::8254382@school.city.osaka.jp::d761f6ef-db27-42a5-b7c7-214bdb87408a" providerId="AD" clId="Web-{5AF02FAF-D554-4401-A50A-248A05A9139A}" dt="2024-03-11T06:08:26.021" v="1" actId="1076"/>
          <ac:picMkLst>
            <pc:docMk/>
            <pc:sldMk cId="1927093026" sldId="280"/>
            <ac:picMk id="4" creationId="{EBF5B6C2-0FD1-3D48-055D-475BF3B3E114}"/>
          </ac:picMkLst>
        </pc:picChg>
      </pc:sldChg>
    </pc:docChg>
  </pc:docChgLst>
  <pc:docChgLst>
    <pc:chgData name="ハタヤマ　ジョウタ" userId="S::6000196@school.city.osaka.jp::734c3b5b-6904-415d-91c0-b2799939dc84" providerId="AD" clId="Web-{0AE548F7-117C-49FF-AFF3-AD1258EF144E}"/>
    <pc:docChg chg="addSld modSection">
      <pc:chgData name="ハタヤマ　ジョウタ" userId="S::6000196@school.city.osaka.jp::734c3b5b-6904-415d-91c0-b2799939dc84" providerId="AD" clId="Web-{0AE548F7-117C-49FF-AFF3-AD1258EF144E}" dt="2024-03-04T05:57:51.115" v="0"/>
      <pc:docMkLst>
        <pc:docMk/>
      </pc:docMkLst>
      <pc:sldChg chg="add">
        <pc:chgData name="ハタヤマ　ジョウタ" userId="S::6000196@school.city.osaka.jp::734c3b5b-6904-415d-91c0-b2799939dc84" providerId="AD" clId="Web-{0AE548F7-117C-49FF-AFF3-AD1258EF144E}" dt="2024-03-04T05:57:51.115" v="0"/>
        <pc:sldMkLst>
          <pc:docMk/>
          <pc:sldMk cId="2141759916" sldId="256"/>
        </pc:sldMkLst>
      </pc:sldChg>
    </pc:docChg>
  </pc:docChgLst>
  <pc:docChgLst>
    <pc:chgData name="ヨシダ　ココネ" userId="S::9839557@school.city.osaka.jp::0f9115d6-7ee6-4bb8-ad61-028536d2bbd4" providerId="AD" clId="Web-{390D2521-2BF6-4CE8-9850-6EEDB8ABEBEA}"/>
    <pc:docChg chg="modSld">
      <pc:chgData name="ヨシダ　ココネ" userId="S::9839557@school.city.osaka.jp::0f9115d6-7ee6-4bb8-ad61-028536d2bbd4" providerId="AD" clId="Web-{390D2521-2BF6-4CE8-9850-6EEDB8ABEBEA}" dt="2024-02-29T05:59:54.521" v="0"/>
      <pc:docMkLst>
        <pc:docMk/>
      </pc:docMkLst>
      <pc:sldChg chg="mod setBg">
        <pc:chgData name="ヨシダ　ココネ" userId="S::9839557@school.city.osaka.jp::0f9115d6-7ee6-4bb8-ad61-028536d2bbd4" providerId="AD" clId="Web-{390D2521-2BF6-4CE8-9850-6EEDB8ABEBEA}" dt="2024-02-29T05:59:54.521" v="0"/>
        <pc:sldMkLst>
          <pc:docMk/>
          <pc:sldMk cId="910390479" sldId="256"/>
        </pc:sldMkLst>
      </pc:sldChg>
    </pc:docChg>
  </pc:docChgLst>
  <pc:docChgLst>
    <pc:chgData name="オノ　ココロ" userId="S::9896574@school.city.osaka.jp::9ba58c5f-6703-4058-b67d-d321dea31abe" providerId="AD" clId="Web-{044D958F-734E-4F6C-AE62-963E7C1BDCAE}"/>
    <pc:docChg chg="modSld">
      <pc:chgData name="オノ　ココロ" userId="S::9896574@school.city.osaka.jp::9ba58c5f-6703-4058-b67d-d321dea31abe" providerId="AD" clId="Web-{044D958F-734E-4F6C-AE62-963E7C1BDCAE}" dt="2024-03-06T04:53:11.225" v="61" actId="20577"/>
      <pc:docMkLst>
        <pc:docMk/>
      </pc:docMkLst>
      <pc:sldChg chg="modSp">
        <pc:chgData name="オノ　ココロ" userId="S::9896574@school.city.osaka.jp::9ba58c5f-6703-4058-b67d-d321dea31abe" providerId="AD" clId="Web-{044D958F-734E-4F6C-AE62-963E7C1BDCAE}" dt="2024-03-06T04:53:11.225" v="61" actId="20577"/>
        <pc:sldMkLst>
          <pc:docMk/>
          <pc:sldMk cId="3385773714" sldId="273"/>
        </pc:sldMkLst>
        <pc:spChg chg="mod">
          <ac:chgData name="オノ　ココロ" userId="S::9896574@school.city.osaka.jp::9ba58c5f-6703-4058-b67d-d321dea31abe" providerId="AD" clId="Web-{044D958F-734E-4F6C-AE62-963E7C1BDCAE}" dt="2024-03-06T04:53:11.225" v="61" actId="20577"/>
          <ac:spMkLst>
            <pc:docMk/>
            <pc:sldMk cId="3385773714" sldId="273"/>
            <ac:spMk id="2" creationId="{F7BB6355-6C82-756C-B540-CFEADB876AD6}"/>
          </ac:spMkLst>
        </pc:spChg>
        <pc:spChg chg="mod">
          <ac:chgData name="オノ　ココロ" userId="S::9896574@school.city.osaka.jp::9ba58c5f-6703-4058-b67d-d321dea31abe" providerId="AD" clId="Web-{044D958F-734E-4F6C-AE62-963E7C1BDCAE}" dt="2024-03-06T04:52:35.645" v="60" actId="20577"/>
          <ac:spMkLst>
            <pc:docMk/>
            <pc:sldMk cId="3385773714" sldId="273"/>
            <ac:spMk id="6" creationId="{E272CE79-E7A4-831C-65B2-C13B240F1901}"/>
          </ac:spMkLst>
        </pc:spChg>
        <pc:picChg chg="mod modCrop">
          <ac:chgData name="オノ　ココロ" userId="S::9896574@school.city.osaka.jp::9ba58c5f-6703-4058-b67d-d321dea31abe" providerId="AD" clId="Web-{044D958F-734E-4F6C-AE62-963E7C1BDCAE}" dt="2024-03-06T04:46:26.388" v="29"/>
          <ac:picMkLst>
            <pc:docMk/>
            <pc:sldMk cId="3385773714" sldId="273"/>
            <ac:picMk id="4" creationId="{6AA99635-F5EF-DCEA-E3C6-8FB3E5F6761A}"/>
          </ac:picMkLst>
        </pc:picChg>
        <pc:picChg chg="mod ord modCrop">
          <ac:chgData name="オノ　ココロ" userId="S::9896574@school.city.osaka.jp::9ba58c5f-6703-4058-b67d-d321dea31abe" providerId="AD" clId="Web-{044D958F-734E-4F6C-AE62-963E7C1BDCAE}" dt="2024-03-06T04:45:36.604" v="27"/>
          <ac:picMkLst>
            <pc:docMk/>
            <pc:sldMk cId="3385773714" sldId="273"/>
            <ac:picMk id="7" creationId="{124B9E59-335A-181F-C2CB-AE7EC5F26B81}"/>
          </ac:picMkLst>
        </pc:picChg>
        <pc:picChg chg="mod">
          <ac:chgData name="オノ　ココロ" userId="S::9896574@school.city.osaka.jp::9ba58c5f-6703-4058-b67d-d321dea31abe" providerId="AD" clId="Web-{044D958F-734E-4F6C-AE62-963E7C1BDCAE}" dt="2024-03-06T04:39:41.942" v="4" actId="14100"/>
          <ac:picMkLst>
            <pc:docMk/>
            <pc:sldMk cId="3385773714" sldId="273"/>
            <ac:picMk id="11" creationId="{48C6E156-2C70-C301-F5DB-54FD65930FD6}"/>
          </ac:picMkLst>
        </pc:picChg>
        <pc:picChg chg="mod">
          <ac:chgData name="オノ　ココロ" userId="S::9896574@school.city.osaka.jp::9ba58c5f-6703-4058-b67d-d321dea31abe" providerId="AD" clId="Web-{044D958F-734E-4F6C-AE62-963E7C1BDCAE}" dt="2024-03-06T04:39:13.175" v="2" actId="1076"/>
          <ac:picMkLst>
            <pc:docMk/>
            <pc:sldMk cId="3385773714" sldId="273"/>
            <ac:picMk id="12" creationId="{00891172-E9A7-5AE6-CF17-7615F1572EEC}"/>
          </ac:picMkLst>
        </pc:picChg>
      </pc:sldChg>
    </pc:docChg>
  </pc:docChgLst>
  <pc:docChgLst>
    <pc:chgData name="コニシ　ビヨリ" userId="S::6341640@school.city.osaka.jp::e466af7b-a342-44a2-abee-349b07dd47d6" providerId="AD" clId="Web-{C569944E-1FDB-4E49-AE6F-D96558F56098}"/>
    <pc:docChg chg="modSld">
      <pc:chgData name="コニシ　ビヨリ" userId="S::6341640@school.city.osaka.jp::e466af7b-a342-44a2-abee-349b07dd47d6" providerId="AD" clId="Web-{C569944E-1FDB-4E49-AE6F-D96558F56098}" dt="2024-03-07T06:20:24.919" v="17" actId="1076"/>
      <pc:docMkLst>
        <pc:docMk/>
      </pc:docMkLst>
      <pc:sldChg chg="addSp delSp modSp delAnim">
        <pc:chgData name="コニシ　ビヨリ" userId="S::6341640@school.city.osaka.jp::e466af7b-a342-44a2-abee-349b07dd47d6" providerId="AD" clId="Web-{C569944E-1FDB-4E49-AE6F-D96558F56098}" dt="2024-03-07T06:20:24.919" v="17" actId="1076"/>
        <pc:sldMkLst>
          <pc:docMk/>
          <pc:sldMk cId="564961690" sldId="289"/>
        </pc:sldMkLst>
        <pc:spChg chg="del mod">
          <ac:chgData name="コニシ　ビヨリ" userId="S::6341640@school.city.osaka.jp::e466af7b-a342-44a2-abee-349b07dd47d6" providerId="AD" clId="Web-{C569944E-1FDB-4E49-AE6F-D96558F56098}" dt="2024-03-07T06:20:07.231" v="14"/>
          <ac:spMkLst>
            <pc:docMk/>
            <pc:sldMk cId="564961690" sldId="289"/>
            <ac:spMk id="4" creationId="{A641D087-9F76-03E9-7937-8E906FD30762}"/>
          </ac:spMkLst>
        </pc:spChg>
        <pc:picChg chg="add mod">
          <ac:chgData name="コニシ　ビヨリ" userId="S::6341640@school.city.osaka.jp::e466af7b-a342-44a2-abee-349b07dd47d6" providerId="AD" clId="Web-{C569944E-1FDB-4E49-AE6F-D96558F56098}" dt="2024-03-07T06:20:24.919" v="17" actId="1076"/>
          <ac:picMkLst>
            <pc:docMk/>
            <pc:sldMk cId="564961690" sldId="289"/>
            <ac:picMk id="2" creationId="{FECF4D32-FD06-5072-AE24-8574771C006D}"/>
          </ac:picMkLst>
        </pc:picChg>
        <pc:picChg chg="del mod">
          <ac:chgData name="コニシ　ビヨリ" userId="S::6341640@school.city.osaka.jp::e466af7b-a342-44a2-abee-349b07dd47d6" providerId="AD" clId="Web-{C569944E-1FDB-4E49-AE6F-D96558F56098}" dt="2024-03-07T06:19:59.293" v="3"/>
          <ac:picMkLst>
            <pc:docMk/>
            <pc:sldMk cId="564961690" sldId="289"/>
            <ac:picMk id="3" creationId="{F31E73E5-B950-E748-4678-06693BC8D811}"/>
          </ac:picMkLst>
        </pc:picChg>
      </pc:sldChg>
    </pc:docChg>
  </pc:docChgLst>
  <pc:docChgLst>
    <pc:chgData name="カク　リンケン" userId="S::8254382@school.city.osaka.jp::d761f6ef-db27-42a5-b7c7-214bdb87408a" providerId="AD" clId="Web-{0188F43E-2672-4DBF-87AA-7DA6E6BA8FC9}"/>
    <pc:docChg chg="modSld sldOrd">
      <pc:chgData name="カク　リンケン" userId="S::8254382@school.city.osaka.jp::d761f6ef-db27-42a5-b7c7-214bdb87408a" providerId="AD" clId="Web-{0188F43E-2672-4DBF-87AA-7DA6E6BA8FC9}" dt="2024-03-11T06:03:44.811" v="127"/>
      <pc:docMkLst>
        <pc:docMk/>
      </pc:docMkLst>
      <pc:sldChg chg="ord">
        <pc:chgData name="カク　リンケン" userId="S::8254382@school.city.osaka.jp::d761f6ef-db27-42a5-b7c7-214bdb87408a" providerId="AD" clId="Web-{0188F43E-2672-4DBF-87AA-7DA6E6BA8FC9}" dt="2024-03-11T05:48:59.398" v="7"/>
        <pc:sldMkLst>
          <pc:docMk/>
          <pc:sldMk cId="3385773714" sldId="273"/>
        </pc:sldMkLst>
      </pc:sldChg>
      <pc:sldChg chg="modSp">
        <pc:chgData name="カク　リンケン" userId="S::8254382@school.city.osaka.jp::d761f6ef-db27-42a5-b7c7-214bdb87408a" providerId="AD" clId="Web-{0188F43E-2672-4DBF-87AA-7DA6E6BA8FC9}" dt="2024-03-11T06:02:30.434" v="126" actId="20577"/>
        <pc:sldMkLst>
          <pc:docMk/>
          <pc:sldMk cId="1927093026" sldId="280"/>
        </pc:sldMkLst>
        <pc:spChg chg="mod">
          <ac:chgData name="カク　リンケン" userId="S::8254382@school.city.osaka.jp::d761f6ef-db27-42a5-b7c7-214bdb87408a" providerId="AD" clId="Web-{0188F43E-2672-4DBF-87AA-7DA6E6BA8FC9}" dt="2024-03-11T06:02:30.434" v="126" actId="20577"/>
          <ac:spMkLst>
            <pc:docMk/>
            <pc:sldMk cId="1927093026" sldId="280"/>
            <ac:spMk id="2" creationId="{2BA032DF-16D8-B7BB-4D36-CDB77E7D3C27}"/>
          </ac:spMkLst>
        </pc:spChg>
        <pc:picChg chg="mod">
          <ac:chgData name="カク　リンケン" userId="S::8254382@school.city.osaka.jp::d761f6ef-db27-42a5-b7c7-214bdb87408a" providerId="AD" clId="Web-{0188F43E-2672-4DBF-87AA-7DA6E6BA8FC9}" dt="2024-03-11T05:50:20.134" v="52" actId="1076"/>
          <ac:picMkLst>
            <pc:docMk/>
            <pc:sldMk cId="1927093026" sldId="280"/>
            <ac:picMk id="4" creationId="{EBF5B6C2-0FD1-3D48-055D-475BF3B3E114}"/>
          </ac:picMkLst>
        </pc:picChg>
      </pc:sldChg>
      <pc:sldChg chg="ord">
        <pc:chgData name="カク　リンケン" userId="S::8254382@school.city.osaka.jp::d761f6ef-db27-42a5-b7c7-214bdb87408a" providerId="AD" clId="Web-{0188F43E-2672-4DBF-87AA-7DA6E6BA8FC9}" dt="2024-03-11T06:03:44.811" v="127"/>
        <pc:sldMkLst>
          <pc:docMk/>
          <pc:sldMk cId="4262373" sldId="290"/>
        </pc:sldMkLst>
      </pc:sldChg>
    </pc:docChg>
  </pc:docChgLst>
  <pc:docChgLst>
    <pc:chgData name="カク　リンケン" userId="S::8254382@school.city.osaka.jp::d761f6ef-db27-42a5-b7c7-214bdb87408a" providerId="AD" clId="Web-{07165D6B-91EE-49A5-880C-4CF5B69DDE3B}"/>
    <pc:docChg chg="delSld modSld sldOrd">
      <pc:chgData name="カク　リンケン" userId="S::8254382@school.city.osaka.jp::d761f6ef-db27-42a5-b7c7-214bdb87408a" providerId="AD" clId="Web-{07165D6B-91EE-49A5-880C-4CF5B69DDE3B}" dt="2024-02-20T06:18:19.115" v="57" actId="20577"/>
      <pc:docMkLst>
        <pc:docMk/>
      </pc:docMkLst>
      <pc:sldChg chg="addSp delSp modSp mod setBg">
        <pc:chgData name="カク　リンケン" userId="S::8254382@school.city.osaka.jp::d761f6ef-db27-42a5-b7c7-214bdb87408a" providerId="AD" clId="Web-{07165D6B-91EE-49A5-880C-4CF5B69DDE3B}" dt="2024-02-20T06:05:40.924" v="11" actId="1076"/>
        <pc:sldMkLst>
          <pc:docMk/>
          <pc:sldMk cId="3400264314" sldId="257"/>
        </pc:sldMkLst>
        <pc:spChg chg="del">
          <ac:chgData name="カク　リンケン" userId="S::8254382@school.city.osaka.jp::d761f6ef-db27-42a5-b7c7-214bdb87408a" providerId="AD" clId="Web-{07165D6B-91EE-49A5-880C-4CF5B69DDE3B}" dt="2024-02-20T06:03:38.702" v="1"/>
          <ac:spMkLst>
            <pc:docMk/>
            <pc:sldMk cId="3400264314" sldId="257"/>
            <ac:spMk id="2" creationId="{AF5F952E-6413-48F7-CB91-DA3D3B9A8D84}"/>
          </ac:spMkLst>
        </pc:spChg>
        <pc:picChg chg="add mod">
          <ac:chgData name="カク　リンケン" userId="S::8254382@school.city.osaka.jp::d761f6ef-db27-42a5-b7c7-214bdb87408a" providerId="AD" clId="Web-{07165D6B-91EE-49A5-880C-4CF5B69DDE3B}" dt="2024-02-20T06:05:40.924" v="11" actId="1076"/>
          <ac:picMkLst>
            <pc:docMk/>
            <pc:sldMk cId="3400264314" sldId="257"/>
            <ac:picMk id="4" creationId="{B7852602-BDD8-C6DB-BFBE-D74377D966E7}"/>
          </ac:picMkLst>
        </pc:picChg>
      </pc:sldChg>
      <pc:sldChg chg="del">
        <pc:chgData name="カク　リンケン" userId="S::8254382@school.city.osaka.jp::d761f6ef-db27-42a5-b7c7-214bdb87408a" providerId="AD" clId="Web-{07165D6B-91EE-49A5-880C-4CF5B69DDE3B}" dt="2024-02-20T06:03:42.999" v="2"/>
        <pc:sldMkLst>
          <pc:docMk/>
          <pc:sldMk cId="410624604" sldId="258"/>
        </pc:sldMkLst>
      </pc:sldChg>
      <pc:sldChg chg="del mod setBg">
        <pc:chgData name="カク　リンケン" userId="S::8254382@school.city.osaka.jp::d761f6ef-db27-42a5-b7c7-214bdb87408a" providerId="AD" clId="Web-{07165D6B-91EE-49A5-880C-4CF5B69DDE3B}" dt="2024-02-20T06:04:31.782" v="5"/>
        <pc:sldMkLst>
          <pc:docMk/>
          <pc:sldMk cId="614142979" sldId="259"/>
        </pc:sldMkLst>
      </pc:sldChg>
      <pc:sldChg chg="mod setBg">
        <pc:chgData name="カク　リンケン" userId="S::8254382@school.city.osaka.jp::d761f6ef-db27-42a5-b7c7-214bdb87408a" providerId="AD" clId="Web-{07165D6B-91EE-49A5-880C-4CF5B69DDE3B}" dt="2024-02-20T06:04:15.328" v="4"/>
        <pc:sldMkLst>
          <pc:docMk/>
          <pc:sldMk cId="276988178" sldId="260"/>
        </pc:sldMkLst>
      </pc:sldChg>
      <pc:sldChg chg="addSp delSp modSp ord">
        <pc:chgData name="カク　リンケン" userId="S::8254382@school.city.osaka.jp::d761f6ef-db27-42a5-b7c7-214bdb87408a" providerId="AD" clId="Web-{07165D6B-91EE-49A5-880C-4CF5B69DDE3B}" dt="2024-02-20T06:18:19.115" v="57" actId="20577"/>
        <pc:sldMkLst>
          <pc:docMk/>
          <pc:sldMk cId="2138813082" sldId="261"/>
        </pc:sldMkLst>
        <pc:spChg chg="del">
          <ac:chgData name="カク　リンケン" userId="S::8254382@school.city.osaka.jp::d761f6ef-db27-42a5-b7c7-214bdb87408a" providerId="AD" clId="Web-{07165D6B-91EE-49A5-880C-4CF5B69DDE3B}" dt="2024-02-20T06:12:59.467" v="16"/>
          <ac:spMkLst>
            <pc:docMk/>
            <pc:sldMk cId="2138813082" sldId="261"/>
            <ac:spMk id="2" creationId="{9E4C6D98-3E2F-D6B1-E3D5-1049448E51D2}"/>
          </ac:spMkLst>
        </pc:spChg>
        <pc:spChg chg="del">
          <ac:chgData name="カク　リンケン" userId="S::8254382@school.city.osaka.jp::d761f6ef-db27-42a5-b7c7-214bdb87408a" providerId="AD" clId="Web-{07165D6B-91EE-49A5-880C-4CF5B69DDE3B}" dt="2024-02-20T06:13:02.138" v="17"/>
          <ac:spMkLst>
            <pc:docMk/>
            <pc:sldMk cId="2138813082" sldId="261"/>
            <ac:spMk id="3" creationId="{3279BB13-3C44-0831-BFDE-F9557A427F1F}"/>
          </ac:spMkLst>
        </pc:spChg>
        <pc:spChg chg="add del mod">
          <ac:chgData name="カク　リンケン" userId="S::8254382@school.city.osaka.jp::d761f6ef-db27-42a5-b7c7-214bdb87408a" providerId="AD" clId="Web-{07165D6B-91EE-49A5-880C-4CF5B69DDE3B}" dt="2024-02-20T06:13:29.514" v="25"/>
          <ac:spMkLst>
            <pc:docMk/>
            <pc:sldMk cId="2138813082" sldId="261"/>
            <ac:spMk id="4" creationId="{B148AAAA-23CF-5A88-3941-0DC1B2CFA444}"/>
          </ac:spMkLst>
        </pc:spChg>
        <pc:spChg chg="add mod">
          <ac:chgData name="カク　リンケン" userId="S::8254382@school.city.osaka.jp::d761f6ef-db27-42a5-b7c7-214bdb87408a" providerId="AD" clId="Web-{07165D6B-91EE-49A5-880C-4CF5B69DDE3B}" dt="2024-02-20T06:17:49.552" v="52" actId="1076"/>
          <ac:spMkLst>
            <pc:docMk/>
            <pc:sldMk cId="2138813082" sldId="261"/>
            <ac:spMk id="5" creationId="{C42DA76A-AA40-AC73-6EBB-25640A637AA9}"/>
          </ac:spMkLst>
        </pc:spChg>
        <pc:spChg chg="add mod">
          <ac:chgData name="カク　リンケン" userId="S::8254382@school.city.osaka.jp::d761f6ef-db27-42a5-b7c7-214bdb87408a" providerId="AD" clId="Web-{07165D6B-91EE-49A5-880C-4CF5B69DDE3B}" dt="2024-02-20T06:18:19.115" v="57" actId="20577"/>
          <ac:spMkLst>
            <pc:docMk/>
            <pc:sldMk cId="2138813082" sldId="261"/>
            <ac:spMk id="6" creationId="{EA8869D8-E260-92FD-656F-90450C02BF06}"/>
          </ac:spMkLst>
        </pc:spChg>
      </pc:sldChg>
      <pc:sldChg chg="modSp ord">
        <pc:chgData name="カク　リンケン" userId="S::8254382@school.city.osaka.jp::d761f6ef-db27-42a5-b7c7-214bdb87408a" providerId="AD" clId="Web-{07165D6B-91EE-49A5-880C-4CF5B69DDE3B}" dt="2024-02-20T06:13:47.702" v="26"/>
        <pc:sldMkLst>
          <pc:docMk/>
          <pc:sldMk cId="1189001139" sldId="262"/>
        </pc:sldMkLst>
        <pc:picChg chg="mod">
          <ac:chgData name="カク　リンケン" userId="S::8254382@school.city.osaka.jp::d761f6ef-db27-42a5-b7c7-214bdb87408a" providerId="AD" clId="Web-{07165D6B-91EE-49A5-880C-4CF5B69DDE3B}" dt="2024-02-20T06:09:10.351" v="15" actId="1076"/>
          <ac:picMkLst>
            <pc:docMk/>
            <pc:sldMk cId="1189001139" sldId="262"/>
            <ac:picMk id="4" creationId="{1868D0E3-742D-B6A8-D075-FAA794CD0E97}"/>
          </ac:picMkLst>
        </pc:picChg>
      </pc:sldChg>
      <pc:sldChg chg="ord">
        <pc:chgData name="カク　リンケン" userId="S::8254382@school.city.osaka.jp::d761f6ef-db27-42a5-b7c7-214bdb87408a" providerId="AD" clId="Web-{07165D6B-91EE-49A5-880C-4CF5B69DDE3B}" dt="2024-02-20T06:08:44.444" v="12"/>
        <pc:sldMkLst>
          <pc:docMk/>
          <pc:sldMk cId="3580591237" sldId="263"/>
        </pc:sldMkLst>
      </pc:sldChg>
      <pc:sldChg chg="ord">
        <pc:chgData name="カク　リンケン" userId="S::8254382@school.city.osaka.jp::d761f6ef-db27-42a5-b7c7-214bdb87408a" providerId="AD" clId="Web-{07165D6B-91EE-49A5-880C-4CF5B69DDE3B}" dt="2024-02-20T06:13:57.405" v="29"/>
        <pc:sldMkLst>
          <pc:docMk/>
          <pc:sldMk cId="3116558689" sldId="264"/>
        </pc:sldMkLst>
      </pc:sldChg>
    </pc:docChg>
  </pc:docChgLst>
  <pc:docChgLst>
    <pc:chgData clId="Web-{0957228D-B9B5-4F98-AAAC-23A606116A54}"/>
    <pc:docChg chg="modSld">
      <pc:chgData name="" userId="" providerId="" clId="Web-{0957228D-B9B5-4F98-AAAC-23A606116A54}" dt="2024-03-05T06:05:13.406" v="0"/>
      <pc:docMkLst>
        <pc:docMk/>
      </pc:docMkLst>
      <pc:sldChg chg="addAnim">
        <pc:chgData name="" userId="" providerId="" clId="Web-{0957228D-B9B5-4F98-AAAC-23A606116A54}" dt="2024-03-05T06:05:13.406" v="0"/>
        <pc:sldMkLst>
          <pc:docMk/>
          <pc:sldMk cId="1350117847" sldId="283"/>
        </pc:sldMkLst>
      </pc:sldChg>
    </pc:docChg>
  </pc:docChgLst>
  <pc:docChgLst>
    <pc:chgData name="ハタヤマ　ジョウタ" userId="S::6000196@school.city.osaka.jp::734c3b5b-6904-415d-91c0-b2799939dc84" providerId="AD" clId="Web-{4D107D18-EADD-4DA2-A9CD-B953BE646D83}"/>
    <pc:docChg chg="modSld">
      <pc:chgData name="ハタヤマ　ジョウタ" userId="S::6000196@school.city.osaka.jp::734c3b5b-6904-415d-91c0-b2799939dc84" providerId="AD" clId="Web-{4D107D18-EADD-4DA2-A9CD-B953BE646D83}" dt="2024-03-06T04:29:35.092" v="1"/>
      <pc:docMkLst>
        <pc:docMk/>
      </pc:docMkLst>
      <pc:sldChg chg="modTransition">
        <pc:chgData name="ハタヤマ　ジョウタ" userId="S::6000196@school.city.osaka.jp::734c3b5b-6904-415d-91c0-b2799939dc84" providerId="AD" clId="Web-{4D107D18-EADD-4DA2-A9CD-B953BE646D83}" dt="2024-03-06T04:29:35.092" v="1"/>
        <pc:sldMkLst>
          <pc:docMk/>
          <pc:sldMk cId="2959225430" sldId="276"/>
        </pc:sldMkLst>
      </pc:sldChg>
    </pc:docChg>
  </pc:docChgLst>
  <pc:docChgLst>
    <pc:chgData name="ハタヤマ　ジョウタ" userId="S::6000196@school.city.osaka.jp::734c3b5b-6904-415d-91c0-b2799939dc84" providerId="AD" clId="Web-{747CF86E-386E-4195-ACD1-2B012D294139}"/>
    <pc:docChg chg="modSld">
      <pc:chgData name="ハタヤマ　ジョウタ" userId="S::6000196@school.city.osaka.jp::734c3b5b-6904-415d-91c0-b2799939dc84" providerId="AD" clId="Web-{747CF86E-386E-4195-ACD1-2B012D294139}" dt="2024-03-07T23:49:51.242" v="2"/>
      <pc:docMkLst>
        <pc:docMk/>
      </pc:docMkLst>
      <pc:sldChg chg="delSp modSp delAnim">
        <pc:chgData name="ハタヤマ　ジョウタ" userId="S::6000196@school.city.osaka.jp::734c3b5b-6904-415d-91c0-b2799939dc84" providerId="AD" clId="Web-{747CF86E-386E-4195-ACD1-2B012D294139}" dt="2024-03-07T23:48:17.975" v="1"/>
        <pc:sldMkLst>
          <pc:docMk/>
          <pc:sldMk cId="3385773714" sldId="273"/>
        </pc:sldMkLst>
        <pc:spChg chg="mod">
          <ac:chgData name="ハタヤマ　ジョウタ" userId="S::6000196@school.city.osaka.jp::734c3b5b-6904-415d-91c0-b2799939dc84" providerId="AD" clId="Web-{747CF86E-386E-4195-ACD1-2B012D294139}" dt="2024-03-07T23:48:14.412" v="0" actId="20577"/>
          <ac:spMkLst>
            <pc:docMk/>
            <pc:sldMk cId="3385773714" sldId="273"/>
            <ac:spMk id="6" creationId="{E272CE79-E7A4-831C-65B2-C13B240F1901}"/>
          </ac:spMkLst>
        </pc:spChg>
        <pc:picChg chg="del">
          <ac:chgData name="ハタヤマ　ジョウタ" userId="S::6000196@school.city.osaka.jp::734c3b5b-6904-415d-91c0-b2799939dc84" providerId="AD" clId="Web-{747CF86E-386E-4195-ACD1-2B012D294139}" dt="2024-03-07T23:48:17.975" v="1"/>
          <ac:picMkLst>
            <pc:docMk/>
            <pc:sldMk cId="3385773714" sldId="273"/>
            <ac:picMk id="7" creationId="{124B9E59-335A-181F-C2CB-AE7EC5F26B81}"/>
          </ac:picMkLst>
        </pc:picChg>
      </pc:sldChg>
      <pc:sldChg chg="delAnim">
        <pc:chgData name="ハタヤマ　ジョウタ" userId="S::6000196@school.city.osaka.jp::734c3b5b-6904-415d-91c0-b2799939dc84" providerId="AD" clId="Web-{747CF86E-386E-4195-ACD1-2B012D294139}" dt="2024-03-07T23:49:51.242" v="2"/>
        <pc:sldMkLst>
          <pc:docMk/>
          <pc:sldMk cId="3229763779" sldId="291"/>
        </pc:sldMkLst>
      </pc:sldChg>
    </pc:docChg>
  </pc:docChgLst>
  <pc:docChgLst>
    <pc:chgData name="ハタヤマ　ジョウタ" userId="S::6000196@school.city.osaka.jp::734c3b5b-6904-415d-91c0-b2799939dc84" providerId="AD" clId="Web-{4328F0EF-4573-4C5E-8D21-F532818C019F}"/>
    <pc:docChg chg="addSld modSld sldOrd modSection">
      <pc:chgData name="ハタヤマ　ジョウタ" userId="S::6000196@school.city.osaka.jp::734c3b5b-6904-415d-91c0-b2799939dc84" providerId="AD" clId="Web-{4328F0EF-4573-4C5E-8D21-F532818C019F}" dt="2024-03-05T06:16:50.973" v="15"/>
      <pc:docMkLst>
        <pc:docMk/>
      </pc:docMkLst>
      <pc:sldChg chg="modSp ord">
        <pc:chgData name="ハタヤマ　ジョウタ" userId="S::6000196@school.city.osaka.jp::734c3b5b-6904-415d-91c0-b2799939dc84" providerId="AD" clId="Web-{4328F0EF-4573-4C5E-8D21-F532818C019F}" dt="2024-03-05T06:10:01.759" v="13" actId="1076"/>
        <pc:sldMkLst>
          <pc:docMk/>
          <pc:sldMk cId="1927093026" sldId="280"/>
        </pc:sldMkLst>
        <pc:spChg chg="mod">
          <ac:chgData name="ハタヤマ　ジョウタ" userId="S::6000196@school.city.osaka.jp::734c3b5b-6904-415d-91c0-b2799939dc84" providerId="AD" clId="Web-{4328F0EF-4573-4C5E-8D21-F532818C019F}" dt="2024-03-05T06:10:01.759" v="13" actId="1076"/>
          <ac:spMkLst>
            <pc:docMk/>
            <pc:sldMk cId="1927093026" sldId="280"/>
            <ac:spMk id="2" creationId="{2BA032DF-16D8-B7BB-4D36-CDB77E7D3C27}"/>
          </ac:spMkLst>
        </pc:spChg>
        <pc:picChg chg="mod">
          <ac:chgData name="ハタヤマ　ジョウタ" userId="S::6000196@school.city.osaka.jp::734c3b5b-6904-415d-91c0-b2799939dc84" providerId="AD" clId="Web-{4328F0EF-4573-4C5E-8D21-F532818C019F}" dt="2024-03-05T06:09:27.368" v="9" actId="1076"/>
          <ac:picMkLst>
            <pc:docMk/>
            <pc:sldMk cId="1927093026" sldId="280"/>
            <ac:picMk id="4" creationId="{EBF5B6C2-0FD1-3D48-055D-475BF3B3E114}"/>
          </ac:picMkLst>
        </pc:picChg>
      </pc:sldChg>
      <pc:sldChg chg="ord">
        <pc:chgData name="ハタヤマ　ジョウタ" userId="S::6000196@school.city.osaka.jp::734c3b5b-6904-415d-91c0-b2799939dc84" providerId="AD" clId="Web-{4328F0EF-4573-4C5E-8D21-F532818C019F}" dt="2024-03-05T06:08:11.585" v="0"/>
        <pc:sldMkLst>
          <pc:docMk/>
          <pc:sldMk cId="807514184" sldId="281"/>
        </pc:sldMkLst>
      </pc:sldChg>
      <pc:sldChg chg="new">
        <pc:chgData name="ハタヤマ　ジョウタ" userId="S::6000196@school.city.osaka.jp::734c3b5b-6904-415d-91c0-b2799939dc84" providerId="AD" clId="Web-{4328F0EF-4573-4C5E-8D21-F532818C019F}" dt="2024-03-05T06:16:44.769" v="14"/>
        <pc:sldMkLst>
          <pc:docMk/>
          <pc:sldMk cId="2265044276" sldId="286"/>
        </pc:sldMkLst>
      </pc:sldChg>
      <pc:sldChg chg="new">
        <pc:chgData name="ハタヤマ　ジョウタ" userId="S::6000196@school.city.osaka.jp::734c3b5b-6904-415d-91c0-b2799939dc84" providerId="AD" clId="Web-{4328F0EF-4573-4C5E-8D21-F532818C019F}" dt="2024-03-05T06:16:50.973" v="15"/>
        <pc:sldMkLst>
          <pc:docMk/>
          <pc:sldMk cId="4011607443" sldId="287"/>
        </pc:sldMkLst>
      </pc:sldChg>
    </pc:docChg>
  </pc:docChgLst>
  <pc:docChgLst>
    <pc:chgData name="ヨシダ　ココネ" userId="S::9839557@school.city.osaka.jp::0f9115d6-7ee6-4bb8-ad61-028536d2bbd4" providerId="AD" clId="Web-{714654C4-EEFA-4D6B-9EF2-5A06C9C7F4E1}"/>
    <pc:docChg chg="delSld modSld">
      <pc:chgData name="ヨシダ　ココネ" userId="S::9839557@school.city.osaka.jp::0f9115d6-7ee6-4bb8-ad61-028536d2bbd4" providerId="AD" clId="Web-{714654C4-EEFA-4D6B-9EF2-5A06C9C7F4E1}" dt="2024-02-20T06:09:17.420" v="23"/>
      <pc:docMkLst>
        <pc:docMk/>
      </pc:docMkLst>
      <pc:sldChg chg="addSp modSp">
        <pc:chgData name="ヨシダ　ココネ" userId="S::9839557@school.city.osaka.jp::0f9115d6-7ee6-4bb8-ad61-028536d2bbd4" providerId="AD" clId="Web-{714654C4-EEFA-4D6B-9EF2-5A06C9C7F4E1}" dt="2024-02-20T06:06:21.965" v="5"/>
        <pc:sldMkLst>
          <pc:docMk/>
          <pc:sldMk cId="910390479" sldId="256"/>
        </pc:sldMkLst>
        <pc:picChg chg="mod">
          <ac:chgData name="ヨシダ　ココネ" userId="S::9839557@school.city.osaka.jp::0f9115d6-7ee6-4bb8-ad61-028536d2bbd4" providerId="AD" clId="Web-{714654C4-EEFA-4D6B-9EF2-5A06C9C7F4E1}" dt="2024-02-20T06:03:08.291" v="0" actId="1076"/>
          <ac:picMkLst>
            <pc:docMk/>
            <pc:sldMk cId="910390479" sldId="256"/>
            <ac:picMk id="4" creationId="{1A25E6DD-F9DD-4C4F-B101-7FD112A959F6}"/>
          </ac:picMkLst>
        </pc:picChg>
        <pc:picChg chg="mod">
          <ac:chgData name="ヨシダ　ココネ" userId="S::9839557@school.city.osaka.jp::0f9115d6-7ee6-4bb8-ad61-028536d2bbd4" providerId="AD" clId="Web-{714654C4-EEFA-4D6B-9EF2-5A06C9C7F4E1}" dt="2024-02-20T06:03:13.978" v="1"/>
          <ac:picMkLst>
            <pc:docMk/>
            <pc:sldMk cId="910390479" sldId="256"/>
            <ac:picMk id="5" creationId="{6E93FF9C-35E7-4C0C-95FB-5FA0174D0FFF}"/>
          </ac:picMkLst>
        </pc:picChg>
        <pc:inkChg chg="add">
          <ac:chgData name="ヨシダ　ココネ" userId="S::9839557@school.city.osaka.jp::0f9115d6-7ee6-4bb8-ad61-028536d2bbd4" providerId="AD" clId="Web-{714654C4-EEFA-4D6B-9EF2-5A06C9C7F4E1}" dt="2024-02-20T06:06:21.965" v="5"/>
          <ac:inkMkLst>
            <pc:docMk/>
            <pc:sldMk cId="910390479" sldId="256"/>
            <ac:inkMk id="3" creationId="{0859421F-EACB-F3C3-014C-F71F19FD7B42}"/>
          </ac:inkMkLst>
        </pc:inkChg>
      </pc:sldChg>
      <pc:sldChg chg="del">
        <pc:chgData name="ヨシダ　ココネ" userId="S::9839557@school.city.osaka.jp::0f9115d6-7ee6-4bb8-ad61-028536d2bbd4" providerId="AD" clId="Web-{714654C4-EEFA-4D6B-9EF2-5A06C9C7F4E1}" dt="2024-02-20T06:05:43.574" v="4"/>
        <pc:sldMkLst>
          <pc:docMk/>
          <pc:sldMk cId="3400264314" sldId="257"/>
        </pc:sldMkLst>
      </pc:sldChg>
      <pc:sldChg chg="mod setBg">
        <pc:chgData name="ヨシダ　ココネ" userId="S::9839557@school.city.osaka.jp::0f9115d6-7ee6-4bb8-ad61-028536d2bbd4" providerId="AD" clId="Web-{714654C4-EEFA-4D6B-9EF2-5A06C9C7F4E1}" dt="2024-02-20T06:05:07.386" v="2"/>
        <pc:sldMkLst>
          <pc:docMk/>
          <pc:sldMk cId="2138813082" sldId="261"/>
        </pc:sldMkLst>
      </pc:sldChg>
      <pc:sldChg chg="addSp delSp mod setBg">
        <pc:chgData name="ヨシダ　ココネ" userId="S::9839557@school.city.osaka.jp::0f9115d6-7ee6-4bb8-ad61-028536d2bbd4" providerId="AD" clId="Web-{714654C4-EEFA-4D6B-9EF2-5A06C9C7F4E1}" dt="2024-02-20T06:09:17.420" v="23"/>
        <pc:sldMkLst>
          <pc:docMk/>
          <pc:sldMk cId="1189001139" sldId="262"/>
        </pc:sldMkLst>
        <pc:inkChg chg="add">
          <ac:chgData name="ヨシダ　ココネ" userId="S::9839557@school.city.osaka.jp::0f9115d6-7ee6-4bb8-ad61-028536d2bbd4" providerId="AD" clId="Web-{714654C4-EEFA-4D6B-9EF2-5A06C9C7F4E1}" dt="2024-02-20T06:06:51.090" v="8"/>
          <ac:inkMkLst>
            <pc:docMk/>
            <pc:sldMk cId="1189001139" sldId="262"/>
            <ac:inkMk id="3" creationId="{3093724A-F36B-99D6-8008-5B4931F13F30}"/>
          </ac:inkMkLst>
        </pc:inkChg>
        <pc:inkChg chg="add del">
          <ac:chgData name="ヨシダ　ココネ" userId="S::9839557@school.city.osaka.jp::0f9115d6-7ee6-4bb8-ad61-028536d2bbd4" providerId="AD" clId="Web-{714654C4-EEFA-4D6B-9EF2-5A06C9C7F4E1}" dt="2024-02-20T06:07:55.138" v="17"/>
          <ac:inkMkLst>
            <pc:docMk/>
            <pc:sldMk cId="1189001139" sldId="262"/>
            <ac:inkMk id="5" creationId="{B523C967-9B11-745E-9403-AAAEA5377F49}"/>
          </ac:inkMkLst>
        </pc:inkChg>
        <pc:inkChg chg="add">
          <ac:chgData name="ヨシダ　ココネ" userId="S::9839557@school.city.osaka.jp::0f9115d6-7ee6-4bb8-ad61-028536d2bbd4" providerId="AD" clId="Web-{714654C4-EEFA-4D6B-9EF2-5A06C9C7F4E1}" dt="2024-02-20T06:06:52.418" v="9"/>
          <ac:inkMkLst>
            <pc:docMk/>
            <pc:sldMk cId="1189001139" sldId="262"/>
            <ac:inkMk id="6" creationId="{6146D5C3-6272-5BCB-40D4-0432BC43A246}"/>
          </ac:inkMkLst>
        </pc:inkChg>
        <pc:inkChg chg="add del">
          <ac:chgData name="ヨシダ　ココネ" userId="S::9839557@school.city.osaka.jp::0f9115d6-7ee6-4bb8-ad61-028536d2bbd4" providerId="AD" clId="Web-{714654C4-EEFA-4D6B-9EF2-5A06C9C7F4E1}" dt="2024-02-20T06:08:04.732" v="20"/>
          <ac:inkMkLst>
            <pc:docMk/>
            <pc:sldMk cId="1189001139" sldId="262"/>
            <ac:inkMk id="7" creationId="{88078D45-EB07-EF99-E63B-CBFC4E2273EF}"/>
          </ac:inkMkLst>
        </pc:inkChg>
        <pc:inkChg chg="add del">
          <ac:chgData name="ヨシダ　ココネ" userId="S::9839557@school.city.osaka.jp::0f9115d6-7ee6-4bb8-ad61-028536d2bbd4" providerId="AD" clId="Web-{714654C4-EEFA-4D6B-9EF2-5A06C9C7F4E1}" dt="2024-02-20T06:07:55.138" v="16"/>
          <ac:inkMkLst>
            <pc:docMk/>
            <pc:sldMk cId="1189001139" sldId="262"/>
            <ac:inkMk id="8" creationId="{8DCE697A-BF11-3FB3-B1E4-A148255B1D65}"/>
          </ac:inkMkLst>
        </pc:inkChg>
        <pc:inkChg chg="add del">
          <ac:chgData name="ヨシダ　ココネ" userId="S::9839557@school.city.osaka.jp::0f9115d6-7ee6-4bb8-ad61-028536d2bbd4" providerId="AD" clId="Web-{714654C4-EEFA-4D6B-9EF2-5A06C9C7F4E1}" dt="2024-02-20T06:08:03.466" v="19"/>
          <ac:inkMkLst>
            <pc:docMk/>
            <pc:sldMk cId="1189001139" sldId="262"/>
            <ac:inkMk id="9" creationId="{9637EBD8-DB1D-30B1-F745-48823521726D}"/>
          </ac:inkMkLst>
        </pc:inkChg>
        <pc:inkChg chg="add del">
          <ac:chgData name="ヨシダ　ココネ" userId="S::9839557@school.city.osaka.jp::0f9115d6-7ee6-4bb8-ad61-028536d2bbd4" providerId="AD" clId="Web-{714654C4-EEFA-4D6B-9EF2-5A06C9C7F4E1}" dt="2024-02-20T06:08:01.169" v="18"/>
          <ac:inkMkLst>
            <pc:docMk/>
            <pc:sldMk cId="1189001139" sldId="262"/>
            <ac:inkMk id="10" creationId="{CBE28D68-0C71-D165-5F9B-2DC0B97A1390}"/>
          </ac:inkMkLst>
        </pc:inkChg>
        <pc:inkChg chg="add del">
          <ac:chgData name="ヨシダ　ココネ" userId="S::9839557@school.city.osaka.jp::0f9115d6-7ee6-4bb8-ad61-028536d2bbd4" providerId="AD" clId="Web-{714654C4-EEFA-4D6B-9EF2-5A06C9C7F4E1}" dt="2024-02-20T06:07:55.138" v="15"/>
          <ac:inkMkLst>
            <pc:docMk/>
            <pc:sldMk cId="1189001139" sldId="262"/>
            <ac:inkMk id="11" creationId="{1470883C-0CF5-2862-9AD6-D44E708DC1F6}"/>
          </ac:inkMkLst>
        </pc:inkChg>
      </pc:sldChg>
    </pc:docChg>
  </pc:docChgLst>
  <pc:docChgLst>
    <pc:chgData name="ヨシダ　ココネ" userId="S::9839557@school.city.osaka.jp::0f9115d6-7ee6-4bb8-ad61-028536d2bbd4" providerId="AD" clId="Web-{1E6384EE-C89E-493D-B6DB-A6276456169F}"/>
    <pc:docChg chg="modSld modSection">
      <pc:chgData name="ヨシダ　ココネ" userId="S::9839557@school.city.osaka.jp::0f9115d6-7ee6-4bb8-ad61-028536d2bbd4" providerId="AD" clId="Web-{1E6384EE-C89E-493D-B6DB-A6276456169F}" dt="2024-02-21T05:49:14.199" v="17"/>
      <pc:docMkLst>
        <pc:docMk/>
      </pc:docMkLst>
      <pc:sldChg chg="delSp modSp mod setBg">
        <pc:chgData name="ヨシダ　ココネ" userId="S::9839557@school.city.osaka.jp::0f9115d6-7ee6-4bb8-ad61-028536d2bbd4" providerId="AD" clId="Web-{1E6384EE-C89E-493D-B6DB-A6276456169F}" dt="2024-02-21T05:40:00.464" v="15"/>
        <pc:sldMkLst>
          <pc:docMk/>
          <pc:sldMk cId="910390479" sldId="256"/>
        </pc:sldMkLst>
        <pc:spChg chg="mod">
          <ac:chgData name="ヨシダ　ココネ" userId="S::9839557@school.city.osaka.jp::0f9115d6-7ee6-4bb8-ad61-028536d2bbd4" providerId="AD" clId="Web-{1E6384EE-C89E-493D-B6DB-A6276456169F}" dt="2024-02-21T05:39:04.041" v="14" actId="20577"/>
          <ac:spMkLst>
            <pc:docMk/>
            <pc:sldMk cId="910390479" sldId="256"/>
            <ac:spMk id="2" creationId="{14FAAD13-B3E8-4661-AE77-032B91B0A315}"/>
          </ac:spMkLst>
        </pc:spChg>
        <pc:inkChg chg="del">
          <ac:chgData name="ヨシダ　ココネ" userId="S::9839557@school.city.osaka.jp::0f9115d6-7ee6-4bb8-ad61-028536d2bbd4" providerId="AD" clId="Web-{1E6384EE-C89E-493D-B6DB-A6276456169F}" dt="2024-02-21T05:40:00.464" v="15"/>
          <ac:inkMkLst>
            <pc:docMk/>
            <pc:sldMk cId="910390479" sldId="256"/>
            <ac:inkMk id="3" creationId="{0859421F-EACB-F3C3-014C-F71F19FD7B42}"/>
          </ac:inkMkLst>
        </pc:inkChg>
      </pc:sldChg>
      <pc:sldChg chg="mod setBg">
        <pc:chgData name="ヨシダ　ココネ" userId="S::9839557@school.city.osaka.jp::0f9115d6-7ee6-4bb8-ad61-028536d2bbd4" providerId="AD" clId="Web-{1E6384EE-C89E-493D-B6DB-A6276456169F}" dt="2024-02-21T05:38:15.539" v="1"/>
        <pc:sldMkLst>
          <pc:docMk/>
          <pc:sldMk cId="1189001139" sldId="262"/>
        </pc:sldMkLst>
      </pc:sldChg>
      <pc:sldChg chg="mod setBg">
        <pc:chgData name="ヨシダ　ココネ" userId="S::9839557@school.city.osaka.jp::0f9115d6-7ee6-4bb8-ad61-028536d2bbd4" providerId="AD" clId="Web-{1E6384EE-C89E-493D-B6DB-A6276456169F}" dt="2024-02-21T05:38:23.711" v="2"/>
        <pc:sldMkLst>
          <pc:docMk/>
          <pc:sldMk cId="3116558689" sldId="264"/>
        </pc:sldMkLst>
      </pc:sldChg>
      <pc:sldChg chg="mod setBg">
        <pc:chgData name="ヨシダ　ココネ" userId="S::9839557@school.city.osaka.jp::0f9115d6-7ee6-4bb8-ad61-028536d2bbd4" providerId="AD" clId="Web-{1E6384EE-C89E-493D-B6DB-A6276456169F}" dt="2024-02-21T05:38:29.008" v="3"/>
        <pc:sldMkLst>
          <pc:docMk/>
          <pc:sldMk cId="3065339926" sldId="265"/>
        </pc:sldMkLst>
      </pc:sldChg>
      <pc:sldChg chg="mod setBg">
        <pc:chgData name="ヨシダ　ココネ" userId="S::9839557@school.city.osaka.jp::0f9115d6-7ee6-4bb8-ad61-028536d2bbd4" providerId="AD" clId="Web-{1E6384EE-C89E-493D-B6DB-A6276456169F}" dt="2024-02-21T05:45:22.317" v="16"/>
        <pc:sldMkLst>
          <pc:docMk/>
          <pc:sldMk cId="3725494284" sldId="266"/>
        </pc:sldMkLst>
      </pc:sldChg>
    </pc:docChg>
  </pc:docChgLst>
  <pc:docChgLst>
    <pc:chgData name="ヨシダ　ココネ" userId="S::9839557@school.city.osaka.jp::0f9115d6-7ee6-4bb8-ad61-028536d2bbd4" providerId="AD" clId="Web-{DCA81545-6867-492E-A3CA-9634D58C527B}"/>
    <pc:docChg chg="modSld">
      <pc:chgData name="ヨシダ　ココネ" userId="S::9839557@school.city.osaka.jp::0f9115d6-7ee6-4bb8-ad61-028536d2bbd4" providerId="AD" clId="Web-{DCA81545-6867-492E-A3CA-9634D58C527B}" dt="2024-03-08T03:21:55.101" v="21"/>
      <pc:docMkLst>
        <pc:docMk/>
      </pc:docMkLst>
      <pc:sldChg chg="addSp delSp addAnim delAnim modAnim">
        <pc:chgData name="ヨシダ　ココネ" userId="S::9839557@school.city.osaka.jp::0f9115d6-7ee6-4bb8-ad61-028536d2bbd4" providerId="AD" clId="Web-{DCA81545-6867-492E-A3CA-9634D58C527B}" dt="2024-03-08T03:21:55.101" v="21"/>
        <pc:sldMkLst>
          <pc:docMk/>
          <pc:sldMk cId="4262373" sldId="290"/>
        </pc:sldMkLst>
        <pc:inkChg chg="add">
          <ac:chgData name="ヨシダ　ココネ" userId="S::9839557@school.city.osaka.jp::0f9115d6-7ee6-4bb8-ad61-028536d2bbd4" providerId="AD" clId="Web-{DCA81545-6867-492E-A3CA-9634D58C527B}" dt="2024-03-08T03:21:11.834" v="17"/>
          <ac:inkMkLst>
            <pc:docMk/>
            <pc:sldMk cId="4262373" sldId="290"/>
            <ac:inkMk id="3" creationId="{8B7168F4-5E6D-A3A4-7E9B-2208DA08EAC6}"/>
          </ac:inkMkLst>
        </pc:inkChg>
        <pc:inkChg chg="add">
          <ac:chgData name="ヨシダ　ココネ" userId="S::9839557@school.city.osaka.jp::0f9115d6-7ee6-4bb8-ad61-028536d2bbd4" providerId="AD" clId="Web-{DCA81545-6867-492E-A3CA-9634D58C527B}" dt="2024-03-08T02:50:21.177" v="1"/>
          <ac:inkMkLst>
            <pc:docMk/>
            <pc:sldMk cId="4262373" sldId="290"/>
            <ac:inkMk id="3" creationId="{A5836DC2-0505-9E15-221D-139A572142B2}"/>
          </ac:inkMkLst>
        </pc:inkChg>
        <pc:inkChg chg="add del">
          <ac:chgData name="ヨシダ　ココネ" userId="S::9839557@school.city.osaka.jp::0f9115d6-7ee6-4bb8-ad61-028536d2bbd4" providerId="AD" clId="Web-{DCA81545-6867-492E-A3CA-9634D58C527B}" dt="2024-03-08T02:50:59.928" v="14"/>
          <ac:inkMkLst>
            <pc:docMk/>
            <pc:sldMk cId="4262373" sldId="290"/>
            <ac:inkMk id="3" creationId="{E5F23BD8-AC5F-D4F5-7492-611683282297}"/>
          </ac:inkMkLst>
        </pc:inkChg>
        <pc:inkChg chg="add del">
          <ac:chgData name="ヨシダ　ココネ" userId="S::9839557@school.city.osaka.jp::0f9115d6-7ee6-4bb8-ad61-028536d2bbd4" providerId="AD" clId="Web-{DCA81545-6867-492E-A3CA-9634D58C527B}" dt="2024-03-08T02:51:00.709" v="15"/>
          <ac:inkMkLst>
            <pc:docMk/>
            <pc:sldMk cId="4262373" sldId="290"/>
            <ac:inkMk id="4" creationId="{5FB1630D-49A1-2CEA-C23E-82D47A29A68E}"/>
          </ac:inkMkLst>
        </pc:inkChg>
        <pc:inkChg chg="add">
          <ac:chgData name="ヨシダ　ココネ" userId="S::9839557@school.city.osaka.jp::0f9115d6-7ee6-4bb8-ad61-028536d2bbd4" providerId="AD" clId="Web-{DCA81545-6867-492E-A3CA-9634D58C527B}" dt="2024-03-08T03:21:25.147" v="18"/>
          <ac:inkMkLst>
            <pc:docMk/>
            <pc:sldMk cId="4262373" sldId="290"/>
            <ac:inkMk id="4" creationId="{C2C8273D-7B6C-32AE-D3F0-FB7784375A7A}"/>
          </ac:inkMkLst>
        </pc:inkChg>
        <pc:inkChg chg="del">
          <ac:chgData name="ヨシダ　ココネ" userId="S::9839557@school.city.osaka.jp::0f9115d6-7ee6-4bb8-ad61-028536d2bbd4" providerId="AD" clId="Web-{DCA81545-6867-492E-A3CA-9634D58C527B}" dt="2024-03-08T02:50:53.990" v="11"/>
          <ac:inkMkLst>
            <pc:docMk/>
            <pc:sldMk cId="4262373" sldId="290"/>
            <ac:inkMk id="5" creationId="{B3155B54-8427-F171-E5AF-19F5B2B25594}"/>
          </ac:inkMkLst>
        </pc:inkChg>
        <pc:inkChg chg="add del">
          <ac:chgData name="ヨシダ　ココネ" userId="S::9839557@school.city.osaka.jp::0f9115d6-7ee6-4bb8-ad61-028536d2bbd4" providerId="AD" clId="Web-{DCA81545-6867-492E-A3CA-9634D58C527B}" dt="2024-03-08T02:50:58.866" v="13"/>
          <ac:inkMkLst>
            <pc:docMk/>
            <pc:sldMk cId="4262373" sldId="290"/>
            <ac:inkMk id="7" creationId="{53D315FC-2951-C4A1-61CD-5FFFB4682C19}"/>
          </ac:inkMkLst>
        </pc:inkChg>
        <pc:inkChg chg="add del">
          <ac:chgData name="ヨシダ　ココネ" userId="S::9839557@school.city.osaka.jp::0f9115d6-7ee6-4bb8-ad61-028536d2bbd4" providerId="AD" clId="Web-{DCA81545-6867-492E-A3CA-9634D58C527B}" dt="2024-03-08T02:50:53.990" v="10"/>
          <ac:inkMkLst>
            <pc:docMk/>
            <pc:sldMk cId="4262373" sldId="290"/>
            <ac:inkMk id="9" creationId="{5F55355C-7965-B2A2-4E42-0D716E26B810}"/>
          </ac:inkMkLst>
        </pc:inkChg>
        <pc:inkChg chg="add del">
          <ac:chgData name="ヨシダ　ココネ" userId="S::9839557@school.city.osaka.jp::0f9115d6-7ee6-4bb8-ad61-028536d2bbd4" providerId="AD" clId="Web-{DCA81545-6867-492E-A3CA-9634D58C527B}" dt="2024-03-08T02:50:52.975" v="9"/>
          <ac:inkMkLst>
            <pc:docMk/>
            <pc:sldMk cId="4262373" sldId="290"/>
            <ac:inkMk id="10" creationId="{7BFE494F-34AC-883E-4AE4-ADFC4266C04D}"/>
          </ac:inkMkLst>
        </pc:inkChg>
        <pc:inkChg chg="add del">
          <ac:chgData name="ヨシダ　ココネ" userId="S::9839557@school.city.osaka.jp::0f9115d6-7ee6-4bb8-ad61-028536d2bbd4" providerId="AD" clId="Web-{DCA81545-6867-492E-A3CA-9634D58C527B}" dt="2024-03-08T02:50:52.975" v="8"/>
          <ac:inkMkLst>
            <pc:docMk/>
            <pc:sldMk cId="4262373" sldId="290"/>
            <ac:inkMk id="11" creationId="{794DEDA5-7D64-3BDF-29E3-6A8C31C6E4CC}"/>
          </ac:inkMkLst>
        </pc:inkChg>
        <pc:inkChg chg="del">
          <ac:chgData name="ヨシダ　ココネ" userId="S::9839557@school.city.osaka.jp::0f9115d6-7ee6-4bb8-ad61-028536d2bbd4" providerId="AD" clId="Web-{DCA81545-6867-492E-A3CA-9634D58C527B}" dt="2024-03-08T02:50:53.990" v="12"/>
          <ac:inkMkLst>
            <pc:docMk/>
            <pc:sldMk cId="4262373" sldId="290"/>
            <ac:inkMk id="12" creationId="{ACA13401-76C8-EE51-CA40-2204ADFEE19B}"/>
          </ac:inkMkLst>
        </pc:inkChg>
        <pc:inkChg chg="add">
          <ac:chgData name="ヨシダ　ココネ" userId="S::9839557@school.city.osaka.jp::0f9115d6-7ee6-4bb8-ad61-028536d2bbd4" providerId="AD" clId="Web-{DCA81545-6867-492E-A3CA-9634D58C527B}" dt="2024-03-08T02:51:21.085" v="16"/>
          <ac:inkMkLst>
            <pc:docMk/>
            <pc:sldMk cId="4262373" sldId="290"/>
            <ac:inkMk id="13" creationId="{B328AED3-555D-EA2F-D048-D672A65891B2}"/>
          </ac:inkMkLst>
        </pc:inkChg>
        <pc:inkChg chg="del">
          <ac:chgData name="ヨシダ　ココネ" userId="S::9839557@school.city.osaka.jp::0f9115d6-7ee6-4bb8-ad61-028536d2bbd4" providerId="AD" clId="Web-{DCA81545-6867-492E-A3CA-9634D58C527B}" dt="2024-03-08T02:49:54.202" v="0"/>
          <ac:inkMkLst>
            <pc:docMk/>
            <pc:sldMk cId="4262373" sldId="290"/>
            <ac:inkMk id="22" creationId="{42731B67-83D7-1579-FACB-3D84D684D06A}"/>
          </ac:inkMkLst>
        </pc:inkChg>
      </pc:sldChg>
    </pc:docChg>
  </pc:docChgLst>
  <pc:docChgLst>
    <pc:chgData name="オノ　ココロ" userId="S::9896574@school.city.osaka.jp::9ba58c5f-6703-4058-b67d-d321dea31abe" providerId="AD" clId="Web-{0AAE94F9-FC2B-4CBF-9A83-19C5B41CAB94}"/>
    <pc:docChg chg="modSld">
      <pc:chgData name="オノ　ココロ" userId="S::9896574@school.city.osaka.jp::9ba58c5f-6703-4058-b67d-d321dea31abe" providerId="AD" clId="Web-{0AAE94F9-FC2B-4CBF-9A83-19C5B41CAB94}" dt="2024-02-29T05:28:29.551" v="0" actId="1076"/>
      <pc:docMkLst>
        <pc:docMk/>
      </pc:docMkLst>
      <pc:sldChg chg="modSp">
        <pc:chgData name="オノ　ココロ" userId="S::9896574@school.city.osaka.jp::9ba58c5f-6703-4058-b67d-d321dea31abe" providerId="AD" clId="Web-{0AAE94F9-FC2B-4CBF-9A83-19C5B41CAB94}" dt="2024-02-29T05:28:29.551" v="0" actId="1076"/>
        <pc:sldMkLst>
          <pc:docMk/>
          <pc:sldMk cId="910390479" sldId="256"/>
        </pc:sldMkLst>
        <pc:picChg chg="mod">
          <ac:chgData name="オノ　ココロ" userId="S::9896574@school.city.osaka.jp::9ba58c5f-6703-4058-b67d-d321dea31abe" providerId="AD" clId="Web-{0AAE94F9-FC2B-4CBF-9A83-19C5B41CAB94}" dt="2024-02-29T05:28:29.551" v="0" actId="1076"/>
          <ac:picMkLst>
            <pc:docMk/>
            <pc:sldMk cId="910390479" sldId="256"/>
            <ac:picMk id="8" creationId="{B5F7B0FF-9AD1-D690-DDC5-A849AA54C671}"/>
          </ac:picMkLst>
        </pc:picChg>
      </pc:sldChg>
    </pc:docChg>
  </pc:docChgLst>
  <pc:docChgLst>
    <pc:chgData name="ナガハマ　リオ" userId="S::5854844@school.city.osaka.jp::87978ded-6b06-4104-9015-b7fbe5c4abf2" providerId="AD" clId="Web-{621A9BF0-41B2-4186-A693-6954BE9B7328}"/>
    <pc:docChg chg="modSld">
      <pc:chgData name="ナガハマ　リオ" userId="S::5854844@school.city.osaka.jp::87978ded-6b06-4104-9015-b7fbe5c4abf2" providerId="AD" clId="Web-{621A9BF0-41B2-4186-A693-6954BE9B7328}" dt="2024-03-04T06:19:33.895" v="54" actId="14100"/>
      <pc:docMkLst>
        <pc:docMk/>
      </pc:docMkLst>
      <pc:sldChg chg="addSp delSp modSp">
        <pc:chgData name="ナガハマ　リオ" userId="S::5854844@school.city.osaka.jp::87978ded-6b06-4104-9015-b7fbe5c4abf2" providerId="AD" clId="Web-{621A9BF0-41B2-4186-A693-6954BE9B7328}" dt="2024-03-04T06:19:33.895" v="54" actId="14100"/>
        <pc:sldMkLst>
          <pc:docMk/>
          <pc:sldMk cId="1208714477" sldId="272"/>
        </pc:sldMkLst>
        <pc:spChg chg="mod">
          <ac:chgData name="ナガハマ　リオ" userId="S::5854844@school.city.osaka.jp::87978ded-6b06-4104-9015-b7fbe5c4abf2" providerId="AD" clId="Web-{621A9BF0-41B2-4186-A693-6954BE9B7328}" dt="2024-03-04T06:19:33.895" v="54" actId="14100"/>
          <ac:spMkLst>
            <pc:docMk/>
            <pc:sldMk cId="1208714477" sldId="272"/>
            <ac:spMk id="2" creationId="{A154706F-8C4E-4F83-D2CB-296AF7BA919B}"/>
          </ac:spMkLst>
        </pc:spChg>
        <pc:spChg chg="del mod">
          <ac:chgData name="ナガハマ　リオ" userId="S::5854844@school.city.osaka.jp::87978ded-6b06-4104-9015-b7fbe5c4abf2" providerId="AD" clId="Web-{621A9BF0-41B2-4186-A693-6954BE9B7328}" dt="2024-03-04T06:15:13.793" v="31"/>
          <ac:spMkLst>
            <pc:docMk/>
            <pc:sldMk cId="1208714477" sldId="272"/>
            <ac:spMk id="3" creationId="{0647F810-08AE-178C-5F23-A25BBE0297AB}"/>
          </ac:spMkLst>
        </pc:spChg>
        <pc:picChg chg="add mod ord">
          <ac:chgData name="ナガハマ　リオ" userId="S::5854844@school.city.osaka.jp::87978ded-6b06-4104-9015-b7fbe5c4abf2" providerId="AD" clId="Web-{621A9BF0-41B2-4186-A693-6954BE9B7328}" dt="2024-03-04T06:15:13.793" v="31"/>
          <ac:picMkLst>
            <pc:docMk/>
            <pc:sldMk cId="1208714477" sldId="272"/>
            <ac:picMk id="4" creationId="{1595CCB6-0664-83F7-E017-3F470F779C36}"/>
          </ac:picMkLst>
        </pc:picChg>
        <pc:picChg chg="add mod">
          <ac:chgData name="ナガハマ　リオ" userId="S::5854844@school.city.osaka.jp::87978ded-6b06-4104-9015-b7fbe5c4abf2" providerId="AD" clId="Web-{621A9BF0-41B2-4186-A693-6954BE9B7328}" dt="2024-03-04T06:15:56.076" v="38" actId="1076"/>
          <ac:picMkLst>
            <pc:docMk/>
            <pc:sldMk cId="1208714477" sldId="272"/>
            <ac:picMk id="5" creationId="{4EEE4A0D-DD64-E3A3-CF73-335F14DAC063}"/>
          </ac:picMkLst>
        </pc:picChg>
        <pc:picChg chg="add mod">
          <ac:chgData name="ナガハマ　リオ" userId="S::5854844@school.city.osaka.jp::87978ded-6b06-4104-9015-b7fbe5c4abf2" providerId="AD" clId="Web-{621A9BF0-41B2-4186-A693-6954BE9B7328}" dt="2024-03-04T06:19:03.519" v="52" actId="1076"/>
          <ac:picMkLst>
            <pc:docMk/>
            <pc:sldMk cId="1208714477" sldId="272"/>
            <ac:picMk id="6" creationId="{2AC88D7B-2FFA-A2B0-9147-FB71551762F6}"/>
          </ac:picMkLst>
        </pc:picChg>
      </pc:sldChg>
    </pc:docChg>
  </pc:docChgLst>
  <pc:docChgLst>
    <pc:chgData name="オノ　ココロ" userId="S::9896574@school.city.osaka.jp::9ba58c5f-6703-4058-b67d-d321dea31abe" providerId="AD" clId="Web-{1F938C15-8D93-4D8E-94C1-AF88EB75EE76}"/>
    <pc:docChg chg="sldOrd">
      <pc:chgData name="オノ　ココロ" userId="S::9896574@school.city.osaka.jp::9ba58c5f-6703-4058-b67d-d321dea31abe" providerId="AD" clId="Web-{1F938C15-8D93-4D8E-94C1-AF88EB75EE76}" dt="2024-02-21T06:16:43.328" v="1"/>
      <pc:docMkLst>
        <pc:docMk/>
      </pc:docMkLst>
      <pc:sldChg chg="ord">
        <pc:chgData name="オノ　ココロ" userId="S::9896574@school.city.osaka.jp::9ba58c5f-6703-4058-b67d-d321dea31abe" providerId="AD" clId="Web-{1F938C15-8D93-4D8E-94C1-AF88EB75EE76}" dt="2024-02-21T06:16:43.328" v="1"/>
        <pc:sldMkLst>
          <pc:docMk/>
          <pc:sldMk cId="1189001139" sldId="262"/>
        </pc:sldMkLst>
      </pc:sldChg>
      <pc:sldChg chg="ord">
        <pc:chgData name="オノ　ココロ" userId="S::9896574@school.city.osaka.jp::9ba58c5f-6703-4058-b67d-d321dea31abe" providerId="AD" clId="Web-{1F938C15-8D93-4D8E-94C1-AF88EB75EE76}" dt="2024-02-21T06:11:05.910" v="0"/>
        <pc:sldMkLst>
          <pc:docMk/>
          <pc:sldMk cId="3883789592" sldId="267"/>
        </pc:sldMkLst>
      </pc:sldChg>
    </pc:docChg>
  </pc:docChgLst>
  <pc:docChgLst>
    <pc:chgData name="コニシ　ビヨリ" userId="S::6341640@school.city.osaka.jp::e466af7b-a342-44a2-abee-349b07dd47d6" providerId="AD" clId="Web-{ED3FCEC9-965E-4CFF-BAD9-CD20587AF95F}"/>
    <pc:docChg chg="addSld modSld addSection">
      <pc:chgData name="コニシ　ビヨリ" userId="S::6341640@school.city.osaka.jp::e466af7b-a342-44a2-abee-349b07dd47d6" providerId="AD" clId="Web-{ED3FCEC9-965E-4CFF-BAD9-CD20587AF95F}" dt="2024-02-21T05:47:48.791" v="8"/>
      <pc:docMkLst>
        <pc:docMk/>
      </pc:docMkLst>
      <pc:sldChg chg="modSp mod modShow">
        <pc:chgData name="コニシ　ビヨリ" userId="S::6341640@school.city.osaka.jp::e466af7b-a342-44a2-abee-349b07dd47d6" providerId="AD" clId="Web-{ED3FCEC9-965E-4CFF-BAD9-CD20587AF95F}" dt="2024-02-21T05:45:20.958" v="6"/>
        <pc:sldMkLst>
          <pc:docMk/>
          <pc:sldMk cId="910390479" sldId="256"/>
        </pc:sldMkLst>
        <pc:picChg chg="mod">
          <ac:chgData name="コニシ　ビヨリ" userId="S::6341640@school.city.osaka.jp::e466af7b-a342-44a2-abee-349b07dd47d6" providerId="AD" clId="Web-{ED3FCEC9-965E-4CFF-BAD9-CD20587AF95F}" dt="2024-02-21T05:42:01.576" v="2" actId="1076"/>
          <ac:picMkLst>
            <pc:docMk/>
            <pc:sldMk cId="910390479" sldId="256"/>
            <ac:picMk id="5" creationId="{6E93FF9C-35E7-4C0C-95FB-5FA0174D0FFF}"/>
          </ac:picMkLst>
        </pc:picChg>
      </pc:sldChg>
      <pc:sldChg chg="new">
        <pc:chgData name="コニシ　ビヨリ" userId="S::6341640@school.city.osaka.jp::e466af7b-a342-44a2-abee-349b07dd47d6" providerId="AD" clId="Web-{ED3FCEC9-965E-4CFF-BAD9-CD20587AF95F}" dt="2024-02-21T05:41:42.294" v="0"/>
        <pc:sldMkLst>
          <pc:docMk/>
          <pc:sldMk cId="3725494284" sldId="266"/>
        </pc:sldMkLst>
      </pc:sldChg>
      <pc:sldChg chg="new">
        <pc:chgData name="コニシ　ビヨリ" userId="S::6341640@school.city.osaka.jp::e466af7b-a342-44a2-abee-349b07dd47d6" providerId="AD" clId="Web-{ED3FCEC9-965E-4CFF-BAD9-CD20587AF95F}" dt="2024-02-21T05:41:48.076" v="1"/>
        <pc:sldMkLst>
          <pc:docMk/>
          <pc:sldMk cId="1347615946" sldId="267"/>
        </pc:sldMkLst>
      </pc:sldChg>
      <pc:sldChg chg="new">
        <pc:chgData name="コニシ　ビヨリ" userId="S::6341640@school.city.osaka.jp::e466af7b-a342-44a2-abee-349b07dd47d6" providerId="AD" clId="Web-{ED3FCEC9-965E-4CFF-BAD9-CD20587AF95F}" dt="2024-02-21T05:47:38.838" v="7"/>
        <pc:sldMkLst>
          <pc:docMk/>
          <pc:sldMk cId="3883789592" sldId="267"/>
        </pc:sldMkLst>
      </pc:sldChg>
      <pc:sldChg chg="new">
        <pc:chgData name="コニシ　ビヨリ" userId="S::6341640@school.city.osaka.jp::e466af7b-a342-44a2-abee-349b07dd47d6" providerId="AD" clId="Web-{ED3FCEC9-965E-4CFF-BAD9-CD20587AF95F}" dt="2024-02-21T05:42:32.202" v="3"/>
        <pc:sldMkLst>
          <pc:docMk/>
          <pc:sldMk cId="2070218439" sldId="268"/>
        </pc:sldMkLst>
      </pc:sldChg>
      <pc:sldChg chg="new">
        <pc:chgData name="コニシ　ビヨリ" userId="S::6341640@school.city.osaka.jp::e466af7b-a342-44a2-abee-349b07dd47d6" providerId="AD" clId="Web-{ED3FCEC9-965E-4CFF-BAD9-CD20587AF95F}" dt="2024-02-21T05:42:34.468" v="4"/>
        <pc:sldMkLst>
          <pc:docMk/>
          <pc:sldMk cId="677681378" sldId="269"/>
        </pc:sldMkLst>
      </pc:sldChg>
    </pc:docChg>
  </pc:docChgLst>
  <pc:docChgLst>
    <pc:chgData name="ヨシダ　ココネ" userId="S::9839557@school.city.osaka.jp::0f9115d6-7ee6-4bb8-ad61-028536d2bbd4" providerId="AD" clId="Web-{00E0096F-66FA-4A46-A9BC-4C7E905CAF21}"/>
    <pc:docChg chg="modSld">
      <pc:chgData name="ヨシダ　ココネ" userId="S::9839557@school.city.osaka.jp::0f9115d6-7ee6-4bb8-ad61-028536d2bbd4" providerId="AD" clId="Web-{00E0096F-66FA-4A46-A9BC-4C7E905CAF21}" dt="2024-03-11T05:47:57.245" v="338"/>
      <pc:docMkLst>
        <pc:docMk/>
      </pc:docMkLst>
      <pc:sldChg chg="addSp delSp modSp delAnim">
        <pc:chgData name="ヨシダ　ココネ" userId="S::9839557@school.city.osaka.jp::0f9115d6-7ee6-4bb8-ad61-028536d2bbd4" providerId="AD" clId="Web-{00E0096F-66FA-4A46-A9BC-4C7E905CAF21}" dt="2024-03-11T05:47:57.245" v="338"/>
        <pc:sldMkLst>
          <pc:docMk/>
          <pc:sldMk cId="4262373" sldId="290"/>
        </pc:sldMkLst>
        <pc:spChg chg="mod">
          <ac:chgData name="ヨシダ　ココネ" userId="S::9839557@school.city.osaka.jp::0f9115d6-7ee6-4bb8-ad61-028536d2bbd4" providerId="AD" clId="Web-{00E0096F-66FA-4A46-A9BC-4C7E905CAF21}" dt="2024-03-11T05:45:35.194" v="68" actId="20577"/>
          <ac:spMkLst>
            <pc:docMk/>
            <pc:sldMk cId="4262373" sldId="290"/>
            <ac:spMk id="2" creationId="{B4EA2DE8-5E95-4292-292E-537B3C76B5DD}"/>
          </ac:spMkLst>
        </pc:spChg>
        <pc:inkChg chg="del">
          <ac:chgData name="ヨシダ　ココネ" userId="S::9839557@school.city.osaka.jp::0f9115d6-7ee6-4bb8-ad61-028536d2bbd4" providerId="AD" clId="Web-{00E0096F-66FA-4A46-A9BC-4C7E905CAF21}" dt="2024-03-11T05:46:48.806" v="171"/>
          <ac:inkMkLst>
            <pc:docMk/>
            <pc:sldMk cId="4262373" sldId="290"/>
            <ac:inkMk id="4" creationId="{C2C8273D-7B6C-32AE-D3F0-FB7784375A7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300"/>
          <ac:inkMkLst>
            <pc:docMk/>
            <pc:sldMk cId="4262373" sldId="290"/>
            <ac:inkMk id="5" creationId="{2A14C80D-65A0-6A47-86E1-22A66006E54A}"/>
          </ac:inkMkLst>
        </pc:inkChg>
        <pc:inkChg chg="del">
          <ac:chgData name="ヨシダ　ココネ" userId="S::9839557@school.city.osaka.jp::0f9115d6-7ee6-4bb8-ad61-028536d2bbd4" providerId="AD" clId="Web-{00E0096F-66FA-4A46-A9BC-4C7E905CAF21}" dt="2024-03-11T05:44:23.114" v="38"/>
          <ac:inkMkLst>
            <pc:docMk/>
            <pc:sldMk cId="4262373" sldId="290"/>
            <ac:inkMk id="6" creationId="{06DCA958-80FA-CAA6-C41A-90236AEA297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23.114" v="37"/>
          <ac:inkMkLst>
            <pc:docMk/>
            <pc:sldMk cId="4262373" sldId="290"/>
            <ac:inkMk id="7" creationId="{CABE58A3-8617-AD2D-0110-1E231F1FDB3B}"/>
          </ac:inkMkLst>
        </pc:inkChg>
        <pc:inkChg chg="del">
          <ac:chgData name="ヨシダ　ココネ" userId="S::9839557@school.city.osaka.jp::0f9115d6-7ee6-4bb8-ad61-028536d2bbd4" providerId="AD" clId="Web-{00E0096F-66FA-4A46-A9BC-4C7E905CAF21}" dt="2024-03-11T05:44:25.645" v="41"/>
          <ac:inkMkLst>
            <pc:docMk/>
            <pc:sldMk cId="4262373" sldId="290"/>
            <ac:inkMk id="8" creationId="{A25EF99C-2EC7-DF9A-DDE1-C8834524E2C2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23.114" v="36"/>
          <ac:inkMkLst>
            <pc:docMk/>
            <pc:sldMk cId="4262373" sldId="290"/>
            <ac:inkMk id="9" creationId="{36F3D800-94E5-F6C3-2D22-EA30E96A5C2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23.114" v="35"/>
          <ac:inkMkLst>
            <pc:docMk/>
            <pc:sldMk cId="4262373" sldId="290"/>
            <ac:inkMk id="10" creationId="{C93393F8-82AD-AA3F-060C-BE60415B6519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23.114" v="34"/>
          <ac:inkMkLst>
            <pc:docMk/>
            <pc:sldMk cId="4262373" sldId="290"/>
            <ac:inkMk id="11" creationId="{3E540EB2-DF98-8363-60A6-6CEB7022328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23.114" v="33"/>
          <ac:inkMkLst>
            <pc:docMk/>
            <pc:sldMk cId="4262373" sldId="290"/>
            <ac:inkMk id="12" creationId="{6BBBCA67-659A-3856-669D-631D51A97513}"/>
          </ac:inkMkLst>
        </pc:inkChg>
        <pc:inkChg chg="del">
          <ac:chgData name="ヨシダ　ココネ" userId="S::9839557@school.city.osaka.jp::0f9115d6-7ee6-4bb8-ad61-028536d2bbd4" providerId="AD" clId="Web-{00E0096F-66FA-4A46-A9BC-4C7E905CAF21}" dt="2024-03-11T05:46:26.164" v="88"/>
          <ac:inkMkLst>
            <pc:docMk/>
            <pc:sldMk cId="4262373" sldId="290"/>
            <ac:inkMk id="13" creationId="{B328AED3-555D-EA2F-D048-D672A65891B2}"/>
          </ac:inkMkLst>
        </pc:inkChg>
        <pc:inkChg chg="del">
          <ac:chgData name="ヨシダ　ココネ" userId="S::9839557@school.city.osaka.jp::0f9115d6-7ee6-4bb8-ad61-028536d2bbd4" providerId="AD" clId="Web-{00E0096F-66FA-4A46-A9BC-4C7E905CAF21}" dt="2024-03-11T05:43:42.628" v="24"/>
          <ac:inkMkLst>
            <pc:docMk/>
            <pc:sldMk cId="4262373" sldId="290"/>
            <ac:inkMk id="14" creationId="{D3830117-A0BB-C112-A23D-E8F33049B4E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9"/>
          <ac:inkMkLst>
            <pc:docMk/>
            <pc:sldMk cId="4262373" sldId="290"/>
            <ac:inkMk id="15" creationId="{DCF9D82B-045E-16A8-721A-8B22674AD6F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27.551" v="42"/>
          <ac:inkMkLst>
            <pc:docMk/>
            <pc:sldMk cId="4262373" sldId="290"/>
            <ac:inkMk id="16" creationId="{F0A15EDA-A04A-4849-3D3A-763489FDAA6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29.067" v="46"/>
          <ac:inkMkLst>
            <pc:docMk/>
            <pc:sldMk cId="4262373" sldId="290"/>
            <ac:inkMk id="17" creationId="{7B8126DB-4160-7FC3-B926-F59E7F40E5F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302" v="60"/>
          <ac:inkMkLst>
            <pc:docMk/>
            <pc:sldMk cId="4262373" sldId="290"/>
            <ac:inkMk id="18" creationId="{A8E8C057-538E-9057-2FC2-7877AB62045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302" v="59"/>
          <ac:inkMkLst>
            <pc:docMk/>
            <pc:sldMk cId="4262373" sldId="290"/>
            <ac:inkMk id="19" creationId="{6211D572-50F9-BA09-0817-6E9A577D259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302" v="58"/>
          <ac:inkMkLst>
            <pc:docMk/>
            <pc:sldMk cId="4262373" sldId="290"/>
            <ac:inkMk id="20" creationId="{5D749E72-C28B-C8CE-18E5-B8178E03693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302" v="57"/>
          <ac:inkMkLst>
            <pc:docMk/>
            <pc:sldMk cId="4262373" sldId="290"/>
            <ac:inkMk id="21" creationId="{CAF379CF-0A9B-3E60-4412-1C476F9A8799}"/>
          </ac:inkMkLst>
        </pc:inkChg>
        <pc:inkChg chg="del">
          <ac:chgData name="ヨシダ　ココネ" userId="S::9839557@school.city.osaka.jp::0f9115d6-7ee6-4bb8-ad61-028536d2bbd4" providerId="AD" clId="Web-{00E0096F-66FA-4A46-A9BC-4C7E905CAF21}" dt="2024-03-11T05:43:49.285" v="26"/>
          <ac:inkMkLst>
            <pc:docMk/>
            <pc:sldMk cId="4262373" sldId="290"/>
            <ac:inkMk id="22" creationId="{42731B67-83D7-1579-FACB-3D84D684D06A}"/>
          </ac:inkMkLst>
        </pc:inkChg>
        <pc:inkChg chg="del">
          <ac:chgData name="ヨシダ　ココネ" userId="S::9839557@school.city.osaka.jp::0f9115d6-7ee6-4bb8-ad61-028536d2bbd4" providerId="AD" clId="Web-{00E0096F-66FA-4A46-A9BC-4C7E905CAF21}" dt="2024-03-11T05:43:46.238" v="25"/>
          <ac:inkMkLst>
            <pc:docMk/>
            <pc:sldMk cId="4262373" sldId="290"/>
            <ac:inkMk id="23" creationId="{71737571-5E0A-C1F7-61B7-9D9C1B343CE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286" v="56"/>
          <ac:inkMkLst>
            <pc:docMk/>
            <pc:sldMk cId="4262373" sldId="290"/>
            <ac:inkMk id="24" creationId="{29503B07-98B4-6CE7-FDC9-1BD432C1934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286" v="55"/>
          <ac:inkMkLst>
            <pc:docMk/>
            <pc:sldMk cId="4262373" sldId="290"/>
            <ac:inkMk id="25" creationId="{59FDA21C-577E-7C5B-E207-7FF70E15A01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286" v="54"/>
          <ac:inkMkLst>
            <pc:docMk/>
            <pc:sldMk cId="4262373" sldId="290"/>
            <ac:inkMk id="26" creationId="{BEE8320B-BA29-02D1-FF39-59E0539CDA2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4:34.286" v="53"/>
          <ac:inkMkLst>
            <pc:docMk/>
            <pc:sldMk cId="4262373" sldId="290"/>
            <ac:inkMk id="27" creationId="{6C5F68F3-D972-C816-26C4-A6C724DDACA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26.164" v="87"/>
          <ac:inkMkLst>
            <pc:docMk/>
            <pc:sldMk cId="4262373" sldId="290"/>
            <ac:inkMk id="28" creationId="{15C7526B-0265-ABEC-92D3-D56EF3B1F19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26.164" v="86"/>
          <ac:inkMkLst>
            <pc:docMk/>
            <pc:sldMk cId="4262373" sldId="290"/>
            <ac:inkMk id="29" creationId="{5C08FF47-F899-680B-B1DA-72AF8BEDC61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26.164" v="85"/>
          <ac:inkMkLst>
            <pc:docMk/>
            <pc:sldMk cId="4262373" sldId="290"/>
            <ac:inkMk id="30" creationId="{BA4FBB1E-0C84-16F3-3A53-4F6C214988A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20"/>
          <ac:inkMkLst>
            <pc:docMk/>
            <pc:sldMk cId="4262373" sldId="290"/>
            <ac:inkMk id="31" creationId="{DD02658F-C980-37C6-91FF-96B8B7135B0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26.164" v="84"/>
          <ac:inkMkLst>
            <pc:docMk/>
            <pc:sldMk cId="4262373" sldId="290"/>
            <ac:inkMk id="32" creationId="{7A170591-24FA-ACB8-B78A-B3AA9BA0129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9"/>
          <ac:inkMkLst>
            <pc:docMk/>
            <pc:sldMk cId="4262373" sldId="290"/>
            <ac:inkMk id="33" creationId="{92273141-D540-F864-F236-60E0FA6D1E6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26.164" v="83"/>
          <ac:inkMkLst>
            <pc:docMk/>
            <pc:sldMk cId="4262373" sldId="290"/>
            <ac:inkMk id="34" creationId="{6CB41F69-2E5B-AFB4-DCCF-E236F6EEBA4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8"/>
          <ac:inkMkLst>
            <pc:docMk/>
            <pc:sldMk cId="4262373" sldId="290"/>
            <ac:inkMk id="35" creationId="{320BAE80-5E09-14F5-5BAC-7C139AC0542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26.164" v="82"/>
          <ac:inkMkLst>
            <pc:docMk/>
            <pc:sldMk cId="4262373" sldId="290"/>
            <ac:inkMk id="36" creationId="{A8704977-57CF-6370-9430-301FE5A5CC5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7"/>
          <ac:inkMkLst>
            <pc:docMk/>
            <pc:sldMk cId="4262373" sldId="290"/>
            <ac:inkMk id="37" creationId="{30847C85-4719-2ABA-0FC2-77A90D227A59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26.164" v="81"/>
          <ac:inkMkLst>
            <pc:docMk/>
            <pc:sldMk cId="4262373" sldId="290"/>
            <ac:inkMk id="38" creationId="{B423A037-B6DE-2989-EE1C-B177AAC95139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6"/>
          <ac:inkMkLst>
            <pc:docMk/>
            <pc:sldMk cId="4262373" sldId="290"/>
            <ac:inkMk id="39" creationId="{7B1CB999-305F-7119-D984-9A0D1562826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5"/>
          <ac:inkMkLst>
            <pc:docMk/>
            <pc:sldMk cId="4262373" sldId="290"/>
            <ac:inkMk id="40" creationId="{10645CD5-6F70-15BF-40A0-442782A2749C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4"/>
          <ac:inkMkLst>
            <pc:docMk/>
            <pc:sldMk cId="4262373" sldId="290"/>
            <ac:inkMk id="41" creationId="{D4B13E38-B902-4282-DA3E-FC508379F84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07.228" v="193"/>
          <ac:inkMkLst>
            <pc:docMk/>
            <pc:sldMk cId="4262373" sldId="290"/>
            <ac:inkMk id="42" creationId="{EF276978-05EB-21D7-6A8E-97B46E84816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3"/>
          <ac:inkMkLst>
            <pc:docMk/>
            <pc:sldMk cId="4262373" sldId="290"/>
            <ac:inkMk id="43" creationId="{1C41F487-5A91-6C42-1A45-E672BB21F039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2"/>
          <ac:inkMkLst>
            <pc:docMk/>
            <pc:sldMk cId="4262373" sldId="290"/>
            <ac:inkMk id="44" creationId="{1E0465D3-DB85-6405-B2A4-E3673C83CFB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1"/>
          <ac:inkMkLst>
            <pc:docMk/>
            <pc:sldMk cId="4262373" sldId="290"/>
            <ac:inkMk id="45" creationId="{DAFAA22A-3455-1D32-0D74-33D6145EDCFC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7"/>
          <ac:inkMkLst>
            <pc:docMk/>
            <pc:sldMk cId="4262373" sldId="290"/>
            <ac:inkMk id="46" creationId="{55A2A067-F662-330F-66A2-394177B5E53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10"/>
          <ac:inkMkLst>
            <pc:docMk/>
            <pc:sldMk cId="4262373" sldId="290"/>
            <ac:inkMk id="47" creationId="{A5F32705-859D-C05D-A0CF-AE67586C585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6"/>
          <ac:inkMkLst>
            <pc:docMk/>
            <pc:sldMk cId="4262373" sldId="290"/>
            <ac:inkMk id="48" creationId="{52695C65-0FAD-3058-B736-9208D0FF3BA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09"/>
          <ac:inkMkLst>
            <pc:docMk/>
            <pc:sldMk cId="4262373" sldId="290"/>
            <ac:inkMk id="49" creationId="{DD8E192A-0CC6-1F2A-7D27-76A3900C7F7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5"/>
          <ac:inkMkLst>
            <pc:docMk/>
            <pc:sldMk cId="4262373" sldId="290"/>
            <ac:inkMk id="50" creationId="{0AE19AF9-792C-B0A4-CCC8-B2252D64540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08"/>
          <ac:inkMkLst>
            <pc:docMk/>
            <pc:sldMk cId="4262373" sldId="290"/>
            <ac:inkMk id="51" creationId="{D6BCAAD9-63BF-0DBA-5E3B-BED890737D8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4"/>
          <ac:inkMkLst>
            <pc:docMk/>
            <pc:sldMk cId="4262373" sldId="290"/>
            <ac:inkMk id="52" creationId="{5F1DACC1-D5CB-D34A-7ABD-AC3363828CE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07"/>
          <ac:inkMkLst>
            <pc:docMk/>
            <pc:sldMk cId="4262373" sldId="290"/>
            <ac:inkMk id="53" creationId="{7CAAA07A-7D07-E119-D392-2CB9F55FADB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3"/>
          <ac:inkMkLst>
            <pc:docMk/>
            <pc:sldMk cId="4262373" sldId="290"/>
            <ac:inkMk id="54" creationId="{C25AF54F-5515-81AE-18D3-476B019D088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4.539" v="127"/>
          <ac:inkMkLst>
            <pc:docMk/>
            <pc:sldMk cId="4262373" sldId="290"/>
            <ac:inkMk id="55" creationId="{DBBD41E4-53EE-C741-5ADA-7DED1485964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1.977" v="106"/>
          <ac:inkMkLst>
            <pc:docMk/>
            <pc:sldMk cId="4262373" sldId="290"/>
            <ac:inkMk id="56" creationId="{2DE96878-FE1A-DD71-3950-747440AE8D9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4.539" v="126"/>
          <ac:inkMkLst>
            <pc:docMk/>
            <pc:sldMk cId="4262373" sldId="290"/>
            <ac:inkMk id="57" creationId="{468F0118-91AB-325B-2457-E3C857CD4D2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4.524" v="125"/>
          <ac:inkMkLst>
            <pc:docMk/>
            <pc:sldMk cId="4262373" sldId="290"/>
            <ac:inkMk id="58" creationId="{F11538F6-E808-F171-A675-512D69A4035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4.524" v="124"/>
          <ac:inkMkLst>
            <pc:docMk/>
            <pc:sldMk cId="4262373" sldId="290"/>
            <ac:inkMk id="59" creationId="{48CB73D2-1946-DC0D-C155-57CC1E389F9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2"/>
          <ac:inkMkLst>
            <pc:docMk/>
            <pc:sldMk cId="4262373" sldId="290"/>
            <ac:inkMk id="60" creationId="{808D9455-2D3E-23C7-EAA4-F31963507739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1"/>
          <ac:inkMkLst>
            <pc:docMk/>
            <pc:sldMk cId="4262373" sldId="290"/>
            <ac:inkMk id="61" creationId="{75865B39-8276-4750-F503-AD91AB79FB7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3.430" v="152"/>
          <ac:inkMkLst>
            <pc:docMk/>
            <pc:sldMk cId="4262373" sldId="290"/>
            <ac:inkMk id="62" creationId="{5DE453AA-FB57-590E-AB20-99841D877C1C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40"/>
          <ac:inkMkLst>
            <pc:docMk/>
            <pc:sldMk cId="4262373" sldId="290"/>
            <ac:inkMk id="63" creationId="{A8C32313-E6A1-593F-8E3D-08A5FEF487E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39"/>
          <ac:inkMkLst>
            <pc:docMk/>
            <pc:sldMk cId="4262373" sldId="290"/>
            <ac:inkMk id="64" creationId="{810CB8AD-7F9B-B7A5-2ED7-21D4082F109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0.462" v="151"/>
          <ac:inkMkLst>
            <pc:docMk/>
            <pc:sldMk cId="4262373" sldId="290"/>
            <ac:inkMk id="65" creationId="{C7979353-FF2E-1DB1-22CE-563A7B29AAC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38"/>
          <ac:inkMkLst>
            <pc:docMk/>
            <pc:sldMk cId="4262373" sldId="290"/>
            <ac:inkMk id="66" creationId="{A52E295A-7909-2BFF-6FC6-E6FE3586E70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0.462" v="150"/>
          <ac:inkMkLst>
            <pc:docMk/>
            <pc:sldMk cId="4262373" sldId="290"/>
            <ac:inkMk id="67" creationId="{B1A64008-E50D-FEB6-C55F-2BDB91A36E2C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38.165" v="137"/>
          <ac:inkMkLst>
            <pc:docMk/>
            <pc:sldMk cId="4262373" sldId="290"/>
            <ac:inkMk id="68" creationId="{001BC64A-C374-B480-57A2-BDED574E57A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0.462" v="149"/>
          <ac:inkMkLst>
            <pc:docMk/>
            <pc:sldMk cId="4262373" sldId="290"/>
            <ac:inkMk id="69" creationId="{FF40EAD6-F715-B698-D741-24BCAF4CF60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8.806" v="170"/>
          <ac:inkMkLst>
            <pc:docMk/>
            <pc:sldMk cId="4262373" sldId="290"/>
            <ac:inkMk id="70" creationId="{A5E89BB5-8397-BE46-CC30-A6D961F9EBC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8.806" v="169"/>
          <ac:inkMkLst>
            <pc:docMk/>
            <pc:sldMk cId="4262373" sldId="290"/>
            <ac:inkMk id="71" creationId="{BF86666D-BA25-AA8A-9E17-7A3BAAE5AFC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8.806" v="168"/>
          <ac:inkMkLst>
            <pc:docMk/>
            <pc:sldMk cId="4262373" sldId="290"/>
            <ac:inkMk id="72" creationId="{827F29C1-93BB-9864-4B2C-87F864F7E8A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14"/>
          <ac:inkMkLst>
            <pc:docMk/>
            <pc:sldMk cId="4262373" sldId="290"/>
            <ac:inkMk id="73" creationId="{89A6A94F-E0F2-4F7F-6A3B-61465CAE94B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8.806" v="167"/>
          <ac:inkMkLst>
            <pc:docMk/>
            <pc:sldMk cId="4262373" sldId="290"/>
            <ac:inkMk id="74" creationId="{72476F5C-CF88-3D03-E4F5-1366075C1AF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13"/>
          <ac:inkMkLst>
            <pc:docMk/>
            <pc:sldMk cId="4262373" sldId="290"/>
            <ac:inkMk id="75" creationId="{BF7398F4-55A6-DCD5-3D39-871DBFF424A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8.806" v="166"/>
          <ac:inkMkLst>
            <pc:docMk/>
            <pc:sldMk cId="4262373" sldId="290"/>
            <ac:inkMk id="76" creationId="{260A0818-4B99-9B7F-98D2-0B096D7D462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0.697" v="200"/>
          <ac:inkMkLst>
            <pc:docMk/>
            <pc:sldMk cId="4262373" sldId="290"/>
            <ac:inkMk id="77" creationId="{EBF7A4A7-2714-6EFB-BAAB-4B6D4DDDCE7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48.806" v="165"/>
          <ac:inkMkLst>
            <pc:docMk/>
            <pc:sldMk cId="4262373" sldId="290"/>
            <ac:inkMk id="78" creationId="{99539D34-1543-B6D0-2039-4D45A58969A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86"/>
          <ac:inkMkLst>
            <pc:docMk/>
            <pc:sldMk cId="4262373" sldId="290"/>
            <ac:inkMk id="79" creationId="{BE3FA282-4E39-6359-784F-6BB3DCAA11E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85"/>
          <ac:inkMkLst>
            <pc:docMk/>
            <pc:sldMk cId="4262373" sldId="290"/>
            <ac:inkMk id="80" creationId="{C9DFBCE1-F8FD-8C84-E448-C50BE50FE28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84"/>
          <ac:inkMkLst>
            <pc:docMk/>
            <pc:sldMk cId="4262373" sldId="290"/>
            <ac:inkMk id="81" creationId="{9624A3A0-00C1-A84B-0FE3-B4B56E3621B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83"/>
          <ac:inkMkLst>
            <pc:docMk/>
            <pc:sldMk cId="4262373" sldId="290"/>
            <ac:inkMk id="82" creationId="{4829A2FF-BA54-D622-9353-271072DA332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82"/>
          <ac:inkMkLst>
            <pc:docMk/>
            <pc:sldMk cId="4262373" sldId="290"/>
            <ac:inkMk id="83" creationId="{218A05CE-795F-57E1-4212-C6D0F35FFC8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4.634" v="192"/>
          <ac:inkMkLst>
            <pc:docMk/>
            <pc:sldMk cId="4262373" sldId="290"/>
            <ac:inkMk id="84" creationId="{83724BBB-CA3D-1F54-CAB6-424F0C045C8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81"/>
          <ac:inkMkLst>
            <pc:docMk/>
            <pc:sldMk cId="4262373" sldId="290"/>
            <ac:inkMk id="85" creationId="{E2129473-AD8F-C6A5-077B-872D00DE1E2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4.634" v="191"/>
          <ac:inkMkLst>
            <pc:docMk/>
            <pc:sldMk cId="4262373" sldId="290"/>
            <ac:inkMk id="86" creationId="{AFC70D8E-E213-D023-982C-5133A4D80B9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80"/>
          <ac:inkMkLst>
            <pc:docMk/>
            <pc:sldMk cId="4262373" sldId="290"/>
            <ac:inkMk id="87" creationId="{95186657-97C8-09BA-35DE-4ADE0B6A60C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2.024" v="179"/>
          <ac:inkMkLst>
            <pc:docMk/>
            <pc:sldMk cId="4262373" sldId="290"/>
            <ac:inkMk id="88" creationId="{82A273DF-196E-F763-8E02-FE36ABD4B27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4.634" v="190"/>
          <ac:inkMkLst>
            <pc:docMk/>
            <pc:sldMk cId="4262373" sldId="290"/>
            <ac:inkMk id="89" creationId="{5B6F6B21-ED5A-F9A2-2E13-9D7095986E4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6:54.634" v="189"/>
          <ac:inkMkLst>
            <pc:docMk/>
            <pc:sldMk cId="4262373" sldId="290"/>
            <ac:inkMk id="90" creationId="{EA99D772-DF13-B7D5-067D-D1C1AA41E7D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0.697" v="199"/>
          <ac:inkMkLst>
            <pc:docMk/>
            <pc:sldMk cId="4262373" sldId="290"/>
            <ac:inkMk id="91" creationId="{726D0C2F-503C-24AE-F47D-3233F463208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0.697" v="198"/>
          <ac:inkMkLst>
            <pc:docMk/>
            <pc:sldMk cId="4262373" sldId="290"/>
            <ac:inkMk id="92" creationId="{F7513E38-F6F5-D680-CA82-69F6744DBE5C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0.697" v="197"/>
          <ac:inkMkLst>
            <pc:docMk/>
            <pc:sldMk cId="4262373" sldId="290"/>
            <ac:inkMk id="93" creationId="{4006443B-BEA8-7191-E447-F344E9252DE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12"/>
          <ac:inkMkLst>
            <pc:docMk/>
            <pc:sldMk cId="4262373" sldId="290"/>
            <ac:inkMk id="94" creationId="{5ADB3BAD-7F56-BDEB-4E06-F440014FD6DC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11"/>
          <ac:inkMkLst>
            <pc:docMk/>
            <pc:sldMk cId="4262373" sldId="290"/>
            <ac:inkMk id="95" creationId="{07BE2098-01B1-7E87-7B6F-B75221423B2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10"/>
          <ac:inkMkLst>
            <pc:docMk/>
            <pc:sldMk cId="4262373" sldId="290"/>
            <ac:inkMk id="96" creationId="{6DE70992-87CE-6397-2159-2520BD2A7E3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09"/>
          <ac:inkMkLst>
            <pc:docMk/>
            <pc:sldMk cId="4262373" sldId="290"/>
            <ac:inkMk id="97" creationId="{154BCD6E-5131-8487-D658-AEF624FB479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08"/>
          <ac:inkMkLst>
            <pc:docMk/>
            <pc:sldMk cId="4262373" sldId="290"/>
            <ac:inkMk id="98" creationId="{0F398723-6BFC-6331-F623-1491BC87E79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14.072" v="207"/>
          <ac:inkMkLst>
            <pc:docMk/>
            <pc:sldMk cId="4262373" sldId="290"/>
            <ac:inkMk id="99" creationId="{10E294CF-AD95-B7E4-1317-5A37E1CE493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8"/>
          <ac:inkMkLst>
            <pc:docMk/>
            <pc:sldMk cId="4262373" sldId="290"/>
            <ac:inkMk id="100" creationId="{634E6C0B-186C-A7F1-DE32-9B3050564F4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7"/>
          <ac:inkMkLst>
            <pc:docMk/>
            <pc:sldMk cId="4262373" sldId="290"/>
            <ac:inkMk id="101" creationId="{1A302985-B883-1DEA-B27A-BD29E1FA1A49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6"/>
          <ac:inkMkLst>
            <pc:docMk/>
            <pc:sldMk cId="4262373" sldId="290"/>
            <ac:inkMk id="102" creationId="{62FB9C66-5CB2-5952-719C-45D78AF44A6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8.432" v="277"/>
          <ac:inkMkLst>
            <pc:docMk/>
            <pc:sldMk cId="4262373" sldId="290"/>
            <ac:inkMk id="103" creationId="{5C4F1C60-8244-C706-F649-BA6325B5549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5"/>
          <ac:inkMkLst>
            <pc:docMk/>
            <pc:sldMk cId="4262373" sldId="290"/>
            <ac:inkMk id="104" creationId="{42F86128-E9B1-201B-3424-18E3A42D0D0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7.088" v="274"/>
          <ac:inkMkLst>
            <pc:docMk/>
            <pc:sldMk cId="4262373" sldId="290"/>
            <ac:inkMk id="105" creationId="{E9208921-281A-71A7-CA62-22B6F16A708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4"/>
          <ac:inkMkLst>
            <pc:docMk/>
            <pc:sldMk cId="4262373" sldId="290"/>
            <ac:inkMk id="106" creationId="{815F3813-4905-CF0F-CBB7-CB85F2F67A72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5.135" v="269"/>
          <ac:inkMkLst>
            <pc:docMk/>
            <pc:sldMk cId="4262373" sldId="290"/>
            <ac:inkMk id="107" creationId="{7F605AD8-67A7-D22A-D30B-57C304DE732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3"/>
          <ac:inkMkLst>
            <pc:docMk/>
            <pc:sldMk cId="4262373" sldId="290"/>
            <ac:inkMk id="108" creationId="{FD9774BD-A8A2-A082-22BE-55287B1FE1D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2"/>
          <ac:inkMkLst>
            <pc:docMk/>
            <pc:sldMk cId="4262373" sldId="290"/>
            <ac:inkMk id="109" creationId="{288D0BCE-1FCD-D58F-6FBE-9784B812EFC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1.479" v="262"/>
          <ac:inkMkLst>
            <pc:docMk/>
            <pc:sldMk cId="4262373" sldId="290"/>
            <ac:inkMk id="110" creationId="{427A10E3-D793-48FA-E8B0-B47EDC95C87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1"/>
          <ac:inkMkLst>
            <pc:docMk/>
            <pc:sldMk cId="4262373" sldId="290"/>
            <ac:inkMk id="111" creationId="{4D1A54B7-259B-30E5-94EA-7B879153F3C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40"/>
          <ac:inkMkLst>
            <pc:docMk/>
            <pc:sldMk cId="4262373" sldId="290"/>
            <ac:inkMk id="112" creationId="{2B331363-BD1D-4E26-614E-0483A657F57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7.025" v="261"/>
          <ac:inkMkLst>
            <pc:docMk/>
            <pc:sldMk cId="4262373" sldId="290"/>
            <ac:inkMk id="113" creationId="{5C26BE5C-ABF6-80D8-7960-460D09D945B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39"/>
          <ac:inkMkLst>
            <pc:docMk/>
            <pc:sldMk cId="4262373" sldId="290"/>
            <ac:inkMk id="114" creationId="{82BC4B48-02BD-D5B7-1E2E-93DA67E46789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38"/>
          <ac:inkMkLst>
            <pc:docMk/>
            <pc:sldMk cId="4262373" sldId="290"/>
            <ac:inkMk id="115" creationId="{ED19DAFF-50AA-D604-8D53-ECDCC654E53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6.619" v="258"/>
          <ac:inkMkLst>
            <pc:docMk/>
            <pc:sldMk cId="4262373" sldId="290"/>
            <ac:inkMk id="116" creationId="{BA643E0E-993C-F283-8F79-69DAB5A414E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37"/>
          <ac:inkMkLst>
            <pc:docMk/>
            <pc:sldMk cId="4262373" sldId="290"/>
            <ac:inkMk id="117" creationId="{6BAB61AE-031C-32D8-D34A-5BEDCB1D587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3.213" v="255"/>
          <ac:inkMkLst>
            <pc:docMk/>
            <pc:sldMk cId="4262373" sldId="290"/>
            <ac:inkMk id="118" creationId="{132F44DB-B833-E8A4-16E6-9514B67498A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0.806" v="236"/>
          <ac:inkMkLst>
            <pc:docMk/>
            <pc:sldMk cId="4262373" sldId="290"/>
            <ac:inkMk id="119" creationId="{695729FB-B8D7-6CFE-1807-C5F15F929E2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3.213" v="254"/>
          <ac:inkMkLst>
            <pc:docMk/>
            <pc:sldMk cId="4262373" sldId="290"/>
            <ac:inkMk id="120" creationId="{1EDBD552-CD68-080F-8620-23AFEBFE8CC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3.213" v="253"/>
          <ac:inkMkLst>
            <pc:docMk/>
            <pc:sldMk cId="4262373" sldId="290"/>
            <ac:inkMk id="121" creationId="{514D3600-8164-8194-F373-D1B3F2310E6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3.213" v="252"/>
          <ac:inkMkLst>
            <pc:docMk/>
            <pc:sldMk cId="4262373" sldId="290"/>
            <ac:inkMk id="122" creationId="{7B24CA8B-F9E0-C050-D8F9-A422EE3BC86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6.619" v="257"/>
          <ac:inkMkLst>
            <pc:docMk/>
            <pc:sldMk cId="4262373" sldId="290"/>
            <ac:inkMk id="123" creationId="{E33CDACF-A50E-673E-F20D-0CADECB4F772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27.025" v="260"/>
          <ac:inkMkLst>
            <pc:docMk/>
            <pc:sldMk cId="4262373" sldId="290"/>
            <ac:inkMk id="124" creationId="{EE247B51-9DD3-3E9C-55EC-B9E194C7847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2.885" v="264"/>
          <ac:inkMkLst>
            <pc:docMk/>
            <pc:sldMk cId="4262373" sldId="290"/>
            <ac:inkMk id="125" creationId="{252CB05B-DC1B-F712-20A1-3B5543E7F53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5.135" v="268"/>
          <ac:inkMkLst>
            <pc:docMk/>
            <pc:sldMk cId="4262373" sldId="290"/>
            <ac:inkMk id="126" creationId="{340E8F6F-3831-3DF7-E03D-A035CEF83C1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5.135" v="267"/>
          <ac:inkMkLst>
            <pc:docMk/>
            <pc:sldMk cId="4262373" sldId="290"/>
            <ac:inkMk id="127" creationId="{8AADADCF-B150-CD25-A36E-880A89755E5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7.088" v="273"/>
          <ac:inkMkLst>
            <pc:docMk/>
            <pc:sldMk cId="4262373" sldId="290"/>
            <ac:inkMk id="128" creationId="{93B6F386-BC6F-F926-FAE7-EF23A0D86E4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7.088" v="272"/>
          <ac:inkMkLst>
            <pc:docMk/>
            <pc:sldMk cId="4262373" sldId="290"/>
            <ac:inkMk id="129" creationId="{344DB455-37FD-CC76-00E0-4479D4C5E2F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38.432" v="276"/>
          <ac:inkMkLst>
            <pc:docMk/>
            <pc:sldMk cId="4262373" sldId="290"/>
            <ac:inkMk id="130" creationId="{E0C3DDCA-9CC4-D912-F3AC-C4BE09F11C3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9"/>
          <ac:inkMkLst>
            <pc:docMk/>
            <pc:sldMk cId="4262373" sldId="290"/>
            <ac:inkMk id="131" creationId="{F08138C8-C4C0-9F72-67C4-362D297AC1C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8"/>
          <ac:inkMkLst>
            <pc:docMk/>
            <pc:sldMk cId="4262373" sldId="290"/>
            <ac:inkMk id="132" creationId="{AC10F0DD-5F6D-59DD-5EAB-3AE43476360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7"/>
          <ac:inkMkLst>
            <pc:docMk/>
            <pc:sldMk cId="4262373" sldId="290"/>
            <ac:inkMk id="133" creationId="{EE8D86B8-3151-BFBD-896E-7F65BDDAF46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76" v="337"/>
          <ac:inkMkLst>
            <pc:docMk/>
            <pc:sldMk cId="4262373" sldId="290"/>
            <ac:inkMk id="134" creationId="{E4D060AC-4EF9-D4EE-7C78-B760CB30E0C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6"/>
          <ac:inkMkLst>
            <pc:docMk/>
            <pc:sldMk cId="4262373" sldId="290"/>
            <ac:inkMk id="135" creationId="{5FC9D500-CA97-8A6C-0704-EC42D68FBDD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76" v="336"/>
          <ac:inkMkLst>
            <pc:docMk/>
            <pc:sldMk cId="4262373" sldId="290"/>
            <ac:inkMk id="136" creationId="{59EC5B5B-0706-B53F-E90A-DC536CDA1212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5"/>
          <ac:inkMkLst>
            <pc:docMk/>
            <pc:sldMk cId="4262373" sldId="290"/>
            <ac:inkMk id="137" creationId="{74ADA23D-075B-3789-536B-FC579DBE440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76" v="335"/>
          <ac:inkMkLst>
            <pc:docMk/>
            <pc:sldMk cId="4262373" sldId="290"/>
            <ac:inkMk id="138" creationId="{7A0CEFCF-D301-285A-C28E-90BCEB5F56CD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4"/>
          <ac:inkMkLst>
            <pc:docMk/>
            <pc:sldMk cId="4262373" sldId="290"/>
            <ac:inkMk id="139" creationId="{0752D668-6D0D-3351-F3A0-573DAA2E372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1.870" v="321"/>
          <ac:inkMkLst>
            <pc:docMk/>
            <pc:sldMk cId="4262373" sldId="290"/>
            <ac:inkMk id="140" creationId="{50BE4441-CE86-456F-B8AE-63AC4035056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3"/>
          <ac:inkMkLst>
            <pc:docMk/>
            <pc:sldMk cId="4262373" sldId="290"/>
            <ac:inkMk id="141" creationId="{A2B63805-5758-5A7D-8585-3C1327F62C07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1.870" v="320"/>
          <ac:inkMkLst>
            <pc:docMk/>
            <pc:sldMk cId="4262373" sldId="290"/>
            <ac:inkMk id="142" creationId="{827713F4-7B07-B9B0-1108-368736921183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6.323" v="292"/>
          <ac:inkMkLst>
            <pc:docMk/>
            <pc:sldMk cId="4262373" sldId="290"/>
            <ac:inkMk id="143" creationId="{0561636B-5233-EBB3-F939-DC611BA6B0F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9.542" v="311"/>
          <ac:inkMkLst>
            <pc:docMk/>
            <pc:sldMk cId="4262373" sldId="290"/>
            <ac:inkMk id="144" creationId="{0033E4D6-4EFA-A39A-DB2B-DE2DEDBA007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9.542" v="310"/>
          <ac:inkMkLst>
            <pc:docMk/>
            <pc:sldMk cId="4262373" sldId="290"/>
            <ac:inkMk id="145" creationId="{D681F700-FA07-232F-A6C3-9FB4925B846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9.542" v="309"/>
          <ac:inkMkLst>
            <pc:docMk/>
            <pc:sldMk cId="4262373" sldId="290"/>
            <ac:inkMk id="146" creationId="{BE1E1103-8911-9C7A-6DB7-32F8E5FB6D2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9.542" v="308"/>
          <ac:inkMkLst>
            <pc:docMk/>
            <pc:sldMk cId="4262373" sldId="290"/>
            <ac:inkMk id="147" creationId="{62A755CC-A4F3-6FF1-352F-ADDF7BC092E2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9.542" v="307"/>
          <ac:inkMkLst>
            <pc:docMk/>
            <pc:sldMk cId="4262373" sldId="290"/>
            <ac:inkMk id="148" creationId="{570DA056-A30C-D4E6-5B1E-466284006AF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49.542" v="306"/>
          <ac:inkMkLst>
            <pc:docMk/>
            <pc:sldMk cId="4262373" sldId="290"/>
            <ac:inkMk id="149" creationId="{B4F9CCCD-A4C8-6960-27FE-0507872AE131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1.870" v="319"/>
          <ac:inkMkLst>
            <pc:docMk/>
            <pc:sldMk cId="4262373" sldId="290"/>
            <ac:inkMk id="150" creationId="{48A710F2-E835-8F1D-3DE8-348D3BC241DE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1.870" v="318"/>
          <ac:inkMkLst>
            <pc:docMk/>
            <pc:sldMk cId="4262373" sldId="290"/>
            <ac:inkMk id="151" creationId="{58AD1F27-1D65-C283-6A3E-3EADA50D4890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1.870" v="317"/>
          <ac:inkMkLst>
            <pc:docMk/>
            <pc:sldMk cId="4262373" sldId="290"/>
            <ac:inkMk id="152" creationId="{FE52A3AA-D7F1-A285-22E6-B1FE51AB835F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1.870" v="316"/>
          <ac:inkMkLst>
            <pc:docMk/>
            <pc:sldMk cId="4262373" sldId="290"/>
            <ac:inkMk id="153" creationId="{D0F1993F-5B54-AD6E-46A9-900372B0392B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76" v="334"/>
          <ac:inkMkLst>
            <pc:docMk/>
            <pc:sldMk cId="4262373" sldId="290"/>
            <ac:inkMk id="154" creationId="{0EBF1749-7E56-BC00-27E0-1F2BF2AEF4C8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76" v="333"/>
          <ac:inkMkLst>
            <pc:docMk/>
            <pc:sldMk cId="4262373" sldId="290"/>
            <ac:inkMk id="155" creationId="{6A66E7D4-6907-B4F0-CCDD-2DBAF67781CA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76" v="332"/>
          <ac:inkMkLst>
            <pc:docMk/>
            <pc:sldMk cId="4262373" sldId="290"/>
            <ac:inkMk id="156" creationId="{EB6A84B0-2278-3CCB-A163-BC3A294FD114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61" v="331"/>
          <ac:inkMkLst>
            <pc:docMk/>
            <pc:sldMk cId="4262373" sldId="290"/>
            <ac:inkMk id="157" creationId="{C8A90854-ABB5-239B-5544-E93F8CB2E886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7.245" v="338"/>
          <ac:inkMkLst>
            <pc:docMk/>
            <pc:sldMk cId="4262373" sldId="290"/>
            <ac:inkMk id="158" creationId="{62F9F675-793D-DB1B-6A72-C7BED77A4455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61" v="330"/>
          <ac:inkMkLst>
            <pc:docMk/>
            <pc:sldMk cId="4262373" sldId="290"/>
            <ac:inkMk id="159" creationId="{31A609AD-60FA-5FB6-E27F-D09F9955C38C}"/>
          </ac:inkMkLst>
        </pc:inkChg>
        <pc:inkChg chg="add del">
          <ac:chgData name="ヨシダ　ココネ" userId="S::9839557@school.city.osaka.jp::0f9115d6-7ee6-4bb8-ad61-028536d2bbd4" providerId="AD" clId="Web-{00E0096F-66FA-4A46-A9BC-4C7E905CAF21}" dt="2024-03-11T05:47:55.761" v="329"/>
          <ac:inkMkLst>
            <pc:docMk/>
            <pc:sldMk cId="4262373" sldId="290"/>
            <ac:inkMk id="160" creationId="{C1D01A85-1A7B-0B28-F5E1-45436741C9AB}"/>
          </ac:inkMkLst>
        </pc:inkChg>
      </pc:sldChg>
    </pc:docChg>
  </pc:docChgLst>
  <pc:docChgLst>
    <pc:chgData name="ヨシダ　ココネ" userId="S::9839557@school.city.osaka.jp::0f9115d6-7ee6-4bb8-ad61-028536d2bbd4" providerId="AD" clId="Web-{2E7035E6-BDBE-4ABC-89D3-E100E901BE72}"/>
    <pc:docChg chg="modSld">
      <pc:chgData name="ヨシダ　ココネ" userId="S::9839557@school.city.osaka.jp::0f9115d6-7ee6-4bb8-ad61-028536d2bbd4" providerId="AD" clId="Web-{2E7035E6-BDBE-4ABC-89D3-E100E901BE72}" dt="2024-03-06T09:32:01.421" v="1" actId="1076"/>
      <pc:docMkLst>
        <pc:docMk/>
      </pc:docMkLst>
      <pc:sldChg chg="modSp">
        <pc:chgData name="ヨシダ　ココネ" userId="S::9839557@school.city.osaka.jp::0f9115d6-7ee6-4bb8-ad61-028536d2bbd4" providerId="AD" clId="Web-{2E7035E6-BDBE-4ABC-89D3-E100E901BE72}" dt="2024-03-06T09:32:01.421" v="1" actId="1076"/>
        <pc:sldMkLst>
          <pc:docMk/>
          <pc:sldMk cId="564961690" sldId="289"/>
        </pc:sldMkLst>
        <pc:picChg chg="mod">
          <ac:chgData name="ヨシダ　ココネ" userId="S::9839557@school.city.osaka.jp::0f9115d6-7ee6-4bb8-ad61-028536d2bbd4" providerId="AD" clId="Web-{2E7035E6-BDBE-4ABC-89D3-E100E901BE72}" dt="2024-03-06T09:32:01.421" v="1" actId="1076"/>
          <ac:picMkLst>
            <pc:docMk/>
            <pc:sldMk cId="564961690" sldId="289"/>
            <ac:picMk id="3" creationId="{F31E73E5-B950-E748-4678-06693BC8D811}"/>
          </ac:picMkLst>
        </pc:picChg>
      </pc:sldChg>
    </pc:docChg>
  </pc:docChgLst>
  <pc:docChgLst>
    <pc:chgData name="ヨシダ　ココネ" userId="S::9839557@school.city.osaka.jp::0f9115d6-7ee6-4bb8-ad61-028536d2bbd4" providerId="AD" clId="Web-{B18AEF09-F63F-4997-A0DA-967DD4AA2E35}"/>
    <pc:docChg chg="modSld addMainMaster delMainMaster">
      <pc:chgData name="ヨシダ　ココネ" userId="S::9839557@school.city.osaka.jp::0f9115d6-7ee6-4bb8-ad61-028536d2bbd4" providerId="AD" clId="Web-{B18AEF09-F63F-4997-A0DA-967DD4AA2E35}" dt="2024-02-29T06:11:18.596" v="15"/>
      <pc:docMkLst>
        <pc:docMk/>
      </pc:docMkLst>
      <pc:sldChg chg="addSp delSp modSp mod modClrScheme chgLayout">
        <pc:chgData name="ヨシダ　ココネ" userId="S::9839557@school.city.osaka.jp::0f9115d6-7ee6-4bb8-ad61-028536d2bbd4" providerId="AD" clId="Web-{B18AEF09-F63F-4997-A0DA-967DD4AA2E35}" dt="2024-02-29T06:11:18.596" v="15"/>
        <pc:sldMkLst>
          <pc:docMk/>
          <pc:sldMk cId="910390479" sldId="256"/>
        </pc:sldMkLst>
        <pc:spChg chg="mod ord">
          <ac:chgData name="ヨシダ　ココネ" userId="S::9839557@school.city.osaka.jp::0f9115d6-7ee6-4bb8-ad61-028536d2bbd4" providerId="AD" clId="Web-{B18AEF09-F63F-4997-A0DA-967DD4AA2E35}" dt="2024-02-29T06:11:18.596" v="15"/>
          <ac:spMkLst>
            <pc:docMk/>
            <pc:sldMk cId="910390479" sldId="256"/>
            <ac:spMk id="7" creationId="{DAD86DB9-FFE6-D115-D936-CC22EA7940A8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1:18.596" v="15"/>
          <ac:spMkLst>
            <pc:docMk/>
            <pc:sldMk cId="910390479" sldId="256"/>
            <ac:spMk id="23" creationId="{D47766EE-4192-4B2D-A5A0-F60F9A5F743F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1:18.596" v="15"/>
          <ac:spMkLst>
            <pc:docMk/>
            <pc:sldMk cId="910390479" sldId="256"/>
            <ac:spMk id="24" creationId="{D6705569-F545-4F47-A260-A9202826EA20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33.579" v="8"/>
          <ac:spMkLst>
            <pc:docMk/>
            <pc:sldMk cId="910390479" sldId="256"/>
            <ac:spMk id="29" creationId="{6F828D28-8E09-41CC-8229-3070B5467A96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33.579" v="8"/>
          <ac:spMkLst>
            <pc:docMk/>
            <pc:sldMk cId="910390479" sldId="256"/>
            <ac:spMk id="31" creationId="{D5B012D8-7F27-4758-9AC6-C889B154BD73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33.579" v="8"/>
          <ac:spMkLst>
            <pc:docMk/>
            <pc:sldMk cId="910390479" sldId="256"/>
            <ac:spMk id="33" creationId="{4063B759-00FC-46D1-9898-8E8625268FAF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37.626" v="10"/>
          <ac:spMkLst>
            <pc:docMk/>
            <pc:sldMk cId="910390479" sldId="256"/>
            <ac:spMk id="35" creationId="{6F828D28-8E09-41CC-8229-3070B5467A96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37.626" v="10"/>
          <ac:spMkLst>
            <pc:docMk/>
            <pc:sldMk cId="910390479" sldId="256"/>
            <ac:spMk id="36" creationId="{D5B012D8-7F27-4758-9AC6-C889B154BD73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37.626" v="10"/>
          <ac:spMkLst>
            <pc:docMk/>
            <pc:sldMk cId="910390479" sldId="256"/>
            <ac:spMk id="37" creationId="{4063B759-00FC-46D1-9898-8E8625268FAF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40.501" v="12"/>
          <ac:spMkLst>
            <pc:docMk/>
            <pc:sldMk cId="910390479" sldId="256"/>
            <ac:spMk id="39" creationId="{9180DE06-7362-4888-AADA-7AADD57AC49D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0:40.501" v="12"/>
          <ac:spMkLst>
            <pc:docMk/>
            <pc:sldMk cId="910390479" sldId="256"/>
            <ac:spMk id="42" creationId="{04357C93-F0CB-4A1C-8F77-4E9063789819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1:18.596" v="14"/>
          <ac:spMkLst>
            <pc:docMk/>
            <pc:sldMk cId="910390479" sldId="256"/>
            <ac:spMk id="44" creationId="{9C6777B5-64F4-4200-B099-34168B69FE53}"/>
          </ac:spMkLst>
        </pc:spChg>
        <pc:spChg chg="add del">
          <ac:chgData name="ヨシダ　ココネ" userId="S::9839557@school.city.osaka.jp::0f9115d6-7ee6-4bb8-ad61-028536d2bbd4" providerId="AD" clId="Web-{B18AEF09-F63F-4997-A0DA-967DD4AA2E35}" dt="2024-02-29T06:11:18.596" v="14"/>
          <ac:spMkLst>
            <pc:docMk/>
            <pc:sldMk cId="910390479" sldId="256"/>
            <ac:spMk id="45" creationId="{9B37791B-B040-4694-BFDC-8DD132D86E8E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11:18.596" v="15"/>
          <ac:spMkLst>
            <pc:docMk/>
            <pc:sldMk cId="910390479" sldId="256"/>
            <ac:spMk id="49" creationId="{6F828D28-8E09-41CC-8229-3070B5467A96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11:18.596" v="15"/>
          <ac:spMkLst>
            <pc:docMk/>
            <pc:sldMk cId="910390479" sldId="256"/>
            <ac:spMk id="50" creationId="{D5B012D8-7F27-4758-9AC6-C889B154BD73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11:18.596" v="15"/>
          <ac:spMkLst>
            <pc:docMk/>
            <pc:sldMk cId="910390479" sldId="256"/>
            <ac:spMk id="51" creationId="{4063B759-00FC-46D1-9898-8E8625268FAF}"/>
          </ac:spMkLst>
        </pc:spChg>
        <pc:grpChg chg="add del">
          <ac:chgData name="ヨシダ　ココネ" userId="S::9839557@school.city.osaka.jp::0f9115d6-7ee6-4bb8-ad61-028536d2bbd4" providerId="AD" clId="Web-{B18AEF09-F63F-4997-A0DA-967DD4AA2E35}" dt="2024-02-29T06:10:40.501" v="12"/>
          <ac:grpSpMkLst>
            <pc:docMk/>
            <pc:sldMk cId="910390479" sldId="256"/>
            <ac:grpSpMk id="40" creationId="{3AF6A671-C637-4547-85F4-51B6D1881399}"/>
          </ac:grpSpMkLst>
        </pc:grpChg>
        <pc:grpChg chg="add del">
          <ac:chgData name="ヨシダ　ココネ" userId="S::9839557@school.city.osaka.jp::0f9115d6-7ee6-4bb8-ad61-028536d2bbd4" providerId="AD" clId="Web-{B18AEF09-F63F-4997-A0DA-967DD4AA2E35}" dt="2024-02-29T06:11:18.596" v="14"/>
          <ac:grpSpMkLst>
            <pc:docMk/>
            <pc:sldMk cId="910390479" sldId="256"/>
            <ac:grpSpMk id="46" creationId="{4252769E-B9F0-4068-A645-5BBEF16E9C28}"/>
          </ac:grpSpMkLst>
        </pc:grpChg>
        <pc:picChg chg="mod ord">
          <ac:chgData name="ヨシダ　ココネ" userId="S::9839557@school.city.osaka.jp::0f9115d6-7ee6-4bb8-ad61-028536d2bbd4" providerId="AD" clId="Web-{B18AEF09-F63F-4997-A0DA-967DD4AA2E35}" dt="2024-02-29T06:11:18.596" v="15"/>
          <ac:picMkLst>
            <pc:docMk/>
            <pc:sldMk cId="910390479" sldId="256"/>
            <ac:picMk id="2" creationId="{302F858E-1A70-F40C-9D77-34294289774B}"/>
          </ac:picMkLst>
        </pc:pic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276988178" sldId="260"/>
        </pc:sldMkLst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276988178" sldId="260"/>
            <ac:spMk id="2" creationId="{7EE025BA-362E-1203-62D6-3783F548C3EF}"/>
          </ac:spMkLst>
        </pc:spChg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276988178" sldId="260"/>
            <ac:spMk id="3" creationId="{CB187EC5-94B8-1AEE-EAD6-F34E5DBBD295}"/>
          </ac:spMkLst>
        </pc:sp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1189001139" sldId="262"/>
        </pc:sldMkLst>
        <pc:picChg chg="mod ord">
          <ac:chgData name="ヨシダ　ココネ" userId="S::9839557@school.city.osaka.jp::0f9115d6-7ee6-4bb8-ad61-028536d2bbd4" providerId="AD" clId="Web-{B18AEF09-F63F-4997-A0DA-967DD4AA2E35}" dt="2024-02-29T06:08:42.856" v="5"/>
          <ac:picMkLst>
            <pc:docMk/>
            <pc:sldMk cId="1189001139" sldId="262"/>
            <ac:picMk id="4" creationId="{1868D0E3-742D-B6A8-D075-FAA794CD0E97}"/>
          </ac:picMkLst>
        </pc:pic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3116558689" sldId="264"/>
        </pc:sldMkLst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116558689" sldId="264"/>
            <ac:spMk id="4" creationId="{A8A55FDC-7C50-B595-476D-947B599F557F}"/>
          </ac:spMkLst>
        </pc:sp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3065339926" sldId="265"/>
        </pc:sldMkLst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065339926" sldId="265"/>
            <ac:spMk id="2" creationId="{D2EB9CC6-0B1A-E042-87E3-BF5DDBC9BECD}"/>
          </ac:spMkLst>
        </pc:spChg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065339926" sldId="265"/>
            <ac:spMk id="3" creationId="{C1C9554D-CD47-9EB4-33CA-C49BD4E7FBBC}"/>
          </ac:spMkLst>
        </pc:sp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3725494284" sldId="266"/>
        </pc:sldMkLst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725494284" sldId="266"/>
            <ac:spMk id="2" creationId="{34482C6D-76C0-07BB-C278-BE03975BAC5C}"/>
          </ac:spMkLst>
        </pc:sp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3883789592" sldId="267"/>
        </pc:sldMkLst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883789592" sldId="267"/>
            <ac:spMk id="2" creationId="{9C4A779A-6BFD-B3CC-C5AB-6DFF1281AA93}"/>
          </ac:spMkLst>
        </pc:spChg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883789592" sldId="267"/>
            <ac:spMk id="3" creationId="{5A25AB17-8A6A-C044-7DBC-3877DC6FFF5A}"/>
          </ac:spMkLst>
        </pc:sp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3167165001" sldId="268"/>
        </pc:sldMkLst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167165001" sldId="268"/>
            <ac:spMk id="2" creationId="{6AB48E4F-77B5-E576-5A7C-7156F541EAC2}"/>
          </ac:spMkLst>
        </pc:spChg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3167165001" sldId="268"/>
            <ac:spMk id="3" creationId="{F6490464-4762-33D6-0D60-5E2DC53FDA90}"/>
          </ac:spMkLst>
        </pc:spChg>
      </pc:sldChg>
      <pc:sldChg chg="addSp delSp modSp mod setBg modClrScheme delDesignElem chgLayout">
        <pc:chgData name="ヨシダ　ココネ" userId="S::9839557@school.city.osaka.jp::0f9115d6-7ee6-4bb8-ad61-028536d2bbd4" providerId="AD" clId="Web-{B18AEF09-F63F-4997-A0DA-967DD4AA2E35}" dt="2024-02-29T06:09:33.780" v="6"/>
        <pc:sldMkLst>
          <pc:docMk/>
          <pc:sldMk cId="3814542546" sldId="269"/>
        </pc:sldMkLst>
        <pc:spChg chg="mod ord">
          <ac:chgData name="ヨシダ　ココネ" userId="S::9839557@school.city.osaka.jp::0f9115d6-7ee6-4bb8-ad61-028536d2bbd4" providerId="AD" clId="Web-{B18AEF09-F63F-4997-A0DA-967DD4AA2E35}" dt="2024-02-29T06:09:33.780" v="6"/>
          <ac:spMkLst>
            <pc:docMk/>
            <pc:sldMk cId="3814542546" sldId="269"/>
            <ac:spMk id="2" creationId="{6FCD6257-D644-B2DD-A38A-3BB93758BAC3}"/>
          </ac:spMkLst>
        </pc:spChg>
        <pc:spChg chg="mod ord">
          <ac:chgData name="ヨシダ　ココネ" userId="S::9839557@school.city.osaka.jp::0f9115d6-7ee6-4bb8-ad61-028536d2bbd4" providerId="AD" clId="Web-{B18AEF09-F63F-4997-A0DA-967DD4AA2E35}" dt="2024-02-29T06:09:33.780" v="6"/>
          <ac:spMkLst>
            <pc:docMk/>
            <pc:sldMk cId="3814542546" sldId="269"/>
            <ac:spMk id="3" creationId="{636A12B8-4B74-5426-4A04-A094205281E5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09:33.780" v="6"/>
          <ac:spMkLst>
            <pc:docMk/>
            <pc:sldMk cId="3814542546" sldId="269"/>
            <ac:spMk id="6" creationId="{327D73B4-9F5C-4A64-A179-51B9500CB8B5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09:33.780" v="6"/>
          <ac:spMkLst>
            <pc:docMk/>
            <pc:sldMk cId="3814542546" sldId="269"/>
            <ac:spMk id="7" creationId="{C1F06963-6374-4B48-844F-071A9BAAAE02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09:33.780" v="6"/>
          <ac:spMkLst>
            <pc:docMk/>
            <pc:sldMk cId="3814542546" sldId="269"/>
            <ac:spMk id="8" creationId="{6CB927A4-E432-4310-9CD5-E89FF5063179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09:33.780" v="6"/>
          <ac:spMkLst>
            <pc:docMk/>
            <pc:sldMk cId="3814542546" sldId="269"/>
            <ac:spMk id="10" creationId="{1453BF6C-B012-48B7-B4E8-6D7AC7C27D02}"/>
          </ac:spMkLst>
        </pc:spChg>
        <pc:spChg chg="add">
          <ac:chgData name="ヨシダ　ココネ" userId="S::9839557@school.city.osaka.jp::0f9115d6-7ee6-4bb8-ad61-028536d2bbd4" providerId="AD" clId="Web-{B18AEF09-F63F-4997-A0DA-967DD4AA2E35}" dt="2024-02-29T06:09:33.780" v="6"/>
          <ac:spMkLst>
            <pc:docMk/>
            <pc:sldMk cId="3814542546" sldId="269"/>
            <ac:spMk id="12" creationId="{E3020543-B24B-4EC4-8FFC-8DD88EEA91A8}"/>
          </ac:spMkLst>
        </pc:spChg>
        <pc:spChg chg="del">
          <ac:chgData name="ヨシダ　ココネ" userId="S::9839557@school.city.osaka.jp::0f9115d6-7ee6-4bb8-ad61-028536d2bbd4" providerId="AD" clId="Web-{B18AEF09-F63F-4997-A0DA-967DD4AA2E35}" dt="2024-02-29T06:08:11.418" v="2"/>
          <ac:spMkLst>
            <pc:docMk/>
            <pc:sldMk cId="3814542546" sldId="269"/>
            <ac:spMk id="16" creationId="{1FFF7873-0DD0-4FEA-8FE9-8DD8AEA4315B}"/>
          </ac:spMkLst>
        </pc:spChg>
        <pc:picChg chg="mod ord">
          <ac:chgData name="ヨシダ　ココネ" userId="S::9839557@school.city.osaka.jp::0f9115d6-7ee6-4bb8-ad61-028536d2bbd4" providerId="AD" clId="Web-{B18AEF09-F63F-4997-A0DA-967DD4AA2E35}" dt="2024-02-29T06:09:33.780" v="6"/>
          <ac:picMkLst>
            <pc:docMk/>
            <pc:sldMk cId="3814542546" sldId="269"/>
            <ac:picMk id="4" creationId="{CAC16413-5915-EC8A-7805-476D560E7D91}"/>
          </ac:picMkLst>
        </pc:picChg>
        <pc:picChg chg="del">
          <ac:chgData name="ヨシダ　ココネ" userId="S::9839557@school.city.osaka.jp::0f9115d6-7ee6-4bb8-ad61-028536d2bbd4" providerId="AD" clId="Web-{B18AEF09-F63F-4997-A0DA-967DD4AA2E35}" dt="2024-02-29T06:08:11.418" v="2"/>
          <ac:picMkLst>
            <pc:docMk/>
            <pc:sldMk cId="3814542546" sldId="269"/>
            <ac:picMk id="15" creationId="{DD2CF979-0F0E-4E68-A483-DBF0A635F3EC}"/>
          </ac:picMkLst>
        </pc:picChg>
        <pc:picChg chg="del">
          <ac:chgData name="ヨシダ　ココネ" userId="S::9839557@school.city.osaka.jp::0f9115d6-7ee6-4bb8-ad61-028536d2bbd4" providerId="AD" clId="Web-{B18AEF09-F63F-4997-A0DA-967DD4AA2E35}" dt="2024-02-29T06:08:11.418" v="2"/>
          <ac:picMkLst>
            <pc:docMk/>
            <pc:sldMk cId="3814542546" sldId="269"/>
            <ac:picMk id="17" creationId="{82284447-B84C-4C3B-98EA-03E44DB755D8}"/>
          </ac:picMkLst>
        </pc:picChg>
        <pc:cxnChg chg="del">
          <ac:chgData name="ヨシダ　ココネ" userId="S::9839557@school.city.osaka.jp::0f9115d6-7ee6-4bb8-ad61-028536d2bbd4" providerId="AD" clId="Web-{B18AEF09-F63F-4997-A0DA-967DD4AA2E35}" dt="2024-02-29T06:08:11.418" v="2"/>
          <ac:cxnSpMkLst>
            <pc:docMk/>
            <pc:sldMk cId="3814542546" sldId="269"/>
            <ac:cxnSpMk id="18" creationId="{4140E084-3765-4F4D-AD43-DDB43996997B}"/>
          </ac:cxnSpMkLst>
        </pc:cxnChg>
        <pc:cxnChg chg="add">
          <ac:chgData name="ヨシダ　ココネ" userId="S::9839557@school.city.osaka.jp::0f9115d6-7ee6-4bb8-ad61-028536d2bbd4" providerId="AD" clId="Web-{B18AEF09-F63F-4997-A0DA-967DD4AA2E35}" dt="2024-02-29T06:09:33.780" v="6"/>
          <ac:cxnSpMkLst>
            <pc:docMk/>
            <pc:sldMk cId="3814542546" sldId="269"/>
            <ac:cxnSpMk id="19" creationId="{C49DA8F6-BCC1-4447-B54C-57856834B94B}"/>
          </ac:cxnSpMkLst>
        </pc:cxnChg>
      </pc:sldChg>
      <pc:sldChg chg="modSp mod modClrScheme chgLayout">
        <pc:chgData name="ヨシダ　ココネ" userId="S::9839557@school.city.osaka.jp::0f9115d6-7ee6-4bb8-ad61-028536d2bbd4" providerId="AD" clId="Web-{B18AEF09-F63F-4997-A0DA-967DD4AA2E35}" dt="2024-02-29T06:08:42.856" v="5"/>
        <pc:sldMkLst>
          <pc:docMk/>
          <pc:sldMk cId="1437459743" sldId="270"/>
        </pc:sldMkLst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1437459743" sldId="270"/>
            <ac:spMk id="2" creationId="{F60F722A-48C9-712E-2116-7EFFA0004E6F}"/>
          </ac:spMkLst>
        </pc:spChg>
        <pc:spChg chg="mod ord">
          <ac:chgData name="ヨシダ　ココネ" userId="S::9839557@school.city.osaka.jp::0f9115d6-7ee6-4bb8-ad61-028536d2bbd4" providerId="AD" clId="Web-{B18AEF09-F63F-4997-A0DA-967DD4AA2E35}" dt="2024-02-29T06:08:42.856" v="5"/>
          <ac:spMkLst>
            <pc:docMk/>
            <pc:sldMk cId="1437459743" sldId="270"/>
            <ac:spMk id="3" creationId="{F7061FEE-5BA8-A580-0FFC-48132DBCA71E}"/>
          </ac:spMkLst>
        </pc:spChg>
      </pc:sldChg>
      <pc:sldMasterChg chg="del delSldLayout">
        <pc:chgData name="ヨシダ　ココネ" userId="S::9839557@school.city.osaka.jp::0f9115d6-7ee6-4bb8-ad61-028536d2bbd4" providerId="AD" clId="Web-{B18AEF09-F63F-4997-A0DA-967DD4AA2E35}" dt="2024-02-29T06:08:11.418" v="2"/>
        <pc:sldMasterMkLst>
          <pc:docMk/>
          <pc:sldMasterMk cId="0" sldId="2147483648"/>
        </pc:sldMasterMkLst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ヨシダ　ココネ" userId="S::9839557@school.city.osaka.jp::0f9115d6-7ee6-4bb8-ad61-028536d2bbd4" providerId="AD" clId="Web-{B18AEF09-F63F-4997-A0DA-967DD4AA2E35}" dt="2024-02-29T06:08:11.418" v="2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ヨシダ　ココネ" userId="S::9839557@school.city.osaka.jp::0f9115d6-7ee6-4bb8-ad61-028536d2bbd4" providerId="AD" clId="Web-{B18AEF09-F63F-4997-A0DA-967DD4AA2E35}" dt="2024-02-29T06:08:17.043" v="3"/>
        <pc:sldMasterMkLst>
          <pc:docMk/>
          <pc:sldMasterMk cId="2328587324" sldId="2147483669"/>
        </pc:sldMasterMkLst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2836313598" sldId="2147483670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2484161984" sldId="2147483671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2972774072" sldId="2147483672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3383676790" sldId="2147483673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438844050" sldId="2147483674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2144567244" sldId="2147483675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1301107263" sldId="2147483676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938350188" sldId="2147483677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633277588" sldId="2147483678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84340800" sldId="2147483679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1692543295" sldId="2147483680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2995263049" sldId="2147483681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1167058253" sldId="2147483682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3490777270" sldId="2147483683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602612007" sldId="2147483684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862107895" sldId="2147483685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3354950803" sldId="2147483686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17.043" v="3"/>
          <pc:sldLayoutMkLst>
            <pc:docMk/>
            <pc:sldMasterMk cId="2328587324" sldId="2147483669"/>
            <pc:sldLayoutMk cId="2456887033" sldId="2147483687"/>
          </pc:sldLayoutMkLst>
        </pc:sldLayoutChg>
      </pc:sldMasterChg>
      <pc:sldMasterChg chg="add del addSldLayout delSldLayout modSldLayout">
        <pc:chgData name="ヨシダ　ココネ" userId="S::9839557@school.city.osaka.jp::0f9115d6-7ee6-4bb8-ad61-028536d2bbd4" providerId="AD" clId="Web-{B18AEF09-F63F-4997-A0DA-967DD4AA2E35}" dt="2024-02-29T06:08:35.309" v="4"/>
        <pc:sldMasterMkLst>
          <pc:docMk/>
          <pc:sldMasterMk cId="1238809198" sldId="2147483688"/>
        </pc:sldMasterMkLst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1051623622" sldId="2147483689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3175542714" sldId="2147483690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2594889590" sldId="2147483691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2175559275" sldId="2147483692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2389566889" sldId="2147483693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3048994045" sldId="2147483694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1143617865" sldId="2147483695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4211619626" sldId="2147483696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3275675246" sldId="2147483697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2624846972" sldId="2147483698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760316528" sldId="2147483699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35.309" v="4"/>
          <pc:sldLayoutMkLst>
            <pc:docMk/>
            <pc:sldMasterMk cId="1238809198" sldId="2147483688"/>
            <pc:sldLayoutMk cId="573100876" sldId="2147483700"/>
          </pc:sldLayoutMkLst>
        </pc:sldLayoutChg>
      </pc:sldMasterChg>
      <pc:sldMasterChg chg="add del addSldLayout delSldLayout modSldLayout">
        <pc:chgData name="ヨシダ　ココネ" userId="S::9839557@school.city.osaka.jp::0f9115d6-7ee6-4bb8-ad61-028536d2bbd4" providerId="AD" clId="Web-{B18AEF09-F63F-4997-A0DA-967DD4AA2E35}" dt="2024-02-29T06:08:42.856" v="5"/>
        <pc:sldMasterMkLst>
          <pc:docMk/>
          <pc:sldMasterMk cId="3675754518" sldId="2147483701"/>
        </pc:sldMasterMkLst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1114158702" sldId="2147483702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4253044196" sldId="2147483703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4270540171" sldId="2147483704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1564479049" sldId="2147483705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470975296" sldId="2147483706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2085446067" sldId="2147483707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1910382530" sldId="2147483708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1444832300" sldId="2147483709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3462999813" sldId="2147483710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3095797272" sldId="2147483711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2270114968" sldId="2147483712"/>
          </pc:sldLayoutMkLst>
        </pc:sldLayoutChg>
        <pc:sldLayoutChg chg="add del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75754518" sldId="2147483701"/>
            <pc:sldLayoutMk cId="4147814014" sldId="2147483713"/>
          </pc:sldLayoutMkLst>
        </pc:sldLayoutChg>
      </pc:sldMasterChg>
      <pc:sldMasterChg chg="add addSldLayout modSldLayout">
        <pc:chgData name="ヨシダ　ココネ" userId="S::9839557@school.city.osaka.jp::0f9115d6-7ee6-4bb8-ad61-028536d2bbd4" providerId="AD" clId="Web-{B18AEF09-F63F-4997-A0DA-967DD4AA2E35}" dt="2024-02-29T06:08:42.856" v="5"/>
        <pc:sldMasterMkLst>
          <pc:docMk/>
          <pc:sldMasterMk cId="3621146565" sldId="2147483714"/>
        </pc:sldMasterMkLst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421746542" sldId="2147483715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2978966126" sldId="2147483716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100612090" sldId="2147483717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2911195792" sldId="2147483718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3572803052" sldId="2147483719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1926695524" sldId="2147483720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1824242707" sldId="2147483721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1898512107" sldId="2147483722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2178529047" sldId="2147483723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494946451" sldId="2147483724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1610072082" sldId="2147483725"/>
          </pc:sldLayoutMkLst>
        </pc:sldLayoutChg>
        <pc:sldLayoutChg chg="add mod replId">
          <pc:chgData name="ヨシダ　ココネ" userId="S::9839557@school.city.osaka.jp::0f9115d6-7ee6-4bb8-ad61-028536d2bbd4" providerId="AD" clId="Web-{B18AEF09-F63F-4997-A0DA-967DD4AA2E35}" dt="2024-02-29T06:08:42.856" v="5"/>
          <pc:sldLayoutMkLst>
            <pc:docMk/>
            <pc:sldMasterMk cId="3621146565" sldId="2147483714"/>
            <pc:sldLayoutMk cId="2831869587" sldId="2147483726"/>
          </pc:sldLayoutMkLst>
        </pc:sldLayoutChg>
      </pc:sldMasterChg>
    </pc:docChg>
  </pc:docChgLst>
  <pc:docChgLst>
    <pc:chgData name="ハタヤマ　ジョウタ" userId="S::6000196@school.city.osaka.jp::734c3b5b-6904-415d-91c0-b2799939dc84" providerId="AD" clId="Web-{391B2CF5-06FE-41EB-BAF8-E9A69499AAF6}"/>
    <pc:docChg chg="modSld">
      <pc:chgData name="ハタヤマ　ジョウタ" userId="S::6000196@school.city.osaka.jp::734c3b5b-6904-415d-91c0-b2799939dc84" providerId="AD" clId="Web-{391B2CF5-06FE-41EB-BAF8-E9A69499AAF6}" dt="2024-03-07T23:53:51.528" v="1"/>
      <pc:docMkLst>
        <pc:docMk/>
      </pc:docMkLst>
      <pc:sldChg chg="modSp addAnim delAnim">
        <pc:chgData name="ハタヤマ　ジョウタ" userId="S::6000196@school.city.osaka.jp::734c3b5b-6904-415d-91c0-b2799939dc84" providerId="AD" clId="Web-{391B2CF5-06FE-41EB-BAF8-E9A69499AAF6}" dt="2024-03-07T23:53:51.528" v="1"/>
        <pc:sldMkLst>
          <pc:docMk/>
          <pc:sldMk cId="1927093026" sldId="280"/>
        </pc:sldMkLst>
        <pc:picChg chg="mod">
          <ac:chgData name="ハタヤマ　ジョウタ" userId="S::6000196@school.city.osaka.jp::734c3b5b-6904-415d-91c0-b2799939dc84" providerId="AD" clId="Web-{391B2CF5-06FE-41EB-BAF8-E9A69499AAF6}" dt="2024-03-07T23:53:41.544" v="0" actId="1076"/>
          <ac:picMkLst>
            <pc:docMk/>
            <pc:sldMk cId="1927093026" sldId="280"/>
            <ac:picMk id="4" creationId="{EBF5B6C2-0FD1-3D48-055D-475BF3B3E114}"/>
          </ac:picMkLst>
        </pc:picChg>
      </pc:sldChg>
    </pc:docChg>
  </pc:docChgLst>
  <pc:docChgLst>
    <pc:chgData name="ハタヤマ　ジョウタ" userId="S::6000196@school.city.osaka.jp::734c3b5b-6904-415d-91c0-b2799939dc84" providerId="AD" clId="Web-{009C5CEE-7364-4A18-B8A2-1917C404D68C}"/>
    <pc:docChg chg="modSld">
      <pc:chgData name="ハタヤマ　ジョウタ" userId="S::6000196@school.city.osaka.jp::734c3b5b-6904-415d-91c0-b2799939dc84" providerId="AD" clId="Web-{009C5CEE-7364-4A18-B8A2-1917C404D68C}" dt="2024-03-07T23:54:56.045" v="2"/>
      <pc:docMkLst>
        <pc:docMk/>
      </pc:docMkLst>
      <pc:sldChg chg="modSp addAnim delAnim">
        <pc:chgData name="ハタヤマ　ジョウタ" userId="S::6000196@school.city.osaka.jp::734c3b5b-6904-415d-91c0-b2799939dc84" providerId="AD" clId="Web-{009C5CEE-7364-4A18-B8A2-1917C404D68C}" dt="2024-03-07T23:54:56.045" v="2"/>
        <pc:sldMkLst>
          <pc:docMk/>
          <pc:sldMk cId="1927093026" sldId="280"/>
        </pc:sldMkLst>
        <pc:picChg chg="mod">
          <ac:chgData name="ハタヤマ　ジョウタ" userId="S::6000196@school.city.osaka.jp::734c3b5b-6904-415d-91c0-b2799939dc84" providerId="AD" clId="Web-{009C5CEE-7364-4A18-B8A2-1917C404D68C}" dt="2024-03-07T23:54:43.482" v="0" actId="1076"/>
          <ac:picMkLst>
            <pc:docMk/>
            <pc:sldMk cId="1927093026" sldId="280"/>
            <ac:picMk id="4" creationId="{EBF5B6C2-0FD1-3D48-055D-475BF3B3E114}"/>
          </ac:picMkLst>
        </pc:picChg>
      </pc:sldChg>
    </pc:docChg>
  </pc:docChgLst>
  <pc:docChgLst>
    <pc:chgData name="コニシ　ビヨリ" userId="S::6341640@school.city.osaka.jp::e466af7b-a342-44a2-abee-349b07dd47d6" providerId="AD" clId="Web-{48E65D0D-7481-4BEA-8166-D1DC47A603EF}"/>
    <pc:docChg chg="delSld modSld modSection">
      <pc:chgData name="コニシ　ビヨリ" userId="S::6341640@school.city.osaka.jp::e466af7b-a342-44a2-abee-349b07dd47d6" providerId="AD" clId="Web-{48E65D0D-7481-4BEA-8166-D1DC47A603EF}" dt="2024-03-05T06:11:53.902" v="255" actId="20577"/>
      <pc:docMkLst>
        <pc:docMk/>
      </pc:docMkLst>
      <pc:sldChg chg="del">
        <pc:chgData name="コニシ　ビヨリ" userId="S::6341640@school.city.osaka.jp::e466af7b-a342-44a2-abee-349b07dd47d6" providerId="AD" clId="Web-{48E65D0D-7481-4BEA-8166-D1DC47A603EF}" dt="2024-03-05T02:26:36.113" v="1"/>
        <pc:sldMkLst>
          <pc:docMk/>
          <pc:sldMk cId="2057510496" sldId="274"/>
        </pc:sldMkLst>
      </pc:sldChg>
      <pc:sldChg chg="del">
        <pc:chgData name="コニシ　ビヨリ" userId="S::6341640@school.city.osaka.jp::e466af7b-a342-44a2-abee-349b07dd47d6" providerId="AD" clId="Web-{48E65D0D-7481-4BEA-8166-D1DC47A603EF}" dt="2024-03-05T02:27:39.895" v="2"/>
        <pc:sldMkLst>
          <pc:docMk/>
          <pc:sldMk cId="2357145550" sldId="277"/>
        </pc:sldMkLst>
      </pc:sldChg>
      <pc:sldChg chg="modSp">
        <pc:chgData name="コニシ　ビヨリ" userId="S::6341640@school.city.osaka.jp::e466af7b-a342-44a2-abee-349b07dd47d6" providerId="AD" clId="Web-{48E65D0D-7481-4BEA-8166-D1DC47A603EF}" dt="2024-03-05T06:11:53.902" v="255" actId="20577"/>
        <pc:sldMkLst>
          <pc:docMk/>
          <pc:sldMk cId="1734162098" sldId="279"/>
        </pc:sldMkLst>
        <pc:spChg chg="mod">
          <ac:chgData name="コニシ　ビヨリ" userId="S::6341640@school.city.osaka.jp::e466af7b-a342-44a2-abee-349b07dd47d6" providerId="AD" clId="Web-{48E65D0D-7481-4BEA-8166-D1DC47A603EF}" dt="2024-03-05T06:11:53.902" v="255" actId="20577"/>
          <ac:spMkLst>
            <pc:docMk/>
            <pc:sldMk cId="1734162098" sldId="279"/>
            <ac:spMk id="2" creationId="{87771310-1CC5-59C7-9AA9-835BC98BEA81}"/>
          </ac:spMkLst>
        </pc:spChg>
      </pc:sldChg>
      <pc:sldChg chg="modSp">
        <pc:chgData name="コニシ　ビヨリ" userId="S::6341640@school.city.osaka.jp::e466af7b-a342-44a2-abee-349b07dd47d6" providerId="AD" clId="Web-{48E65D0D-7481-4BEA-8166-D1DC47A603EF}" dt="2024-03-05T05:38:53.473" v="73" actId="20577"/>
        <pc:sldMkLst>
          <pc:docMk/>
          <pc:sldMk cId="807514184" sldId="281"/>
        </pc:sldMkLst>
        <pc:spChg chg="mod">
          <ac:chgData name="コニシ　ビヨリ" userId="S::6341640@school.city.osaka.jp::e466af7b-a342-44a2-abee-349b07dd47d6" providerId="AD" clId="Web-{48E65D0D-7481-4BEA-8166-D1DC47A603EF}" dt="2024-03-05T05:38:53.473" v="73" actId="20577"/>
          <ac:spMkLst>
            <pc:docMk/>
            <pc:sldMk cId="807514184" sldId="281"/>
            <ac:spMk id="2" creationId="{D27DFC44-F1E0-D87D-FCB7-7D2D0FB2CD7B}"/>
          </ac:spMkLst>
        </pc:spChg>
      </pc:sldChg>
    </pc:docChg>
  </pc:docChgLst>
  <pc:docChgLst>
    <pc:chgData name="ヨシダ　ココネ" userId="S::9839557@school.city.osaka.jp::0f9115d6-7ee6-4bb8-ad61-028536d2bbd4" providerId="AD" clId="Web-{FAC43569-1FFC-4D2A-B95A-D3BAA95DDFE0}"/>
    <pc:docChg chg="modSld">
      <pc:chgData name="ヨシダ　ココネ" userId="S::9839557@school.city.osaka.jp::0f9115d6-7ee6-4bb8-ad61-028536d2bbd4" providerId="AD" clId="Web-{FAC43569-1FFC-4D2A-B95A-D3BAA95DDFE0}" dt="2024-03-12T04:01:21.147" v="1" actId="688"/>
      <pc:docMkLst>
        <pc:docMk/>
      </pc:docMkLst>
      <pc:sldChg chg="modSp">
        <pc:chgData name="ヨシダ　ココネ" userId="S::9839557@school.city.osaka.jp::0f9115d6-7ee6-4bb8-ad61-028536d2bbd4" providerId="AD" clId="Web-{FAC43569-1FFC-4D2A-B95A-D3BAA95DDFE0}" dt="2024-03-12T04:01:21.147" v="1" actId="688"/>
        <pc:sldMkLst>
          <pc:docMk/>
          <pc:sldMk cId="2959225430" sldId="276"/>
        </pc:sldMkLst>
        <pc:spChg chg="mod">
          <ac:chgData name="ヨシダ　ココネ" userId="S::9839557@school.city.osaka.jp::0f9115d6-7ee6-4bb8-ad61-028536d2bbd4" providerId="AD" clId="Web-{FAC43569-1FFC-4D2A-B95A-D3BAA95DDFE0}" dt="2024-03-12T04:01:21.147" v="1" actId="688"/>
          <ac:spMkLst>
            <pc:docMk/>
            <pc:sldMk cId="2959225430" sldId="276"/>
            <ac:spMk id="3" creationId="{9EF24035-7202-4FCF-BE47-FB8ADC16DFBB}"/>
          </ac:spMkLst>
        </pc:spChg>
      </pc:sldChg>
    </pc:docChg>
  </pc:docChgLst>
  <pc:docChgLst>
    <pc:chgData clId="Web-{70ACF137-073C-4435-ACF5-C1F9ACBE53EF}"/>
    <pc:docChg chg="addSld modSection">
      <pc:chgData name="" userId="" providerId="" clId="Web-{70ACF137-073C-4435-ACF5-C1F9ACBE53EF}" dt="2024-03-04T05:56:35.881" v="0"/>
      <pc:docMkLst>
        <pc:docMk/>
      </pc:docMkLst>
      <pc:sldChg chg="new">
        <pc:chgData name="" userId="" providerId="" clId="Web-{70ACF137-073C-4435-ACF5-C1F9ACBE53EF}" dt="2024-03-04T05:56:35.881" v="0"/>
        <pc:sldMkLst>
          <pc:docMk/>
          <pc:sldMk cId="610600533" sldId="270"/>
        </pc:sldMkLst>
      </pc:sldChg>
    </pc:docChg>
  </pc:docChgLst>
  <pc:docChgLst>
    <pc:chgData name="コニシ　ビヨリ" userId="S::6341640@school.city.osaka.jp::e466af7b-a342-44a2-abee-349b07dd47d6" providerId="AD" clId="Web-{95051CC7-7008-4CED-A892-474239429F11}"/>
    <pc:docChg chg="sldOrd">
      <pc:chgData name="コニシ　ビヨリ" userId="S::6341640@school.city.osaka.jp::e466af7b-a342-44a2-abee-349b07dd47d6" providerId="AD" clId="Web-{95051CC7-7008-4CED-A892-474239429F11}" dt="2024-03-06T05:16:31.446" v="0"/>
      <pc:docMkLst>
        <pc:docMk/>
      </pc:docMkLst>
      <pc:sldChg chg="ord">
        <pc:chgData name="コニシ　ビヨリ" userId="S::6341640@school.city.osaka.jp::e466af7b-a342-44a2-abee-349b07dd47d6" providerId="AD" clId="Web-{95051CC7-7008-4CED-A892-474239429F11}" dt="2024-03-06T05:16:31.446" v="0"/>
        <pc:sldMkLst>
          <pc:docMk/>
          <pc:sldMk cId="2007874176" sldId="288"/>
        </pc:sldMkLst>
      </pc:sldChg>
    </pc:docChg>
  </pc:docChgLst>
  <pc:docChgLst>
    <pc:chgData name="ヨシダ　ココネ" userId="S::9839557@school.city.osaka.jp::0f9115d6-7ee6-4bb8-ad61-028536d2bbd4" providerId="AD" clId="Web-{62F6C89F-583F-4590-9E1C-B8D1CED1DC04}"/>
    <pc:docChg chg="modSld">
      <pc:chgData name="ヨシダ　ココネ" userId="S::9839557@school.city.osaka.jp::0f9115d6-7ee6-4bb8-ad61-028536d2bbd4" providerId="AD" clId="Web-{62F6C89F-583F-4590-9E1C-B8D1CED1DC04}" dt="2024-03-12T04:10:36.539" v="11" actId="20577"/>
      <pc:docMkLst>
        <pc:docMk/>
      </pc:docMkLst>
      <pc:sldChg chg="modSp addAnim">
        <pc:chgData name="ヨシダ　ココネ" userId="S::9839557@school.city.osaka.jp::0f9115d6-7ee6-4bb8-ad61-028536d2bbd4" providerId="AD" clId="Web-{62F6C89F-583F-4590-9E1C-B8D1CED1DC04}" dt="2024-03-12T04:06:39.157" v="5"/>
        <pc:sldMkLst>
          <pc:docMk/>
          <pc:sldMk cId="2959225430" sldId="276"/>
        </pc:sldMkLst>
        <pc:spChg chg="mod">
          <ac:chgData name="ヨシダ　ココネ" userId="S::9839557@school.city.osaka.jp::0f9115d6-7ee6-4bb8-ad61-028536d2bbd4" providerId="AD" clId="Web-{62F6C89F-583F-4590-9E1C-B8D1CED1DC04}" dt="2024-03-12T04:05:12.388" v="4" actId="20577"/>
          <ac:spMkLst>
            <pc:docMk/>
            <pc:sldMk cId="2959225430" sldId="276"/>
            <ac:spMk id="3" creationId="{9EF24035-7202-4FCF-BE47-FB8ADC16DFBB}"/>
          </ac:spMkLst>
        </pc:spChg>
      </pc:sldChg>
      <pc:sldChg chg="modSp">
        <pc:chgData name="ヨシダ　ココネ" userId="S::9839557@school.city.osaka.jp::0f9115d6-7ee6-4bb8-ad61-028536d2bbd4" providerId="AD" clId="Web-{62F6C89F-583F-4590-9E1C-B8D1CED1DC04}" dt="2024-03-12T04:10:36.539" v="11" actId="20577"/>
        <pc:sldMkLst>
          <pc:docMk/>
          <pc:sldMk cId="4262373" sldId="290"/>
        </pc:sldMkLst>
        <pc:spChg chg="mod">
          <ac:chgData name="ヨシダ　ココネ" userId="S::9839557@school.city.osaka.jp::0f9115d6-7ee6-4bb8-ad61-028536d2bbd4" providerId="AD" clId="Web-{62F6C89F-583F-4590-9E1C-B8D1CED1DC04}" dt="2024-03-12T04:10:36.539" v="11" actId="20577"/>
          <ac:spMkLst>
            <pc:docMk/>
            <pc:sldMk cId="4262373" sldId="290"/>
            <ac:spMk id="2" creationId="{B4EA2DE8-5E95-4292-292E-537B3C76B5DD}"/>
          </ac:spMkLst>
        </pc:spChg>
      </pc:sldChg>
    </pc:docChg>
  </pc:docChgLst>
  <pc:docChgLst>
    <pc:chgData clId="Web-{5BA0C728-40A6-4722-80B5-F90BDFC68C8F}"/>
    <pc:docChg chg="modSld">
      <pc:chgData name="" userId="" providerId="" clId="Web-{5BA0C728-40A6-4722-80B5-F90BDFC68C8F}" dt="2024-03-05T01:56:33.844" v="0" actId="1076"/>
      <pc:docMkLst>
        <pc:docMk/>
      </pc:docMkLst>
      <pc:sldChg chg="modSp">
        <pc:chgData name="" userId="" providerId="" clId="Web-{5BA0C728-40A6-4722-80B5-F90BDFC68C8F}" dt="2024-03-05T01:56:33.844" v="0" actId="1076"/>
        <pc:sldMkLst>
          <pc:docMk/>
          <pc:sldMk cId="1208714477" sldId="272"/>
        </pc:sldMkLst>
        <pc:picChg chg="mod">
          <ac:chgData name="" userId="" providerId="" clId="Web-{5BA0C728-40A6-4722-80B5-F90BDFC68C8F}" dt="2024-03-05T01:56:33.844" v="0" actId="1076"/>
          <ac:picMkLst>
            <pc:docMk/>
            <pc:sldMk cId="1208714477" sldId="272"/>
            <ac:picMk id="6" creationId="{2AC88D7B-2FFA-A2B0-9147-FB71551762F6}"/>
          </ac:picMkLst>
        </pc:picChg>
      </pc:sldChg>
    </pc:docChg>
  </pc:docChgLst>
  <pc:docChgLst>
    <pc:chgData name="オノ　ココロ" userId="S::9896574@school.city.osaka.jp::9ba58c5f-6703-4058-b67d-d321dea31abe" providerId="AD" clId="Web-{5183FF1D-687B-46FF-B365-EF1A0BB07F2F}"/>
    <pc:docChg chg="modSld">
      <pc:chgData name="オノ　ココロ" userId="S::9896574@school.city.osaka.jp::9ba58c5f-6703-4058-b67d-d321dea31abe" providerId="AD" clId="Web-{5183FF1D-687B-46FF-B365-EF1A0BB07F2F}" dt="2024-03-05T02:40:14.488" v="386" actId="1076"/>
      <pc:docMkLst>
        <pc:docMk/>
      </pc:docMkLst>
      <pc:sldChg chg="addSp delSp modSp">
        <pc:chgData name="オノ　ココロ" userId="S::9896574@school.city.osaka.jp::9ba58c5f-6703-4058-b67d-d321dea31abe" providerId="AD" clId="Web-{5183FF1D-687B-46FF-B365-EF1A0BB07F2F}" dt="2024-03-05T02:40:14.488" v="386" actId="1076"/>
        <pc:sldMkLst>
          <pc:docMk/>
          <pc:sldMk cId="3385773714" sldId="273"/>
        </pc:sldMkLst>
        <pc:spChg chg="mod">
          <ac:chgData name="オノ　ココロ" userId="S::9896574@school.city.osaka.jp::9ba58c5f-6703-4058-b67d-d321dea31abe" providerId="AD" clId="Web-{5183FF1D-687B-46FF-B365-EF1A0BB07F2F}" dt="2024-03-05T02:38:27.342" v="373" actId="20577"/>
          <ac:spMkLst>
            <pc:docMk/>
            <pc:sldMk cId="3385773714" sldId="273"/>
            <ac:spMk id="2" creationId="{F7BB6355-6C82-756C-B540-CFEADB876AD6}"/>
          </ac:spMkLst>
        </pc:spChg>
        <pc:spChg chg="del mod">
          <ac:chgData name="オノ　ココロ" userId="S::9896574@school.city.osaka.jp::9ba58c5f-6703-4058-b67d-d321dea31abe" providerId="AD" clId="Web-{5183FF1D-687B-46FF-B365-EF1A0BB07F2F}" dt="2024-03-05T02:38:57.406" v="381"/>
          <ac:spMkLst>
            <pc:docMk/>
            <pc:sldMk cId="3385773714" sldId="273"/>
            <ac:spMk id="3" creationId="{EE5C9585-1B47-D4A7-AC25-A5EEFC9BC418}"/>
          </ac:spMkLst>
        </pc:spChg>
        <pc:spChg chg="add del mod">
          <ac:chgData name="オノ　ココロ" userId="S::9896574@school.city.osaka.jp::9ba58c5f-6703-4058-b67d-d321dea31abe" providerId="AD" clId="Web-{5183FF1D-687B-46FF-B365-EF1A0BB07F2F}" dt="2024-03-05T02:14:34.384" v="177"/>
          <ac:spMkLst>
            <pc:docMk/>
            <pc:sldMk cId="3385773714" sldId="273"/>
            <ac:spMk id="4" creationId="{2D75E3D4-550C-1B7E-1FA1-85A18EE89F0B}"/>
          </ac:spMkLst>
        </pc:spChg>
        <pc:spChg chg="add del">
          <ac:chgData name="オノ　ココロ" userId="S::9896574@school.city.osaka.jp::9ba58c5f-6703-4058-b67d-d321dea31abe" providerId="AD" clId="Web-{5183FF1D-687B-46FF-B365-EF1A0BB07F2F}" dt="2024-03-05T02:15:01.136" v="182"/>
          <ac:spMkLst>
            <pc:docMk/>
            <pc:sldMk cId="3385773714" sldId="273"/>
            <ac:spMk id="5" creationId="{40266E01-F3DF-4DDF-4BF0-30DEAA6C5C88}"/>
          </ac:spMkLst>
        </pc:spChg>
        <pc:spChg chg="add mod">
          <ac:chgData name="オノ　ココロ" userId="S::9896574@school.city.osaka.jp::9ba58c5f-6703-4058-b67d-d321dea31abe" providerId="AD" clId="Web-{5183FF1D-687B-46FF-B365-EF1A0BB07F2F}" dt="2024-03-05T02:40:14.488" v="386" actId="1076"/>
          <ac:spMkLst>
            <pc:docMk/>
            <pc:sldMk cId="3385773714" sldId="273"/>
            <ac:spMk id="6" creationId="{E272CE79-E7A4-831C-65B2-C13B240F1901}"/>
          </ac:spMkLst>
        </pc:spChg>
        <pc:spChg chg="add del">
          <ac:chgData name="オノ　ココロ" userId="S::9896574@school.city.osaka.jp::9ba58c5f-6703-4058-b67d-d321dea31abe" providerId="AD" clId="Web-{5183FF1D-687B-46FF-B365-EF1A0BB07F2F}" dt="2024-03-05T02:17:12.643" v="224"/>
          <ac:spMkLst>
            <pc:docMk/>
            <pc:sldMk cId="3385773714" sldId="273"/>
            <ac:spMk id="7" creationId="{33707C88-B51C-ABD7-8158-684CD820A3F7}"/>
          </ac:spMkLst>
        </pc:spChg>
        <pc:spChg chg="add del">
          <ac:chgData name="オノ　ココロ" userId="S::9896574@school.city.osaka.jp::9ba58c5f-6703-4058-b67d-d321dea31abe" providerId="AD" clId="Web-{5183FF1D-687B-46FF-B365-EF1A0BB07F2F}" dt="2024-03-05T02:17:21.238" v="226"/>
          <ac:spMkLst>
            <pc:docMk/>
            <pc:sldMk cId="3385773714" sldId="273"/>
            <ac:spMk id="8" creationId="{157BC118-D577-8642-FCA7-26BA0EE51A33}"/>
          </ac:spMkLst>
        </pc:spChg>
        <pc:spChg chg="add del">
          <ac:chgData name="オノ　ココロ" userId="S::9896574@school.city.osaka.jp::9ba58c5f-6703-4058-b67d-d321dea31abe" providerId="AD" clId="Web-{5183FF1D-687B-46FF-B365-EF1A0BB07F2F}" dt="2024-03-05T02:17:33.192" v="228"/>
          <ac:spMkLst>
            <pc:docMk/>
            <pc:sldMk cId="3385773714" sldId="273"/>
            <ac:spMk id="9" creationId="{0BEFB325-06DF-8904-881C-6715DE9E43C3}"/>
          </ac:spMkLst>
        </pc:spChg>
        <pc:spChg chg="add mod">
          <ac:chgData name="オノ　ココロ" userId="S::9896574@school.city.osaka.jp::9ba58c5f-6703-4058-b67d-d321dea31abe" providerId="AD" clId="Web-{5183FF1D-687B-46FF-B365-EF1A0BB07F2F}" dt="2024-03-05T02:39:31.111" v="385" actId="20577"/>
          <ac:spMkLst>
            <pc:docMk/>
            <pc:sldMk cId="3385773714" sldId="273"/>
            <ac:spMk id="10" creationId="{39063BB0-4DF3-A4B7-A10A-8B7209FF7E41}"/>
          </ac:spMkLst>
        </pc:spChg>
        <pc:spChg chg="add mod">
          <ac:chgData name="オノ　ココロ" userId="S::9896574@school.city.osaka.jp::9ba58c5f-6703-4058-b67d-d321dea31abe" providerId="AD" clId="Web-{5183FF1D-687B-46FF-B365-EF1A0BB07F2F}" dt="2024-03-05T02:39:18.891" v="384" actId="14100"/>
          <ac:spMkLst>
            <pc:docMk/>
            <pc:sldMk cId="3385773714" sldId="273"/>
            <ac:spMk id="27" creationId="{E74D5174-3AFC-18B3-4788-26A631CA6EDA}"/>
          </ac:spMkLst>
        </pc:spChg>
        <pc:graphicFrameChg chg="add del mod ord modGraphic">
          <ac:chgData name="オノ　ココロ" userId="S::9896574@school.city.osaka.jp::9ba58c5f-6703-4058-b67d-d321dea31abe" providerId="AD" clId="Web-{5183FF1D-687B-46FF-B365-EF1A0BB07F2F}" dt="2024-03-05T02:39:06.875" v="383"/>
          <ac:graphicFrameMkLst>
            <pc:docMk/>
            <pc:sldMk cId="3385773714" sldId="273"/>
            <ac:graphicFrameMk id="13" creationId="{273651ED-739B-A396-142C-DF7672542348}"/>
          </ac:graphicFrameMkLst>
        </pc:graphicFrameChg>
        <pc:picChg chg="add mod">
          <ac:chgData name="オノ　ココロ" userId="S::9896574@school.city.osaka.jp::9ba58c5f-6703-4058-b67d-d321dea31abe" providerId="AD" clId="Web-{5183FF1D-687B-46FF-B365-EF1A0BB07F2F}" dt="2024-03-05T02:38:51.296" v="380" actId="14100"/>
          <ac:picMkLst>
            <pc:docMk/>
            <pc:sldMk cId="3385773714" sldId="273"/>
            <ac:picMk id="11" creationId="{48C6E156-2C70-C301-F5DB-54FD65930FD6}"/>
          </ac:picMkLst>
        </pc:picChg>
        <pc:picChg chg="add mod">
          <ac:chgData name="オノ　ココロ" userId="S::9896574@school.city.osaka.jp::9ba58c5f-6703-4058-b67d-d321dea31abe" providerId="AD" clId="Web-{5183FF1D-687B-46FF-B365-EF1A0BB07F2F}" dt="2024-03-05T02:38:46.093" v="379" actId="1076"/>
          <ac:picMkLst>
            <pc:docMk/>
            <pc:sldMk cId="3385773714" sldId="273"/>
            <ac:picMk id="12" creationId="{00891172-E9A7-5AE6-CF17-7615F1572EEC}"/>
          </ac:picMkLst>
        </pc:picChg>
      </pc:sldChg>
    </pc:docChg>
  </pc:docChgLst>
  <pc:docChgLst>
    <pc:chgData name="オノ　ココロ" userId="S::9896574@school.city.osaka.jp::9ba58c5f-6703-4058-b67d-d321dea31abe" providerId="AD" clId="Web-{2EB34247-5AB5-45DA-853A-824A40766913}"/>
    <pc:docChg chg="modSld">
      <pc:chgData name="オノ　ココロ" userId="S::9896574@school.city.osaka.jp::9ba58c5f-6703-4058-b67d-d321dea31abe" providerId="AD" clId="Web-{2EB34247-5AB5-45DA-853A-824A40766913}" dt="2024-03-06T04:36:48.734" v="1" actId="1076"/>
      <pc:docMkLst>
        <pc:docMk/>
      </pc:docMkLst>
      <pc:sldChg chg="modSp">
        <pc:chgData name="オノ　ココロ" userId="S::9896574@school.city.osaka.jp::9ba58c5f-6703-4058-b67d-d321dea31abe" providerId="AD" clId="Web-{2EB34247-5AB5-45DA-853A-824A40766913}" dt="2024-03-06T04:36:48.734" v="1" actId="1076"/>
        <pc:sldMkLst>
          <pc:docMk/>
          <pc:sldMk cId="3385773714" sldId="273"/>
        </pc:sldMkLst>
        <pc:picChg chg="mod">
          <ac:chgData name="オノ　ココロ" userId="S::9896574@school.city.osaka.jp::9ba58c5f-6703-4058-b67d-d321dea31abe" providerId="AD" clId="Web-{2EB34247-5AB5-45DA-853A-824A40766913}" dt="2024-03-06T04:36:48.734" v="1" actId="1076"/>
          <ac:picMkLst>
            <pc:docMk/>
            <pc:sldMk cId="3385773714" sldId="273"/>
            <ac:picMk id="11" creationId="{48C6E156-2C70-C301-F5DB-54FD65930FD6}"/>
          </ac:picMkLst>
        </pc:picChg>
      </pc:sldChg>
    </pc:docChg>
  </pc:docChgLst>
  <pc:docChgLst>
    <pc:chgData name="カク　リンケン" userId="S::8254382@school.city.osaka.jp::d761f6ef-db27-42a5-b7c7-214bdb87408a" providerId="AD" clId="Web-{10F0FFA5-4FE3-4A21-9D8D-09D73163C1C0}"/>
    <pc:docChg chg="addSld delSld modSld sldOrd modSection">
      <pc:chgData name="カク　リンケン" userId="S::8254382@school.city.osaka.jp::d761f6ef-db27-42a5-b7c7-214bdb87408a" providerId="AD" clId="Web-{10F0FFA5-4FE3-4A21-9D8D-09D73163C1C0}" dt="2024-03-06T06:18:03.670" v="153" actId="1076"/>
      <pc:docMkLst>
        <pc:docMk/>
      </pc:docMkLst>
      <pc:sldChg chg="modTransition addAnim delAnim modAnim">
        <pc:chgData name="カク　リンケン" userId="S::8254382@school.city.osaka.jp::d761f6ef-db27-42a5-b7c7-214bdb87408a" providerId="AD" clId="Web-{10F0FFA5-4FE3-4A21-9D8D-09D73163C1C0}" dt="2024-03-06T05:33:41.393" v="35"/>
        <pc:sldMkLst>
          <pc:docMk/>
          <pc:sldMk cId="3385773714" sldId="273"/>
        </pc:sldMkLst>
      </pc:sldChg>
      <pc:sldChg chg="modSp modTransition">
        <pc:chgData name="カク　リンケン" userId="S::8254382@school.city.osaka.jp::d761f6ef-db27-42a5-b7c7-214bdb87408a" providerId="AD" clId="Web-{10F0FFA5-4FE3-4A21-9D8D-09D73163C1C0}" dt="2024-03-06T05:09:47.191" v="5" actId="20577"/>
        <pc:sldMkLst>
          <pc:docMk/>
          <pc:sldMk cId="2959225430" sldId="276"/>
        </pc:sldMkLst>
        <pc:spChg chg="mod">
          <ac:chgData name="カク　リンケン" userId="S::8254382@school.city.osaka.jp::d761f6ef-db27-42a5-b7c7-214bdb87408a" providerId="AD" clId="Web-{10F0FFA5-4FE3-4A21-9D8D-09D73163C1C0}" dt="2024-03-06T05:09:47.191" v="5" actId="20577"/>
          <ac:spMkLst>
            <pc:docMk/>
            <pc:sldMk cId="2959225430" sldId="276"/>
            <ac:spMk id="3" creationId="{9EF24035-7202-4FCF-BE47-FB8ADC16DFBB}"/>
          </ac:spMkLst>
        </pc:spChg>
      </pc:sldChg>
      <pc:sldChg chg="ord modTransition">
        <pc:chgData name="カク　リンケン" userId="S::8254382@school.city.osaka.jp::d761f6ef-db27-42a5-b7c7-214bdb87408a" providerId="AD" clId="Web-{10F0FFA5-4FE3-4A21-9D8D-09D73163C1C0}" dt="2024-03-06T05:10:03.582" v="8"/>
        <pc:sldMkLst>
          <pc:docMk/>
          <pc:sldMk cId="1927093026" sldId="280"/>
        </pc:sldMkLst>
      </pc:sldChg>
      <pc:sldChg chg="modTransition">
        <pc:chgData name="カク　リンケン" userId="S::8254382@school.city.osaka.jp::d761f6ef-db27-42a5-b7c7-214bdb87408a" providerId="AD" clId="Web-{10F0FFA5-4FE3-4A21-9D8D-09D73163C1C0}" dt="2024-03-06T05:09:59.691" v="6"/>
        <pc:sldMkLst>
          <pc:docMk/>
          <pc:sldMk cId="1350117847" sldId="283"/>
        </pc:sldMkLst>
      </pc:sldChg>
      <pc:sldChg chg="modSp modTransition modAnim">
        <pc:chgData name="カク　リンケン" userId="S::8254382@school.city.osaka.jp::d761f6ef-db27-42a5-b7c7-214bdb87408a" providerId="AD" clId="Web-{10F0FFA5-4FE3-4A21-9D8D-09D73163C1C0}" dt="2024-03-06T06:18:03.670" v="153" actId="1076"/>
        <pc:sldMkLst>
          <pc:docMk/>
          <pc:sldMk cId="2750257057" sldId="284"/>
        </pc:sldMkLst>
        <pc:picChg chg="mod">
          <ac:chgData name="カク　リンケン" userId="S::8254382@school.city.osaka.jp::d761f6ef-db27-42a5-b7c7-214bdb87408a" providerId="AD" clId="Web-{10F0FFA5-4FE3-4A21-9D8D-09D73163C1C0}" dt="2024-03-06T06:18:03.670" v="153" actId="1076"/>
          <ac:picMkLst>
            <pc:docMk/>
            <pc:sldMk cId="2750257057" sldId="284"/>
            <ac:picMk id="5" creationId="{41AE25D6-DA2F-7623-366C-1AA4F4257186}"/>
          </ac:picMkLst>
        </pc:picChg>
      </pc:sldChg>
      <pc:sldChg chg="modTransition">
        <pc:chgData name="カク　リンケン" userId="S::8254382@school.city.osaka.jp::d761f6ef-db27-42a5-b7c7-214bdb87408a" providerId="AD" clId="Web-{10F0FFA5-4FE3-4A21-9D8D-09D73163C1C0}" dt="2024-03-06T05:10:11.895" v="10"/>
        <pc:sldMkLst>
          <pc:docMk/>
          <pc:sldMk cId="627435808" sldId="285"/>
        </pc:sldMkLst>
      </pc:sldChg>
      <pc:sldChg chg="del ord modTransition addAnim delAnim modAnim">
        <pc:chgData name="カク　リンケン" userId="S::8254382@school.city.osaka.jp::d761f6ef-db27-42a5-b7c7-214bdb87408a" providerId="AD" clId="Web-{10F0FFA5-4FE3-4A21-9D8D-09D73163C1C0}" dt="2024-03-06T06:12:32.883" v="151"/>
        <pc:sldMkLst>
          <pc:docMk/>
          <pc:sldMk cId="2007874176" sldId="288"/>
        </pc:sldMkLst>
      </pc:sldChg>
      <pc:sldChg chg="addSp delSp modSp ord modTransition addAnim delAnim">
        <pc:chgData name="カク　リンケン" userId="S::8254382@school.city.osaka.jp::d761f6ef-db27-42a5-b7c7-214bdb87408a" providerId="AD" clId="Web-{10F0FFA5-4FE3-4A21-9D8D-09D73163C1C0}" dt="2024-03-06T05:42:23.757" v="150"/>
        <pc:sldMkLst>
          <pc:docMk/>
          <pc:sldMk cId="564961690" sldId="289"/>
        </pc:sldMkLst>
        <pc:spChg chg="add del mod">
          <ac:chgData name="カク　リンケン" userId="S::8254382@school.city.osaka.jp::d761f6ef-db27-42a5-b7c7-214bdb87408a" providerId="AD" clId="Web-{10F0FFA5-4FE3-4A21-9D8D-09D73163C1C0}" dt="2024-03-06T05:18:51.193" v="28"/>
          <ac:spMkLst>
            <pc:docMk/>
            <pc:sldMk cId="564961690" sldId="289"/>
            <ac:spMk id="2" creationId="{7FE7F7A5-B445-4A35-9964-0E2E0A9B4DD0}"/>
          </ac:spMkLst>
        </pc:spChg>
        <pc:spChg chg="add del mod">
          <ac:chgData name="カク　リンケン" userId="S::8254382@school.city.osaka.jp::d761f6ef-db27-42a5-b7c7-214bdb87408a" providerId="AD" clId="Web-{10F0FFA5-4FE3-4A21-9D8D-09D73163C1C0}" dt="2024-03-06T05:40:28.833" v="116"/>
          <ac:spMkLst>
            <pc:docMk/>
            <pc:sldMk cId="564961690" sldId="289"/>
            <ac:spMk id="2" creationId="{DA0BA068-42DC-01BE-5901-ED4C0285F42D}"/>
          </ac:spMkLst>
        </pc:spChg>
        <pc:spChg chg="add mod">
          <ac:chgData name="カク　リンケン" userId="S::8254382@school.city.osaka.jp::d761f6ef-db27-42a5-b7c7-214bdb87408a" providerId="AD" clId="Web-{10F0FFA5-4FE3-4A21-9D8D-09D73163C1C0}" dt="2024-03-06T05:41:48.428" v="146" actId="20577"/>
          <ac:spMkLst>
            <pc:docMk/>
            <pc:sldMk cId="564961690" sldId="289"/>
            <ac:spMk id="4" creationId="{A641D087-9F76-03E9-7937-8E906FD30762}"/>
          </ac:spMkLst>
        </pc:spChg>
        <pc:picChg chg="mod">
          <ac:chgData name="カク　リンケン" userId="S::8254382@school.city.osaka.jp::d761f6ef-db27-42a5-b7c7-214bdb87408a" providerId="AD" clId="Web-{10F0FFA5-4FE3-4A21-9D8D-09D73163C1C0}" dt="2024-03-06T05:41:58.366" v="147" actId="14100"/>
          <ac:picMkLst>
            <pc:docMk/>
            <pc:sldMk cId="564961690" sldId="289"/>
            <ac:picMk id="3" creationId="{F31E73E5-B950-E748-4678-06693BC8D811}"/>
          </ac:picMkLst>
        </pc:picChg>
      </pc:sldChg>
      <pc:sldChg chg="new del">
        <pc:chgData name="カク　リンケン" userId="S::8254382@school.city.osaka.jp::d761f6ef-db27-42a5-b7c7-214bdb87408a" providerId="AD" clId="Web-{10F0FFA5-4FE3-4A21-9D8D-09D73163C1C0}" dt="2024-03-06T05:19:40.944" v="31"/>
        <pc:sldMkLst>
          <pc:docMk/>
          <pc:sldMk cId="3261117352" sldId="290"/>
        </pc:sldMkLst>
      </pc:sldChg>
    </pc:docChg>
  </pc:docChgLst>
  <pc:docChgLst>
    <pc:chgData clId="Web-{9BB0E4BC-6835-4A85-B8D4-00215A53C39E}"/>
    <pc:docChg chg="modSld">
      <pc:chgData name="" userId="" providerId="" clId="Web-{9BB0E4BC-6835-4A85-B8D4-00215A53C39E}" dt="2024-03-05T05:37:58.810" v="0" actId="14100"/>
      <pc:docMkLst>
        <pc:docMk/>
      </pc:docMkLst>
      <pc:sldChg chg="modSp">
        <pc:chgData name="" userId="" providerId="" clId="Web-{9BB0E4BC-6835-4A85-B8D4-00215A53C39E}" dt="2024-03-05T05:37:58.810" v="0" actId="14100"/>
        <pc:sldMkLst>
          <pc:docMk/>
          <pc:sldMk cId="2023496447" sldId="282"/>
        </pc:sldMkLst>
        <pc:spChg chg="mod">
          <ac:chgData name="" userId="" providerId="" clId="Web-{9BB0E4BC-6835-4A85-B8D4-00215A53C39E}" dt="2024-03-05T05:37:58.810" v="0" actId="14100"/>
          <ac:spMkLst>
            <pc:docMk/>
            <pc:sldMk cId="2023496447" sldId="282"/>
            <ac:spMk id="2" creationId="{E1181538-2540-749F-A839-978B6555335C}"/>
          </ac:spMkLst>
        </pc:spChg>
      </pc:sldChg>
    </pc:docChg>
  </pc:docChgLst>
  <pc:docChgLst>
    <pc:chgData clId="Web-{48E65D0D-7481-4BEA-8166-D1DC47A603EF}"/>
    <pc:docChg chg="delSld modSection">
      <pc:chgData name="" userId="" providerId="" clId="Web-{48E65D0D-7481-4BEA-8166-D1DC47A603EF}" dt="2024-03-05T02:26:15.535" v="0"/>
      <pc:docMkLst>
        <pc:docMk/>
      </pc:docMkLst>
      <pc:sldChg chg="del">
        <pc:chgData name="" userId="" providerId="" clId="Web-{48E65D0D-7481-4BEA-8166-D1DC47A603EF}" dt="2024-03-05T02:26:15.535" v="0"/>
        <pc:sldMkLst>
          <pc:docMk/>
          <pc:sldMk cId="276988178" sldId="260"/>
        </pc:sldMkLst>
      </pc:sldChg>
    </pc:docChg>
  </pc:docChgLst>
  <pc:docChgLst>
    <pc:chgData name="ハタヤマ　ジョウタ" userId="S::6000196@school.city.osaka.jp::734c3b5b-6904-415d-91c0-b2799939dc84" providerId="AD" clId="Web-{51290A12-CCDD-41CF-A792-A892E152EC0D}"/>
    <pc:docChg chg="addSld modSld modSection">
      <pc:chgData name="ハタヤマ　ジョウタ" userId="S::6000196@school.city.osaka.jp::734c3b5b-6904-415d-91c0-b2799939dc84" providerId="AD" clId="Web-{51290A12-CCDD-41CF-A792-A892E152EC0D}" dt="2024-03-04T06:18:08.695" v="20"/>
      <pc:docMkLst>
        <pc:docMk/>
      </pc:docMkLst>
      <pc:sldChg chg="delSp modSp add">
        <pc:chgData name="ハタヤマ　ジョウタ" userId="S::6000196@school.city.osaka.jp::734c3b5b-6904-415d-91c0-b2799939dc84" providerId="AD" clId="Web-{51290A12-CCDD-41CF-A792-A892E152EC0D}" dt="2024-03-04T06:18:08.695" v="20"/>
        <pc:sldMkLst>
          <pc:docMk/>
          <pc:sldMk cId="2664168098" sldId="277"/>
        </pc:sldMkLst>
        <pc:spChg chg="del mod">
          <ac:chgData name="ハタヤマ　ジョウタ" userId="S::6000196@school.city.osaka.jp::734c3b5b-6904-415d-91c0-b2799939dc84" providerId="AD" clId="Web-{51290A12-CCDD-41CF-A792-A892E152EC0D}" dt="2024-03-04T06:17:25.209" v="11"/>
          <ac:spMkLst>
            <pc:docMk/>
            <pc:sldMk cId="2664168098" sldId="277"/>
            <ac:spMk id="2" creationId="{F85C3F4E-5BA3-F7E7-6227-1DFB8940F2F7}"/>
          </ac:spMkLst>
        </pc:spChg>
        <pc:graphicFrameChg chg="del mod">
          <ac:chgData name="ハタヤマ　ジョウタ" userId="S::6000196@school.city.osaka.jp::734c3b5b-6904-415d-91c0-b2799939dc84" providerId="AD" clId="Web-{51290A12-CCDD-41CF-A792-A892E152EC0D}" dt="2024-03-04T06:18:08.695" v="20"/>
          <ac:graphicFrameMkLst>
            <pc:docMk/>
            <pc:sldMk cId="2664168098" sldId="277"/>
            <ac:graphicFrameMk id="6" creationId="{BFD2D690-D65F-4009-AD1B-5DF55E36401E}"/>
          </ac:graphicFrameMkLst>
        </pc:graphicFrameChg>
      </pc:sldChg>
    </pc:docChg>
  </pc:docChgLst>
  <pc:docChgLst>
    <pc:chgData name="カク　リンケン" userId="S::8254382@school.city.osaka.jp::d761f6ef-db27-42a5-b7c7-214bdb87408a" providerId="AD" clId="Web-{FA6D66AC-D7A4-44AB-A4B4-84835A10D060}"/>
    <pc:docChg chg="delSld modSld sldOrd modSection">
      <pc:chgData name="カク　リンケン" userId="S::8254382@school.city.osaka.jp::d761f6ef-db27-42a5-b7c7-214bdb87408a" providerId="AD" clId="Web-{FA6D66AC-D7A4-44AB-A4B4-84835A10D060}" dt="2024-03-05T06:01:06.107" v="24"/>
      <pc:docMkLst>
        <pc:docMk/>
      </pc:docMkLst>
      <pc:sldChg chg="del ord">
        <pc:chgData name="カク　リンケン" userId="S::8254382@school.city.osaka.jp::d761f6ef-db27-42a5-b7c7-214bdb87408a" providerId="AD" clId="Web-{FA6D66AC-D7A4-44AB-A4B4-84835A10D060}" dt="2024-03-05T05:59:36.149" v="22"/>
        <pc:sldMkLst>
          <pc:docMk/>
          <pc:sldMk cId="2697941709" sldId="257"/>
        </pc:sldMkLst>
      </pc:sldChg>
      <pc:sldChg chg="ord">
        <pc:chgData name="カク　リンケン" userId="S::8254382@school.city.osaka.jp::d761f6ef-db27-42a5-b7c7-214bdb87408a" providerId="AD" clId="Web-{FA6D66AC-D7A4-44AB-A4B4-84835A10D060}" dt="2024-03-05T05:59:19.710" v="21"/>
        <pc:sldMkLst>
          <pc:docMk/>
          <pc:sldMk cId="2959225430" sldId="276"/>
        </pc:sldMkLst>
      </pc:sldChg>
      <pc:sldChg chg="modSp">
        <pc:chgData name="カク　リンケン" userId="S::8254382@school.city.osaka.jp::d761f6ef-db27-42a5-b7c7-214bdb87408a" providerId="AD" clId="Web-{FA6D66AC-D7A4-44AB-A4B4-84835A10D060}" dt="2024-03-05T05:58:15.706" v="17" actId="14100"/>
        <pc:sldMkLst>
          <pc:docMk/>
          <pc:sldMk cId="2023496447" sldId="282"/>
        </pc:sldMkLst>
        <pc:spChg chg="mod">
          <ac:chgData name="カク　リンケン" userId="S::8254382@school.city.osaka.jp::d761f6ef-db27-42a5-b7c7-214bdb87408a" providerId="AD" clId="Web-{FA6D66AC-D7A4-44AB-A4B4-84835A10D060}" dt="2024-03-05T05:58:15.706" v="17" actId="14100"/>
          <ac:spMkLst>
            <pc:docMk/>
            <pc:sldMk cId="2023496447" sldId="282"/>
            <ac:spMk id="4" creationId="{EFB6D45B-A1FA-8BBB-5C2C-F7FFA83FEDD0}"/>
          </ac:spMkLst>
        </pc:spChg>
      </pc:sldChg>
      <pc:sldChg chg="addAnim modAnim">
        <pc:chgData name="カク　リンケン" userId="S::8254382@school.city.osaka.jp::d761f6ef-db27-42a5-b7c7-214bdb87408a" providerId="AD" clId="Web-{FA6D66AC-D7A4-44AB-A4B4-84835A10D060}" dt="2024-03-05T06:01:06.107" v="24"/>
        <pc:sldMkLst>
          <pc:docMk/>
          <pc:sldMk cId="1350117847" sldId="283"/>
        </pc:sldMkLst>
      </pc:sldChg>
    </pc:docChg>
  </pc:docChgLst>
  <pc:docChgLst>
    <pc:chgData name="ヨシダ　ココネ" userId="S::9839557@school.city.osaka.jp::0f9115d6-7ee6-4bb8-ad61-028536d2bbd4" providerId="AD" clId="Web-{3A5A6855-0793-4DE7-9A88-3FFE13C64988}"/>
    <pc:docChg chg="modSld">
      <pc:chgData name="ヨシダ　ココネ" userId="S::9839557@school.city.osaka.jp::0f9115d6-7ee6-4bb8-ad61-028536d2bbd4" providerId="AD" clId="Web-{3A5A6855-0793-4DE7-9A88-3FFE13C64988}" dt="2024-03-12T04:03:40.142" v="5" actId="20577"/>
      <pc:docMkLst>
        <pc:docMk/>
      </pc:docMkLst>
      <pc:sldChg chg="modSp">
        <pc:chgData name="ヨシダ　ココネ" userId="S::9839557@school.city.osaka.jp::0f9115d6-7ee6-4bb8-ad61-028536d2bbd4" providerId="AD" clId="Web-{3A5A6855-0793-4DE7-9A88-3FFE13C64988}" dt="2024-03-12T04:03:40.142" v="5" actId="20577"/>
        <pc:sldMkLst>
          <pc:docMk/>
          <pc:sldMk cId="2959225430" sldId="276"/>
        </pc:sldMkLst>
        <pc:spChg chg="mod">
          <ac:chgData name="ヨシダ　ココネ" userId="S::9839557@school.city.osaka.jp::0f9115d6-7ee6-4bb8-ad61-028536d2bbd4" providerId="AD" clId="Web-{3A5A6855-0793-4DE7-9A88-3FFE13C64988}" dt="2024-03-12T04:03:40.142" v="5" actId="20577"/>
          <ac:spMkLst>
            <pc:docMk/>
            <pc:sldMk cId="2959225430" sldId="276"/>
            <ac:spMk id="3" creationId="{9EF24035-7202-4FCF-BE47-FB8ADC16DFBB}"/>
          </ac:spMkLst>
        </pc:spChg>
      </pc:sldChg>
    </pc:docChg>
  </pc:docChgLst>
  <pc:docChgLst>
    <pc:chgData name="カク　リンケン" userId="S::8254382@school.city.osaka.jp::d761f6ef-db27-42a5-b7c7-214bdb87408a" providerId="AD" clId="Web-{269C955F-95AB-48FF-81A4-8AA6AB26B4F6}"/>
    <pc:docChg chg="modSld sldOrd">
      <pc:chgData name="カク　リンケン" userId="S::8254382@school.city.osaka.jp::d761f6ef-db27-42a5-b7c7-214bdb87408a" providerId="AD" clId="Web-{269C955F-95AB-48FF-81A4-8AA6AB26B4F6}" dt="2024-03-12T04:11:15.238" v="29" actId="1076"/>
      <pc:docMkLst>
        <pc:docMk/>
      </pc:docMkLst>
      <pc:sldChg chg="modSp ord">
        <pc:chgData name="カク　リンケン" userId="S::8254382@school.city.osaka.jp::d761f6ef-db27-42a5-b7c7-214bdb87408a" providerId="AD" clId="Web-{269C955F-95AB-48FF-81A4-8AA6AB26B4F6}" dt="2024-03-12T04:11:15.238" v="29" actId="1076"/>
        <pc:sldMkLst>
          <pc:docMk/>
          <pc:sldMk cId="3385773714" sldId="273"/>
        </pc:sldMkLst>
        <pc:picChg chg="mod">
          <ac:chgData name="カク　リンケン" userId="S::8254382@school.city.osaka.jp::d761f6ef-db27-42a5-b7c7-214bdb87408a" providerId="AD" clId="Web-{269C955F-95AB-48FF-81A4-8AA6AB26B4F6}" dt="2024-03-12T04:11:15.238" v="29" actId="1076"/>
          <ac:picMkLst>
            <pc:docMk/>
            <pc:sldMk cId="3385773714" sldId="273"/>
            <ac:picMk id="11" creationId="{48C6E156-2C70-C301-F5DB-54FD65930FD6}"/>
          </ac:picMkLst>
        </pc:picChg>
      </pc:sldChg>
      <pc:sldChg chg="modSp">
        <pc:chgData name="カク　リンケン" userId="S::8254382@school.city.osaka.jp::d761f6ef-db27-42a5-b7c7-214bdb87408a" providerId="AD" clId="Web-{269C955F-95AB-48FF-81A4-8AA6AB26B4F6}" dt="2024-03-12T04:05:41.179" v="25" actId="20577"/>
        <pc:sldMkLst>
          <pc:docMk/>
          <pc:sldMk cId="1927093026" sldId="280"/>
        </pc:sldMkLst>
        <pc:spChg chg="mod">
          <ac:chgData name="カク　リンケン" userId="S::8254382@school.city.osaka.jp::d761f6ef-db27-42a5-b7c7-214bdb87408a" providerId="AD" clId="Web-{269C955F-95AB-48FF-81A4-8AA6AB26B4F6}" dt="2024-03-12T04:05:41.179" v="25" actId="20577"/>
          <ac:spMkLst>
            <pc:docMk/>
            <pc:sldMk cId="1927093026" sldId="280"/>
            <ac:spMk id="2" creationId="{2BA032DF-16D8-B7BB-4D36-CDB77E7D3C27}"/>
          </ac:spMkLst>
        </pc:spChg>
        <pc:picChg chg="mod">
          <ac:chgData name="カク　リンケン" userId="S::8254382@school.city.osaka.jp::d761f6ef-db27-42a5-b7c7-214bdb87408a" providerId="AD" clId="Web-{269C955F-95AB-48FF-81A4-8AA6AB26B4F6}" dt="2024-03-12T04:05:13.334" v="24" actId="1076"/>
          <ac:picMkLst>
            <pc:docMk/>
            <pc:sldMk cId="1927093026" sldId="280"/>
            <ac:picMk id="4" creationId="{EBF5B6C2-0FD1-3D48-055D-475BF3B3E114}"/>
          </ac:picMkLst>
        </pc:picChg>
      </pc:sldChg>
      <pc:sldChg chg="ord">
        <pc:chgData name="カク　リンケン" userId="S::8254382@school.city.osaka.jp::d761f6ef-db27-42a5-b7c7-214bdb87408a" providerId="AD" clId="Web-{269C955F-95AB-48FF-81A4-8AA6AB26B4F6}" dt="2024-03-12T04:10:57.987" v="26"/>
        <pc:sldMkLst>
          <pc:docMk/>
          <pc:sldMk cId="2023496447" sldId="282"/>
        </pc:sldMkLst>
      </pc:sldChg>
      <pc:sldChg chg="addSp delSp addAnim delAnim modAnim">
        <pc:chgData name="カク　リンケン" userId="S::8254382@school.city.osaka.jp::d761f6ef-db27-42a5-b7c7-214bdb87408a" providerId="AD" clId="Web-{269C955F-95AB-48FF-81A4-8AA6AB26B4F6}" dt="2024-03-12T04:03:51.378" v="22"/>
        <pc:sldMkLst>
          <pc:docMk/>
          <pc:sldMk cId="3229763779" sldId="291"/>
        </pc:sldMkLst>
        <pc:inkChg chg="add del">
          <ac:chgData name="カク　リンケン" userId="S::8254382@school.city.osaka.jp::d761f6ef-db27-42a5-b7c7-214bdb87408a" providerId="AD" clId="Web-{269C955F-95AB-48FF-81A4-8AA6AB26B4F6}" dt="2024-03-12T04:02:00.702" v="8"/>
          <ac:inkMkLst>
            <pc:docMk/>
            <pc:sldMk cId="3229763779" sldId="291"/>
            <ac:inkMk id="3" creationId="{59234F62-9AA2-3A64-8D7A-5439940CB7B7}"/>
          </ac:inkMkLst>
        </pc:inkChg>
        <pc:inkChg chg="add del">
          <ac:chgData name="カク　リンケン" userId="S::8254382@school.city.osaka.jp::d761f6ef-db27-42a5-b7c7-214bdb87408a" providerId="AD" clId="Web-{269C955F-95AB-48FF-81A4-8AA6AB26B4F6}" dt="2024-03-12T04:01:58.671" v="7"/>
          <ac:inkMkLst>
            <pc:docMk/>
            <pc:sldMk cId="3229763779" sldId="291"/>
            <ac:inkMk id="4" creationId="{EFFB50AC-080D-7EF2-6304-8F6119A9EFB5}"/>
          </ac:inkMkLst>
        </pc:inkChg>
        <pc:inkChg chg="add">
          <ac:chgData name="カク　リンケン" userId="S::8254382@school.city.osaka.jp::d761f6ef-db27-42a5-b7c7-214bdb87408a" providerId="AD" clId="Web-{269C955F-95AB-48FF-81A4-8AA6AB26B4F6}" dt="2024-03-12T04:02:05.718" v="9"/>
          <ac:inkMkLst>
            <pc:docMk/>
            <pc:sldMk cId="3229763779" sldId="291"/>
            <ac:inkMk id="5" creationId="{4B8B94E0-4FD3-BAD2-D227-AC48CB10A497}"/>
          </ac:inkMkLst>
        </pc:inkChg>
        <pc:inkChg chg="add del">
          <ac:chgData name="カク　リンケン" userId="S::8254382@school.city.osaka.jp::d761f6ef-db27-42a5-b7c7-214bdb87408a" providerId="AD" clId="Web-{269C955F-95AB-48FF-81A4-8AA6AB26B4F6}" dt="2024-03-12T04:02:31.985" v="13"/>
          <ac:inkMkLst>
            <pc:docMk/>
            <pc:sldMk cId="3229763779" sldId="291"/>
            <ac:inkMk id="8" creationId="{22F6E5B2-7821-BCCB-6EB4-2211257A9468}"/>
          </ac:inkMkLst>
        </pc:inkChg>
        <pc:inkChg chg="add del">
          <ac:chgData name="カク　リンケン" userId="S::8254382@school.city.osaka.jp::d761f6ef-db27-42a5-b7c7-214bdb87408a" providerId="AD" clId="Web-{269C955F-95AB-48FF-81A4-8AA6AB26B4F6}" dt="2024-03-12T04:02:27.781" v="12"/>
          <ac:inkMkLst>
            <pc:docMk/>
            <pc:sldMk cId="3229763779" sldId="291"/>
            <ac:inkMk id="10" creationId="{6649FCA5-8086-FD41-EE5C-9837B56FBB0C}"/>
          </ac:inkMkLst>
        </pc:inkChg>
        <pc:inkChg chg="add">
          <ac:chgData name="カク　リンケン" userId="S::8254382@school.city.osaka.jp::d761f6ef-db27-42a5-b7c7-214bdb87408a" providerId="AD" clId="Web-{269C955F-95AB-48FF-81A4-8AA6AB26B4F6}" dt="2024-03-12T04:02:44.782" v="14"/>
          <ac:inkMkLst>
            <pc:docMk/>
            <pc:sldMk cId="3229763779" sldId="291"/>
            <ac:inkMk id="11" creationId="{9170C35A-5026-0102-1E95-DA066BD8EAFA}"/>
          </ac:inkMkLst>
        </pc:inkChg>
        <pc:inkChg chg="add">
          <ac:chgData name="カク　リンケン" userId="S::8254382@school.city.osaka.jp::d761f6ef-db27-42a5-b7c7-214bdb87408a" providerId="AD" clId="Web-{269C955F-95AB-48FF-81A4-8AA6AB26B4F6}" dt="2024-03-12T04:02:49.766" v="15"/>
          <ac:inkMkLst>
            <pc:docMk/>
            <pc:sldMk cId="3229763779" sldId="291"/>
            <ac:inkMk id="12" creationId="{CED013C6-3139-E8E8-3FBD-717B1BCBBD61}"/>
          </ac:inkMkLst>
        </pc:inkChg>
      </pc:sldChg>
    </pc:docChg>
  </pc:docChgLst>
  <pc:docChgLst>
    <pc:chgData name="ハタヤマ　ジョウタ" userId="S::6000196@school.city.osaka.jp::734c3b5b-6904-415d-91c0-b2799939dc84" providerId="AD" clId="Web-{70ACF137-073C-4435-ACF5-C1F9ACBE53EF}"/>
    <pc:docChg chg="addSld delSld modSection">
      <pc:chgData name="ハタヤマ　ジョウタ" userId="S::6000196@school.city.osaka.jp::734c3b5b-6904-415d-91c0-b2799939dc84" providerId="AD" clId="Web-{70ACF137-073C-4435-ACF5-C1F9ACBE53EF}" dt="2024-03-04T05:56:47.429" v="1"/>
      <pc:docMkLst>
        <pc:docMk/>
      </pc:docMkLst>
      <pc:sldChg chg="add">
        <pc:chgData name="ハタヤマ　ジョウタ" userId="S::6000196@school.city.osaka.jp::734c3b5b-6904-415d-91c0-b2799939dc84" providerId="AD" clId="Web-{70ACF137-073C-4435-ACF5-C1F9ACBE53EF}" dt="2024-03-04T05:56:41.163" v="0"/>
        <pc:sldMkLst>
          <pc:docMk/>
          <pc:sldMk cId="2697941709" sldId="257"/>
        </pc:sldMkLst>
      </pc:sldChg>
      <pc:sldChg chg="del">
        <pc:chgData name="ハタヤマ　ジョウタ" userId="S::6000196@school.city.osaka.jp::734c3b5b-6904-415d-91c0-b2799939dc84" providerId="AD" clId="Web-{70ACF137-073C-4435-ACF5-C1F9ACBE53EF}" dt="2024-03-04T05:56:47.429" v="1"/>
        <pc:sldMkLst>
          <pc:docMk/>
          <pc:sldMk cId="610600533" sldId="270"/>
        </pc:sldMkLst>
      </pc:sldChg>
    </pc:docChg>
  </pc:docChgLst>
  <pc:docChgLst>
    <pc:chgData name="カク　リンケン" userId="S::8254382@school.city.osaka.jp::d761f6ef-db27-42a5-b7c7-214bdb87408a" providerId="AD" clId="Web-{2C2D2E9F-378F-44ED-B939-FC8943654B0D}"/>
    <pc:docChg chg="modSld sldOrd">
      <pc:chgData name="カク　リンケン" userId="S::8254382@school.city.osaka.jp::d761f6ef-db27-42a5-b7c7-214bdb87408a" providerId="AD" clId="Web-{2C2D2E9F-378F-44ED-B939-FC8943654B0D}" dt="2024-03-07T06:38:25.070" v="109"/>
      <pc:docMkLst>
        <pc:docMk/>
      </pc:docMkLst>
      <pc:sldChg chg="addAnim delAnim modAnim">
        <pc:chgData name="カク　リンケン" userId="S::8254382@school.city.osaka.jp::d761f6ef-db27-42a5-b7c7-214bdb87408a" providerId="AD" clId="Web-{2C2D2E9F-378F-44ED-B939-FC8943654B0D}" dt="2024-03-07T05:46:00.601" v="5"/>
        <pc:sldMkLst>
          <pc:docMk/>
          <pc:sldMk cId="2023496447" sldId="282"/>
        </pc:sldMkLst>
      </pc:sldChg>
      <pc:sldChg chg="addAnim delAnim">
        <pc:chgData name="カク　リンケン" userId="S::8254382@school.city.osaka.jp::d761f6ef-db27-42a5-b7c7-214bdb87408a" providerId="AD" clId="Web-{2C2D2E9F-378F-44ED-B939-FC8943654B0D}" dt="2024-03-07T05:47:36.901" v="16"/>
        <pc:sldMkLst>
          <pc:docMk/>
          <pc:sldMk cId="2750257057" sldId="284"/>
        </pc:sldMkLst>
      </pc:sldChg>
      <pc:sldChg chg="ord modAnim">
        <pc:chgData name="カク　リンケン" userId="S::8254382@school.city.osaka.jp::d761f6ef-db27-42a5-b7c7-214bdb87408a" providerId="AD" clId="Web-{2C2D2E9F-378F-44ED-B939-FC8943654B0D}" dt="2024-03-07T06:38:25.070" v="109"/>
        <pc:sldMkLst>
          <pc:docMk/>
          <pc:sldMk cId="627435808" sldId="285"/>
        </pc:sldMkLst>
      </pc:sldChg>
      <pc:sldChg chg="delSp modSp addAnim delAnim modAnim">
        <pc:chgData name="カク　リンケン" userId="S::8254382@school.city.osaka.jp::d761f6ef-db27-42a5-b7c7-214bdb87408a" providerId="AD" clId="Web-{2C2D2E9F-378F-44ED-B939-FC8943654B0D}" dt="2024-03-07T05:53:49.506" v="34" actId="1076"/>
        <pc:sldMkLst>
          <pc:docMk/>
          <pc:sldMk cId="4262373" sldId="290"/>
        </pc:sldMkLst>
        <pc:inkChg chg="del">
          <ac:chgData name="カク　リンケン" userId="S::8254382@school.city.osaka.jp::d761f6ef-db27-42a5-b7c7-214bdb87408a" providerId="AD" clId="Web-{2C2D2E9F-378F-44ED-B939-FC8943654B0D}" dt="2024-03-07T05:53:43.990" v="32"/>
          <ac:inkMkLst>
            <pc:docMk/>
            <pc:sldMk cId="4262373" sldId="290"/>
            <ac:inkMk id="9" creationId="{13B8379A-127A-ED43-1F83-D6AB9CE58318}"/>
          </ac:inkMkLst>
        </pc:inkChg>
        <pc:inkChg chg="del">
          <ac:chgData name="カク　リンケン" userId="S::8254382@school.city.osaka.jp::d761f6ef-db27-42a5-b7c7-214bdb87408a" providerId="AD" clId="Web-{2C2D2E9F-378F-44ED-B939-FC8943654B0D}" dt="2024-03-07T05:53:46.381" v="33"/>
          <ac:inkMkLst>
            <pc:docMk/>
            <pc:sldMk cId="4262373" sldId="290"/>
            <ac:inkMk id="10" creationId="{381D4336-FCF3-8765-8608-21490DF1B8C5}"/>
          </ac:inkMkLst>
        </pc:inkChg>
        <pc:inkChg chg="mod">
          <ac:chgData name="カク　リンケン" userId="S::8254382@school.city.osaka.jp::d761f6ef-db27-42a5-b7c7-214bdb87408a" providerId="AD" clId="Web-{2C2D2E9F-378F-44ED-B939-FC8943654B0D}" dt="2024-03-07T05:53:49.506" v="34" actId="1076"/>
          <ac:inkMkLst>
            <pc:docMk/>
            <pc:sldMk cId="4262373" sldId="290"/>
            <ac:inkMk id="12" creationId="{ACA13401-76C8-EE51-CA40-2204ADFEE19B}"/>
          </ac:inkMkLst>
        </pc:inkChg>
        <pc:inkChg chg="mod">
          <ac:chgData name="カク　リンケン" userId="S::8254382@school.city.osaka.jp::d761f6ef-db27-42a5-b7c7-214bdb87408a" providerId="AD" clId="Web-{2C2D2E9F-378F-44ED-B939-FC8943654B0D}" dt="2024-03-07T05:51:23.080" v="25" actId="1076"/>
          <ac:inkMkLst>
            <pc:docMk/>
            <pc:sldMk cId="4262373" sldId="290"/>
            <ac:inkMk id="14" creationId="{D3830117-A0BB-C112-A23D-E8F33049B4EF}"/>
          </ac:inkMkLst>
        </pc:inkChg>
      </pc:sldChg>
      <pc:sldChg chg="addSp delSp modSp addAnim delAnim modAnim">
        <pc:chgData name="カク　リンケン" userId="S::8254382@school.city.osaka.jp::d761f6ef-db27-42a5-b7c7-214bdb87408a" providerId="AD" clId="Web-{2C2D2E9F-378F-44ED-B939-FC8943654B0D}" dt="2024-03-07T06:13:08.790" v="106"/>
        <pc:sldMkLst>
          <pc:docMk/>
          <pc:sldMk cId="3229763779" sldId="291"/>
        </pc:sldMkLst>
        <pc:spChg chg="add del mod">
          <ac:chgData name="カク　リンケン" userId="S::8254382@school.city.osaka.jp::d761f6ef-db27-42a5-b7c7-214bdb87408a" providerId="AD" clId="Web-{2C2D2E9F-378F-44ED-B939-FC8943654B0D}" dt="2024-03-07T06:02:28.271" v="46"/>
          <ac:spMkLst>
            <pc:docMk/>
            <pc:sldMk cId="3229763779" sldId="291"/>
            <ac:spMk id="3" creationId="{E3F28FDF-773C-D17F-E14E-449C1571C980}"/>
          </ac:spMkLst>
        </pc:spChg>
        <pc:spChg chg="add mod">
          <ac:chgData name="カク　リンケン" userId="S::8254382@school.city.osaka.jp::d761f6ef-db27-42a5-b7c7-214bdb87408a" providerId="AD" clId="Web-{2C2D2E9F-378F-44ED-B939-FC8943654B0D}" dt="2024-03-07T06:03:20.976" v="51" actId="20577"/>
          <ac:spMkLst>
            <pc:docMk/>
            <pc:sldMk cId="3229763779" sldId="291"/>
            <ac:spMk id="4" creationId="{22EB36C3-360B-0979-69FB-CEA9C38E52BA}"/>
          </ac:spMkLst>
        </pc:spChg>
        <pc:picChg chg="mod">
          <ac:chgData name="カク　リンケン" userId="S::8254382@school.city.osaka.jp::d761f6ef-db27-42a5-b7c7-214bdb87408a" providerId="AD" clId="Web-{2C2D2E9F-378F-44ED-B939-FC8943654B0D}" dt="2024-03-07T06:12:08.945" v="101" actId="1076"/>
          <ac:picMkLst>
            <pc:docMk/>
            <pc:sldMk cId="3229763779" sldId="291"/>
            <ac:picMk id="2" creationId="{A3C0F57B-8BC2-BD60-EA7A-79AD48539AB9}"/>
          </ac:picMkLst>
        </pc:picChg>
        <pc:picChg chg="add del mod">
          <ac:chgData name="カク　リンケン" userId="S::8254382@school.city.osaka.jp::d761f6ef-db27-42a5-b7c7-214bdb87408a" providerId="AD" clId="Web-{2C2D2E9F-378F-44ED-B939-FC8943654B0D}" dt="2024-03-07T06:04:11.930" v="58"/>
          <ac:picMkLst>
            <pc:docMk/>
            <pc:sldMk cId="3229763779" sldId="291"/>
            <ac:picMk id="5" creationId="{E7CB604A-FED0-80ED-D8EB-5B15F43CB09F}"/>
          </ac:picMkLst>
        </pc:picChg>
        <pc:picChg chg="mod">
          <ac:chgData name="カク　リンケン" userId="S::8254382@school.city.osaka.jp::d761f6ef-db27-42a5-b7c7-214bdb87408a" providerId="AD" clId="Web-{2C2D2E9F-378F-44ED-B939-FC8943654B0D}" dt="2024-03-07T06:12:14.710" v="102" actId="1076"/>
          <ac:picMkLst>
            <pc:docMk/>
            <pc:sldMk cId="3229763779" sldId="291"/>
            <ac:picMk id="6" creationId="{58BB86C9-ECED-7482-FEE8-7589BA6B8E26}"/>
          </ac:picMkLst>
        </pc:picChg>
        <pc:inkChg chg="add del">
          <ac:chgData name="カク　リンケン" userId="S::8254382@school.city.osaka.jp::d761f6ef-db27-42a5-b7c7-214bdb87408a" providerId="AD" clId="Web-{2C2D2E9F-378F-44ED-B939-FC8943654B0D}" dt="2024-03-07T06:05:31.417" v="62"/>
          <ac:inkMkLst>
            <pc:docMk/>
            <pc:sldMk cId="3229763779" sldId="291"/>
            <ac:inkMk id="10" creationId="{52C94EF2-7F28-34E9-998B-FD45730BD267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05:29.855" v="61"/>
          <ac:inkMkLst>
            <pc:docMk/>
            <pc:sldMk cId="3229763779" sldId="291"/>
            <ac:inkMk id="11" creationId="{DAF609C8-5B43-026A-71C3-D9010388DCEC}"/>
          </ac:inkMkLst>
        </pc:inkChg>
        <pc:inkChg chg="add">
          <ac:chgData name="カク　リンケン" userId="S::8254382@school.city.osaka.jp::d761f6ef-db27-42a5-b7c7-214bdb87408a" providerId="AD" clId="Web-{2C2D2E9F-378F-44ED-B939-FC8943654B0D}" dt="2024-03-07T06:05:51.949" v="63"/>
          <ac:inkMkLst>
            <pc:docMk/>
            <pc:sldMk cId="3229763779" sldId="291"/>
            <ac:inkMk id="12" creationId="{A7416A23-7BE5-E7A1-8E5F-B35DF86EC06A}"/>
          </ac:inkMkLst>
        </pc:inkChg>
        <pc:inkChg chg="add">
          <ac:chgData name="カク　リンケン" userId="S::8254382@school.city.osaka.jp::d761f6ef-db27-42a5-b7c7-214bdb87408a" providerId="AD" clId="Web-{2C2D2E9F-378F-44ED-B939-FC8943654B0D}" dt="2024-03-07T06:06:08.450" v="64"/>
          <ac:inkMkLst>
            <pc:docMk/>
            <pc:sldMk cId="3229763779" sldId="291"/>
            <ac:inkMk id="13" creationId="{54C06ADB-440E-93AE-98CC-89E067FDBC42}"/>
          </ac:inkMkLst>
        </pc:inkChg>
        <pc:inkChg chg="add">
          <ac:chgData name="カク　リンケン" userId="S::8254382@school.city.osaka.jp::d761f6ef-db27-42a5-b7c7-214bdb87408a" providerId="AD" clId="Web-{2C2D2E9F-378F-44ED-B939-FC8943654B0D}" dt="2024-03-07T06:06:24.684" v="65"/>
          <ac:inkMkLst>
            <pc:docMk/>
            <pc:sldMk cId="3229763779" sldId="291"/>
            <ac:inkMk id="14" creationId="{6DCE98E1-7A34-E072-9947-21A30D650E36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06:44.013" v="67"/>
          <ac:inkMkLst>
            <pc:docMk/>
            <pc:sldMk cId="3229763779" sldId="291"/>
            <ac:inkMk id="15" creationId="{CDF61BB3-EDE5-19EB-8113-479C9DFF25D1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07:06.576" v="71"/>
          <ac:inkMkLst>
            <pc:docMk/>
            <pc:sldMk cId="3229763779" sldId="291"/>
            <ac:inkMk id="16" creationId="{B059B04E-E2DE-86E7-3A27-199D305819CE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07:03.498" v="70"/>
          <ac:inkMkLst>
            <pc:docMk/>
            <pc:sldMk cId="3229763779" sldId="291"/>
            <ac:inkMk id="17" creationId="{6B1C0597-522F-700E-4425-F59ECCCE699F}"/>
          </ac:inkMkLst>
        </pc:inkChg>
        <pc:inkChg chg="add">
          <ac:chgData name="カク　リンケン" userId="S::8254382@school.city.osaka.jp::d761f6ef-db27-42a5-b7c7-214bdb87408a" providerId="AD" clId="Web-{2C2D2E9F-378F-44ED-B939-FC8943654B0D}" dt="2024-03-07T06:07:19.217" v="72"/>
          <ac:inkMkLst>
            <pc:docMk/>
            <pc:sldMk cId="3229763779" sldId="291"/>
            <ac:inkMk id="18" creationId="{4D30D8A4-CEE2-C2E4-9AC2-4DC04B073776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07:27.733" v="74"/>
          <ac:inkMkLst>
            <pc:docMk/>
            <pc:sldMk cId="3229763779" sldId="291"/>
            <ac:inkMk id="19" creationId="{3E1594B0-C5FB-0E44-D356-8846F7F5FCF1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11:54.538" v="99"/>
          <ac:inkMkLst>
            <pc:docMk/>
            <pc:sldMk cId="3229763779" sldId="291"/>
            <ac:inkMk id="20" creationId="{B6CC926E-8FF6-C7CF-CA73-75CFFEFA314E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11:50.522" v="98"/>
          <ac:inkMkLst>
            <pc:docMk/>
            <pc:sldMk cId="3229763779" sldId="291"/>
            <ac:inkMk id="21" creationId="{B265C3E9-5499-22D7-C9D0-E400B8D4CA7A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11:14.412" v="92"/>
          <ac:inkMkLst>
            <pc:docMk/>
            <pc:sldMk cId="3229763779" sldId="291"/>
            <ac:inkMk id="22" creationId="{7DA07444-1FA1-9BDD-4109-9632E06F4F6A}"/>
          </ac:inkMkLst>
        </pc:inkChg>
        <pc:inkChg chg="del">
          <ac:chgData name="カク　リンケン" userId="S::8254382@school.city.osaka.jp::d761f6ef-db27-42a5-b7c7-214bdb87408a" providerId="AD" clId="Web-{2C2D2E9F-378F-44ED-B939-FC8943654B0D}" dt="2024-03-07T06:11:54.538" v="100"/>
          <ac:inkMkLst>
            <pc:docMk/>
            <pc:sldMk cId="3229763779" sldId="291"/>
            <ac:inkMk id="23" creationId="{37671E79-8A2F-5937-2D1F-4B8DED82C91A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11:17.990" v="94"/>
          <ac:inkMkLst>
            <pc:docMk/>
            <pc:sldMk cId="3229763779" sldId="291"/>
            <ac:inkMk id="24" creationId="{47A9F917-C0DC-A592-B1EF-7EACB4DEBF58}"/>
          </ac:inkMkLst>
        </pc:inkChg>
        <pc:inkChg chg="add del">
          <ac:chgData name="カク　リンケン" userId="S::8254382@school.city.osaka.jp::d761f6ef-db27-42a5-b7c7-214bdb87408a" providerId="AD" clId="Web-{2C2D2E9F-378F-44ED-B939-FC8943654B0D}" dt="2024-03-07T06:11:26.818" v="96"/>
          <ac:inkMkLst>
            <pc:docMk/>
            <pc:sldMk cId="3229763779" sldId="291"/>
            <ac:inkMk id="25" creationId="{FDCEA165-F585-F2DE-EBC8-B3ED89D5F9FF}"/>
          </ac:inkMkLst>
        </pc:inkChg>
        <pc:inkChg chg="mod">
          <ac:chgData name="カク　リンケン" userId="S::8254382@school.city.osaka.jp::d761f6ef-db27-42a5-b7c7-214bdb87408a" providerId="AD" clId="Web-{2C2D2E9F-378F-44ED-B939-FC8943654B0D}" dt="2024-03-07T06:01:12.941" v="36" actId="1076"/>
          <ac:inkMkLst>
            <pc:docMk/>
            <pc:sldMk cId="3229763779" sldId="291"/>
            <ac:inkMk id="30" creationId="{2C165AEF-23AD-150C-C0E0-13F589039B3A}"/>
          </ac:inkMkLst>
        </pc:inkChg>
        <pc:inkChg chg="mod">
          <ac:chgData name="カク　リンケン" userId="S::8254382@school.city.osaka.jp::d761f6ef-db27-42a5-b7c7-214bdb87408a" providerId="AD" clId="Web-{2C2D2E9F-378F-44ED-B939-FC8943654B0D}" dt="2024-03-07T06:01:11.722" v="35" actId="1076"/>
          <ac:inkMkLst>
            <pc:docMk/>
            <pc:sldMk cId="3229763779" sldId="291"/>
            <ac:inkMk id="34" creationId="{E135969F-5E3F-E926-9E15-7968E5D38E7A}"/>
          </ac:inkMkLst>
        </pc:inkChg>
      </pc:sldChg>
      <pc:sldChg chg="modSp">
        <pc:chgData name="カク　リンケン" userId="S::8254382@school.city.osaka.jp::d761f6ef-db27-42a5-b7c7-214bdb87408a" providerId="AD" clId="Web-{2C2D2E9F-378F-44ED-B939-FC8943654B0D}" dt="2024-03-07T06:17:21.938" v="107" actId="1076"/>
        <pc:sldMkLst>
          <pc:docMk/>
          <pc:sldMk cId="1381562478" sldId="292"/>
        </pc:sldMkLst>
        <pc:picChg chg="mod">
          <ac:chgData name="カク　リンケン" userId="S::8254382@school.city.osaka.jp::d761f6ef-db27-42a5-b7c7-214bdb87408a" providerId="AD" clId="Web-{2C2D2E9F-378F-44ED-B939-FC8943654B0D}" dt="2024-03-07T06:17:21.938" v="107" actId="1076"/>
          <ac:picMkLst>
            <pc:docMk/>
            <pc:sldMk cId="1381562478" sldId="292"/>
            <ac:picMk id="9" creationId="{972F6131-45C3-6A24-FBA2-4D6FC5FAA641}"/>
          </ac:picMkLst>
        </pc:picChg>
      </pc:sldChg>
    </pc:docChg>
  </pc:docChgLst>
  <pc:docChgLst>
    <pc:chgData name="ハタヤマ　ジョウタ" userId="S::6000196@school.city.osaka.jp::734c3b5b-6904-415d-91c0-b2799939dc84" providerId="AD" clId="Web-{C0BF68F9-AFB4-44DB-ADCE-2AF745559D73}"/>
    <pc:docChg chg="addSld modSld sldOrd modSection">
      <pc:chgData name="ハタヤマ　ジョウタ" userId="S::6000196@school.city.osaka.jp::734c3b5b-6904-415d-91c0-b2799939dc84" providerId="AD" clId="Web-{C0BF68F9-AFB4-44DB-ADCE-2AF745559D73}" dt="2024-03-05T05:59:56.687" v="82"/>
      <pc:docMkLst>
        <pc:docMk/>
      </pc:docMkLst>
      <pc:sldChg chg="ord">
        <pc:chgData name="ハタヤマ　ジョウタ" userId="S::6000196@school.city.osaka.jp::734c3b5b-6904-415d-91c0-b2799939dc84" providerId="AD" clId="Web-{C0BF68F9-AFB4-44DB-ADCE-2AF745559D73}" dt="2024-03-05T05:59:32.264" v="80"/>
        <pc:sldMkLst>
          <pc:docMk/>
          <pc:sldMk cId="2697941709" sldId="257"/>
        </pc:sldMkLst>
      </pc:sldChg>
      <pc:sldChg chg="ord">
        <pc:chgData name="ハタヤマ　ジョウタ" userId="S::6000196@school.city.osaka.jp::734c3b5b-6904-415d-91c0-b2799939dc84" providerId="AD" clId="Web-{C0BF68F9-AFB4-44DB-ADCE-2AF745559D73}" dt="2024-03-05T05:59:08.653" v="79"/>
        <pc:sldMkLst>
          <pc:docMk/>
          <pc:sldMk cId="1208714477" sldId="272"/>
        </pc:sldMkLst>
      </pc:sldChg>
      <pc:sldChg chg="ord">
        <pc:chgData name="ハタヤマ　ジョウタ" userId="S::6000196@school.city.osaka.jp::734c3b5b-6904-415d-91c0-b2799939dc84" providerId="AD" clId="Web-{C0BF68F9-AFB4-44DB-ADCE-2AF745559D73}" dt="2024-03-05T05:56:12.920" v="77"/>
        <pc:sldMkLst>
          <pc:docMk/>
          <pc:sldMk cId="2023496447" sldId="282"/>
        </pc:sldMkLst>
      </pc:sldChg>
      <pc:sldChg chg="addSp delSp modSp mod ord modClrScheme chgLayout">
        <pc:chgData name="ハタヤマ　ジョウタ" userId="S::6000196@school.city.osaka.jp::734c3b5b-6904-415d-91c0-b2799939dc84" providerId="AD" clId="Web-{C0BF68F9-AFB4-44DB-ADCE-2AF745559D73}" dt="2024-03-05T05:59:41.171" v="81"/>
        <pc:sldMkLst>
          <pc:docMk/>
          <pc:sldMk cId="1350117847" sldId="283"/>
        </pc:sldMkLst>
        <pc:spChg chg="del">
          <ac:chgData name="ハタヤマ　ジョウタ" userId="S::6000196@school.city.osaka.jp::734c3b5b-6904-415d-91c0-b2799939dc84" providerId="AD" clId="Web-{C0BF68F9-AFB4-44DB-ADCE-2AF745559D73}" dt="2024-03-05T05:47:17.317" v="15"/>
          <ac:spMkLst>
            <pc:docMk/>
            <pc:sldMk cId="1350117847" sldId="283"/>
            <ac:spMk id="2" creationId="{BEEBD40A-D4E6-5DCD-AF84-F839D2BA441E}"/>
          </ac:spMkLst>
        </pc:spChg>
        <pc:spChg chg="del">
          <ac:chgData name="ハタヤマ　ジョウタ" userId="S::6000196@school.city.osaka.jp::734c3b5b-6904-415d-91c0-b2799939dc84" providerId="AD" clId="Web-{C0BF68F9-AFB4-44DB-ADCE-2AF745559D73}" dt="2024-03-05T05:44:46.134" v="0"/>
          <ac:spMkLst>
            <pc:docMk/>
            <pc:sldMk cId="1350117847" sldId="283"/>
            <ac:spMk id="3" creationId="{1204BB49-2611-9B3D-FAB5-EB07A04BD9C7}"/>
          </ac:spMkLst>
        </pc:spChg>
        <pc:spChg chg="add del mod">
          <ac:chgData name="ハタヤマ　ジョウタ" userId="S::6000196@school.city.osaka.jp::734c3b5b-6904-415d-91c0-b2799939dc84" providerId="AD" clId="Web-{C0BF68F9-AFB4-44DB-ADCE-2AF745559D73}" dt="2024-03-05T05:47:04.378" v="13"/>
          <ac:spMkLst>
            <pc:docMk/>
            <pc:sldMk cId="1350117847" sldId="283"/>
            <ac:spMk id="6" creationId="{45F1E86B-63A2-233F-BBF3-A698E15CE1AA}"/>
          </ac:spMkLst>
        </pc:spChg>
        <pc:picChg chg="add del mod ord">
          <ac:chgData name="ハタヤマ　ジョウタ" userId="S::6000196@school.city.osaka.jp::734c3b5b-6904-415d-91c0-b2799939dc84" providerId="AD" clId="Web-{C0BF68F9-AFB4-44DB-ADCE-2AF745559D73}" dt="2024-03-05T05:46:19.344" v="11"/>
          <ac:picMkLst>
            <pc:docMk/>
            <pc:sldMk cId="1350117847" sldId="283"/>
            <ac:picMk id="4" creationId="{E827F5F6-190D-063D-0C24-995F4E06E17B}"/>
          </ac:picMkLst>
        </pc:picChg>
        <pc:picChg chg="add mod ord">
          <ac:chgData name="ハタヤマ　ジョウタ" userId="S::6000196@school.city.osaka.jp::734c3b5b-6904-415d-91c0-b2799939dc84" providerId="AD" clId="Web-{C0BF68F9-AFB4-44DB-ADCE-2AF745559D73}" dt="2024-03-05T05:47:20.739" v="16" actId="1076"/>
          <ac:picMkLst>
            <pc:docMk/>
            <pc:sldMk cId="1350117847" sldId="283"/>
            <ac:picMk id="7" creationId="{E8F9E294-E914-4B52-2749-E394BE1B4A76}"/>
          </ac:picMkLst>
        </pc:picChg>
        <pc:picChg chg="add del mod">
          <ac:chgData name="ハタヤマ　ジョウタ" userId="S::6000196@school.city.osaka.jp::734c3b5b-6904-415d-91c0-b2799939dc84" providerId="AD" clId="Web-{C0BF68F9-AFB4-44DB-ADCE-2AF745559D73}" dt="2024-03-05T05:51:56.995" v="68"/>
          <ac:picMkLst>
            <pc:docMk/>
            <pc:sldMk cId="1350117847" sldId="283"/>
            <ac:picMk id="8" creationId="{28E0C8A2-0531-5B46-2ED1-625EE4FFB6C0}"/>
          </ac:picMkLst>
        </pc:picChg>
        <pc:picChg chg="add mod">
          <ac:chgData name="ハタヤマ　ジョウタ" userId="S::6000196@school.city.osaka.jp::734c3b5b-6904-415d-91c0-b2799939dc84" providerId="AD" clId="Web-{C0BF68F9-AFB4-44DB-ADCE-2AF745559D73}" dt="2024-03-05T05:52:17.027" v="74" actId="1076"/>
          <ac:picMkLst>
            <pc:docMk/>
            <pc:sldMk cId="1350117847" sldId="283"/>
            <ac:picMk id="30" creationId="{1C3E2680-37C0-14F5-439E-F33953F6C9C4}"/>
          </ac:picMkLst>
        </pc:picChg>
        <pc:inkChg chg="add del">
          <ac:chgData name="ハタヤマ　ジョウタ" userId="S::6000196@school.city.osaka.jp::734c3b5b-6904-415d-91c0-b2799939dc84" providerId="AD" clId="Web-{C0BF68F9-AFB4-44DB-ADCE-2AF745559D73}" dt="2024-03-05T05:51:33.524" v="64"/>
          <ac:inkMkLst>
            <pc:docMk/>
            <pc:sldMk cId="1350117847" sldId="283"/>
            <ac:inkMk id="9" creationId="{D208E92E-FF13-5FEF-65E3-8BA24D400866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63"/>
          <ac:inkMkLst>
            <pc:docMk/>
            <pc:sldMk cId="1350117847" sldId="283"/>
            <ac:inkMk id="10" creationId="{84D7CC3A-8BE8-E56E-F6F8-23BD4038D7ED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62"/>
          <ac:inkMkLst>
            <pc:docMk/>
            <pc:sldMk cId="1350117847" sldId="283"/>
            <ac:inkMk id="11" creationId="{9ED18F7E-CF8A-C20C-E10F-3C6D13E558F5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61"/>
          <ac:inkMkLst>
            <pc:docMk/>
            <pc:sldMk cId="1350117847" sldId="283"/>
            <ac:inkMk id="12" creationId="{DFE99427-7444-9546-3672-78312D19E1AD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60"/>
          <ac:inkMkLst>
            <pc:docMk/>
            <pc:sldMk cId="1350117847" sldId="283"/>
            <ac:inkMk id="13" creationId="{5745190A-8637-6A95-41E4-1655DF0BD14D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9"/>
          <ac:inkMkLst>
            <pc:docMk/>
            <pc:sldMk cId="1350117847" sldId="283"/>
            <ac:inkMk id="14" creationId="{AF5CC9D4-1CE3-4A83-88CE-38F9BFEFDA01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8"/>
          <ac:inkMkLst>
            <pc:docMk/>
            <pc:sldMk cId="1350117847" sldId="283"/>
            <ac:inkMk id="15" creationId="{7E703E5F-72C9-D856-DD0B-48D3860CEE59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7"/>
          <ac:inkMkLst>
            <pc:docMk/>
            <pc:sldMk cId="1350117847" sldId="283"/>
            <ac:inkMk id="16" creationId="{0E00AE1D-9FFC-5395-7565-1DFBB3BEC587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6"/>
          <ac:inkMkLst>
            <pc:docMk/>
            <pc:sldMk cId="1350117847" sldId="283"/>
            <ac:inkMk id="17" creationId="{920DDAF2-BD41-DFEE-E037-09BBB0DAAB63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5"/>
          <ac:inkMkLst>
            <pc:docMk/>
            <pc:sldMk cId="1350117847" sldId="283"/>
            <ac:inkMk id="18" creationId="{1A682F40-DDBF-4E48-A652-3F1AC661C0DC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4"/>
          <ac:inkMkLst>
            <pc:docMk/>
            <pc:sldMk cId="1350117847" sldId="283"/>
            <ac:inkMk id="19" creationId="{6C550DBF-01FC-7C64-46EA-B86FA5002E72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3"/>
          <ac:inkMkLst>
            <pc:docMk/>
            <pc:sldMk cId="1350117847" sldId="283"/>
            <ac:inkMk id="20" creationId="{9E7CD5DF-0F5A-F381-6F0F-B2BEAF527E75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9.946" v="66"/>
          <ac:inkMkLst>
            <pc:docMk/>
            <pc:sldMk cId="1350117847" sldId="283"/>
            <ac:inkMk id="21" creationId="{CE6FC20B-F112-BC0D-5B5B-2675A85FE884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2"/>
          <ac:inkMkLst>
            <pc:docMk/>
            <pc:sldMk cId="1350117847" sldId="283"/>
            <ac:inkMk id="22" creationId="{2147B42E-AA3C-41CB-B3BF-E03150C0AE94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42.212" v="67"/>
          <ac:inkMkLst>
            <pc:docMk/>
            <pc:sldMk cId="1350117847" sldId="283"/>
            <ac:inkMk id="23" creationId="{6F2B90DC-A03C-81CD-E7B7-5DD0A57A0F0D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1"/>
          <ac:inkMkLst>
            <pc:docMk/>
            <pc:sldMk cId="1350117847" sldId="283"/>
            <ac:inkMk id="24" creationId="{728B440C-EC02-4C17-9BCD-DCEDAFF03C2D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50"/>
          <ac:inkMkLst>
            <pc:docMk/>
            <pc:sldMk cId="1350117847" sldId="283"/>
            <ac:inkMk id="25" creationId="{1FCD61CF-C37A-7567-C7CB-23E13E188569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49"/>
          <ac:inkMkLst>
            <pc:docMk/>
            <pc:sldMk cId="1350117847" sldId="283"/>
            <ac:inkMk id="26" creationId="{1A4961C0-3438-B22C-73D3-7C01A1B294B5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24" v="48"/>
          <ac:inkMkLst>
            <pc:docMk/>
            <pc:sldMk cId="1350117847" sldId="283"/>
            <ac:inkMk id="27" creationId="{02AB6A72-E1A2-62B7-5385-3233EABD667F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3.508" v="47"/>
          <ac:inkMkLst>
            <pc:docMk/>
            <pc:sldMk cId="1350117847" sldId="283"/>
            <ac:inkMk id="28" creationId="{0202A7C4-0BED-4639-E106-6E90405C3A9A}"/>
          </ac:inkMkLst>
        </pc:inkChg>
        <pc:inkChg chg="add del">
          <ac:chgData name="ハタヤマ　ジョウタ" userId="S::6000196@school.city.osaka.jp::734c3b5b-6904-415d-91c0-b2799939dc84" providerId="AD" clId="Web-{C0BF68F9-AFB4-44DB-ADCE-2AF745559D73}" dt="2024-03-05T05:51:39.946" v="65"/>
          <ac:inkMkLst>
            <pc:docMk/>
            <pc:sldMk cId="1350117847" sldId="283"/>
            <ac:inkMk id="29" creationId="{107EA1DD-D006-75B1-E58E-DA5A9645369E}"/>
          </ac:inkMkLst>
        </pc:inkChg>
      </pc:sldChg>
      <pc:sldChg chg="addSp delSp modSp new mod ord modClrScheme chgLayout">
        <pc:chgData name="ハタヤマ　ジョウタ" userId="S::6000196@school.city.osaka.jp::734c3b5b-6904-415d-91c0-b2799939dc84" providerId="AD" clId="Web-{C0BF68F9-AFB4-44DB-ADCE-2AF745559D73}" dt="2024-03-05T05:46:30.392" v="12"/>
        <pc:sldMkLst>
          <pc:docMk/>
          <pc:sldMk cId="2750257057" sldId="284"/>
        </pc:sldMkLst>
        <pc:spChg chg="del">
          <ac:chgData name="ハタヤマ　ジョウタ" userId="S::6000196@school.city.osaka.jp::734c3b5b-6904-415d-91c0-b2799939dc84" providerId="AD" clId="Web-{C0BF68F9-AFB4-44DB-ADCE-2AF745559D73}" dt="2024-03-05T05:45:22.918" v="2"/>
          <ac:spMkLst>
            <pc:docMk/>
            <pc:sldMk cId="2750257057" sldId="284"/>
            <ac:spMk id="2" creationId="{2B63684F-1874-DBA6-B0E1-238511CB70C5}"/>
          </ac:spMkLst>
        </pc:spChg>
        <pc:spChg chg="del">
          <ac:chgData name="ハタヤマ　ジョウタ" userId="S::6000196@school.city.osaka.jp::734c3b5b-6904-415d-91c0-b2799939dc84" providerId="AD" clId="Web-{C0BF68F9-AFB4-44DB-ADCE-2AF745559D73}" dt="2024-03-05T05:45:22.918" v="2"/>
          <ac:spMkLst>
            <pc:docMk/>
            <pc:sldMk cId="2750257057" sldId="284"/>
            <ac:spMk id="3" creationId="{4AEBF65D-F4A4-1911-0D2C-48037AA98C0E}"/>
          </ac:spMkLst>
        </pc:spChg>
        <pc:picChg chg="add mod">
          <ac:chgData name="ハタヤマ　ジョウタ" userId="S::6000196@school.city.osaka.jp::734c3b5b-6904-415d-91c0-b2799939dc84" providerId="AD" clId="Web-{C0BF68F9-AFB4-44DB-ADCE-2AF745559D73}" dt="2024-03-05T05:46:09.390" v="10" actId="14100"/>
          <ac:picMkLst>
            <pc:docMk/>
            <pc:sldMk cId="2750257057" sldId="284"/>
            <ac:picMk id="5" creationId="{41AE25D6-DA2F-7623-366C-1AA4F4257186}"/>
          </ac:picMkLst>
        </pc:picChg>
      </pc:sldChg>
      <pc:sldChg chg="new">
        <pc:chgData name="ハタヤマ　ジョウタ" userId="S::6000196@school.city.osaka.jp::734c3b5b-6904-415d-91c0-b2799939dc84" providerId="AD" clId="Web-{C0BF68F9-AFB4-44DB-ADCE-2AF745559D73}" dt="2024-03-05T05:59:56.687" v="82"/>
        <pc:sldMkLst>
          <pc:docMk/>
          <pc:sldMk cId="627435808" sldId="285"/>
        </pc:sldMkLst>
      </pc:sldChg>
    </pc:docChg>
  </pc:docChgLst>
  <pc:docChgLst>
    <pc:chgData name="ハタヤマ　ジョウタ" userId="S::6000196@school.city.osaka.jp::734c3b5b-6904-415d-91c0-b2799939dc84" providerId="AD" clId="Web-{5FFC9B46-7C5D-4CBB-8D8D-A56E3A9EA83B}"/>
    <pc:docChg chg="addSld modSld sldOrd modSection">
      <pc:chgData name="ハタヤマ　ジョウタ" userId="S::6000196@school.city.osaka.jp::734c3b5b-6904-415d-91c0-b2799939dc84" providerId="AD" clId="Web-{5FFC9B46-7C5D-4CBB-8D8D-A56E3A9EA83B}" dt="2024-02-21T06:21:10.738" v="195" actId="1076"/>
      <pc:docMkLst>
        <pc:docMk/>
      </pc:docMkLst>
      <pc:sldChg chg="addSp delSp modSp delAnim">
        <pc:chgData name="ハタヤマ　ジョウタ" userId="S::6000196@school.city.osaka.jp::734c3b5b-6904-415d-91c0-b2799939dc84" providerId="AD" clId="Web-{5FFC9B46-7C5D-4CBB-8D8D-A56E3A9EA83B}" dt="2024-02-21T06:21:10.738" v="195" actId="1076"/>
        <pc:sldMkLst>
          <pc:docMk/>
          <pc:sldMk cId="910390479" sldId="256"/>
        </pc:sldMkLst>
        <pc:spChg chg="del mod">
          <ac:chgData name="ハタヤマ　ジョウタ" userId="S::6000196@school.city.osaka.jp::734c3b5b-6904-415d-91c0-b2799939dc84" providerId="AD" clId="Web-{5FFC9B46-7C5D-4CBB-8D8D-A56E3A9EA83B}" dt="2024-02-21T05:42:13.337" v="17"/>
          <ac:spMkLst>
            <pc:docMk/>
            <pc:sldMk cId="910390479" sldId="256"/>
            <ac:spMk id="2" creationId="{14FAAD13-B3E8-4661-AE77-032B91B0A315}"/>
          </ac:spMkLst>
        </pc:spChg>
        <pc:spChg chg="add mod">
          <ac:chgData name="ハタヤマ　ジョウタ" userId="S::6000196@school.city.osaka.jp::734c3b5b-6904-415d-91c0-b2799939dc84" providerId="AD" clId="Web-{5FFC9B46-7C5D-4CBB-8D8D-A56E3A9EA83B}" dt="2024-02-21T06:21:10.738" v="195" actId="1076"/>
          <ac:spMkLst>
            <pc:docMk/>
            <pc:sldMk cId="910390479" sldId="256"/>
            <ac:spMk id="7" creationId="{DAD86DB9-FFE6-D115-D936-CC22EA7940A8}"/>
          </ac:spMkLst>
        </pc:spChg>
        <pc:picChg chg="del">
          <ac:chgData name="ハタヤマ　ジョウタ" userId="S::6000196@school.city.osaka.jp::734c3b5b-6904-415d-91c0-b2799939dc84" providerId="AD" clId="Web-{5FFC9B46-7C5D-4CBB-8D8D-A56E3A9EA83B}" dt="2024-02-21T06:18:54.610" v="186"/>
          <ac:picMkLst>
            <pc:docMk/>
            <pc:sldMk cId="910390479" sldId="256"/>
            <ac:picMk id="2" creationId="{51FB9650-07A5-A693-693E-690204892993}"/>
          </ac:picMkLst>
        </pc:picChg>
        <pc:picChg chg="del">
          <ac:chgData name="ハタヤマ　ジョウタ" userId="S::6000196@school.city.osaka.jp::734c3b5b-6904-415d-91c0-b2799939dc84" providerId="AD" clId="Web-{5FFC9B46-7C5D-4CBB-8D8D-A56E3A9EA83B}" dt="2024-02-21T06:19:15.766" v="187"/>
          <ac:picMkLst>
            <pc:docMk/>
            <pc:sldMk cId="910390479" sldId="256"/>
            <ac:picMk id="3" creationId="{19E4FDA0-5B74-DBDA-EE15-9368591E8922}"/>
          </ac:picMkLst>
        </pc:picChg>
        <pc:picChg chg="del">
          <ac:chgData name="ハタヤマ　ジョウタ" userId="S::6000196@school.city.osaka.jp::734c3b5b-6904-415d-91c0-b2799939dc84" providerId="AD" clId="Web-{5FFC9B46-7C5D-4CBB-8D8D-A56E3A9EA83B}" dt="2024-02-21T06:18:51.813" v="184"/>
          <ac:picMkLst>
            <pc:docMk/>
            <pc:sldMk cId="910390479" sldId="256"/>
            <ac:picMk id="3" creationId="{49BA5B7B-64FC-9355-6624-774546C8903B}"/>
          </ac:picMkLst>
        </pc:picChg>
        <pc:picChg chg="del">
          <ac:chgData name="ハタヤマ　ジョウタ" userId="S::6000196@school.city.osaka.jp::734c3b5b-6904-415d-91c0-b2799939dc84" providerId="AD" clId="Web-{5FFC9B46-7C5D-4CBB-8D8D-A56E3A9EA83B}" dt="2024-02-21T05:43:39.980" v="51"/>
          <ac:picMkLst>
            <pc:docMk/>
            <pc:sldMk cId="910390479" sldId="256"/>
            <ac:picMk id="4" creationId="{1A25E6DD-F9DD-4C4F-B101-7FD112A959F6}"/>
          </ac:picMkLst>
        </pc:picChg>
        <pc:picChg chg="del mod">
          <ac:chgData name="ハタヤマ　ジョウタ" userId="S::6000196@school.city.osaka.jp::734c3b5b-6904-415d-91c0-b2799939dc84" providerId="AD" clId="Web-{5FFC9B46-7C5D-4CBB-8D8D-A56E3A9EA83B}" dt="2024-02-21T05:43:42.730" v="53"/>
          <ac:picMkLst>
            <pc:docMk/>
            <pc:sldMk cId="910390479" sldId="256"/>
            <ac:picMk id="5" creationId="{6E93FF9C-35E7-4C0C-95FB-5FA0174D0FFF}"/>
          </ac:picMkLst>
        </pc:picChg>
        <pc:picChg chg="del">
          <ac:chgData name="ハタヤマ　ジョウタ" userId="S::6000196@school.city.osaka.jp::734c3b5b-6904-415d-91c0-b2799939dc84" providerId="AD" clId="Web-{5FFC9B46-7C5D-4CBB-8D8D-A56E3A9EA83B}" dt="2024-02-21T06:18:53.125" v="185"/>
          <ac:picMkLst>
            <pc:docMk/>
            <pc:sldMk cId="910390479" sldId="256"/>
            <ac:picMk id="6" creationId="{560E08FC-759A-4267-8C2D-2096E1E618F4}"/>
          </ac:picMkLst>
        </pc:picChg>
        <pc:picChg chg="add mod">
          <ac:chgData name="ハタヤマ　ジョウタ" userId="S::6000196@school.city.osaka.jp::734c3b5b-6904-415d-91c0-b2799939dc84" providerId="AD" clId="Web-{5FFC9B46-7C5D-4CBB-8D8D-A56E3A9EA83B}" dt="2024-02-21T06:19:18.095" v="188" actId="1076"/>
          <ac:picMkLst>
            <pc:docMk/>
            <pc:sldMk cId="910390479" sldId="256"/>
            <ac:picMk id="8" creationId="{B5F7B0FF-9AD1-D690-DDC5-A849AA54C671}"/>
          </ac:picMkLst>
        </pc:picChg>
      </pc:sldChg>
      <pc:sldChg chg="new">
        <pc:chgData name="ハタヤマ　ジョウタ" userId="S::6000196@school.city.osaka.jp::734c3b5b-6904-415d-91c0-b2799939dc84" providerId="AD" clId="Web-{5FFC9B46-7C5D-4CBB-8D8D-A56E3A9EA83B}" dt="2024-02-20T06:03:32.394" v="0"/>
        <pc:sldMkLst>
          <pc:docMk/>
          <pc:sldMk cId="410624604" sldId="258"/>
        </pc:sldMkLst>
      </pc:sldChg>
      <pc:sldChg chg="new">
        <pc:chgData name="ハタヤマ　ジョウタ" userId="S::6000196@school.city.osaka.jp::734c3b5b-6904-415d-91c0-b2799939dc84" providerId="AD" clId="Web-{5FFC9B46-7C5D-4CBB-8D8D-A56E3A9EA83B}" dt="2024-02-20T06:03:34.316" v="1"/>
        <pc:sldMkLst>
          <pc:docMk/>
          <pc:sldMk cId="614142979" sldId="259"/>
        </pc:sldMkLst>
      </pc:sldChg>
      <pc:sldChg chg="new">
        <pc:chgData name="ハタヤマ　ジョウタ" userId="S::6000196@school.city.osaka.jp::734c3b5b-6904-415d-91c0-b2799939dc84" providerId="AD" clId="Web-{5FFC9B46-7C5D-4CBB-8D8D-A56E3A9EA83B}" dt="2024-02-20T06:03:48.863" v="2"/>
        <pc:sldMkLst>
          <pc:docMk/>
          <pc:sldMk cId="276988178" sldId="260"/>
        </pc:sldMkLst>
      </pc:sldChg>
      <pc:sldChg chg="new ord">
        <pc:chgData name="ハタヤマ　ジョウタ" userId="S::6000196@school.city.osaka.jp::734c3b5b-6904-415d-91c0-b2799939dc84" providerId="AD" clId="Web-{5FFC9B46-7C5D-4CBB-8D8D-A56E3A9EA83B}" dt="2024-02-21T06:19:38.361" v="189"/>
        <pc:sldMkLst>
          <pc:docMk/>
          <pc:sldMk cId="2138813082" sldId="261"/>
        </pc:sldMkLst>
      </pc:sldChg>
      <pc:sldChg chg="new">
        <pc:chgData name="ハタヤマ　ジョウタ" userId="S::6000196@school.city.osaka.jp::734c3b5b-6904-415d-91c0-b2799939dc84" providerId="AD" clId="Web-{5FFC9B46-7C5D-4CBB-8D8D-A56E3A9EA83B}" dt="2024-02-20T06:04:45.818" v="4"/>
        <pc:sldMkLst>
          <pc:docMk/>
          <pc:sldMk cId="1189001139" sldId="262"/>
        </pc:sldMkLst>
      </pc:sldChg>
      <pc:sldChg chg="addSp delSp modSp">
        <pc:chgData name="ハタヤマ　ジョウタ" userId="S::6000196@school.city.osaka.jp::734c3b5b-6904-415d-91c0-b2799939dc84" providerId="AD" clId="Web-{5FFC9B46-7C5D-4CBB-8D8D-A56E3A9EA83B}" dt="2024-02-21T05:54:37.824" v="164" actId="20577"/>
        <pc:sldMkLst>
          <pc:docMk/>
          <pc:sldMk cId="3116558689" sldId="264"/>
        </pc:sldMkLst>
        <pc:spChg chg="del">
          <ac:chgData name="ハタヤマ　ジョウタ" userId="S::6000196@school.city.osaka.jp::734c3b5b-6904-415d-91c0-b2799939dc84" providerId="AD" clId="Web-{5FFC9B46-7C5D-4CBB-8D8D-A56E3A9EA83B}" dt="2024-02-21T05:49:08.613" v="86"/>
          <ac:spMkLst>
            <pc:docMk/>
            <pc:sldMk cId="3116558689" sldId="264"/>
            <ac:spMk id="2" creationId="{18BF32B1-FCBE-F084-8835-35F4560EFD70}"/>
          </ac:spMkLst>
        </pc:spChg>
        <pc:spChg chg="add mod">
          <ac:chgData name="ハタヤマ　ジョウタ" userId="S::6000196@school.city.osaka.jp::734c3b5b-6904-415d-91c0-b2799939dc84" providerId="AD" clId="Web-{5FFC9B46-7C5D-4CBB-8D8D-A56E3A9EA83B}" dt="2024-02-21T05:54:37.824" v="164" actId="20577"/>
          <ac:spMkLst>
            <pc:docMk/>
            <pc:sldMk cId="3116558689" sldId="264"/>
            <ac:spMk id="4" creationId="{A8A55FDC-7C50-B595-476D-947B599F557F}"/>
          </ac:spMkLst>
        </pc:spChg>
      </pc:sldChg>
      <pc:sldChg chg="modSp">
        <pc:chgData name="ハタヤマ　ジョウタ" userId="S::6000196@school.city.osaka.jp::734c3b5b-6904-415d-91c0-b2799939dc84" providerId="AD" clId="Web-{5FFC9B46-7C5D-4CBB-8D8D-A56E3A9EA83B}" dt="2024-02-21T06:19:48.486" v="193" actId="20577"/>
        <pc:sldMkLst>
          <pc:docMk/>
          <pc:sldMk cId="3725494284" sldId="266"/>
        </pc:sldMkLst>
        <pc:spChg chg="mod">
          <ac:chgData name="ハタヤマ　ジョウタ" userId="S::6000196@school.city.osaka.jp::734c3b5b-6904-415d-91c0-b2799939dc84" providerId="AD" clId="Web-{5FFC9B46-7C5D-4CBB-8D8D-A56E3A9EA83B}" dt="2024-02-21T06:19:48.486" v="193" actId="20577"/>
          <ac:spMkLst>
            <pc:docMk/>
            <pc:sldMk cId="3725494284" sldId="266"/>
            <ac:spMk id="2" creationId="{34482C6D-76C0-07BB-C278-BE03975BAC5C}"/>
          </ac:spMkLst>
        </pc:spChg>
      </pc:sldChg>
      <pc:sldChg chg="new ord">
        <pc:chgData name="ハタヤマ　ジョウタ" userId="S::6000196@school.city.osaka.jp::734c3b5b-6904-415d-91c0-b2799939dc84" providerId="AD" clId="Web-{5FFC9B46-7C5D-4CBB-8D8D-A56E3A9EA83B}" dt="2024-02-21T06:17:45.014" v="175"/>
        <pc:sldMkLst>
          <pc:docMk/>
          <pc:sldMk cId="3167165001" sldId="268"/>
        </pc:sldMkLst>
      </pc:sldChg>
    </pc:docChg>
  </pc:docChgLst>
  <pc:docChgLst>
    <pc:chgData name="カク　リンケン" userId="S::8254382@school.city.osaka.jp::d761f6ef-db27-42a5-b7c7-214bdb87408a" providerId="AD" clId="Web-{B5DC22F6-62E8-4555-AFFB-34187B741F94}"/>
    <pc:docChg chg="delSld modSld modSection">
      <pc:chgData name="カク　リンケン" userId="S::8254382@school.city.osaka.jp::d761f6ef-db27-42a5-b7c7-214bdb87408a" providerId="AD" clId="Web-{B5DC22F6-62E8-4555-AFFB-34187B741F94}" dt="2024-03-04T05:54:34.473" v="50" actId="14100"/>
      <pc:docMkLst>
        <pc:docMk/>
      </pc:docMkLst>
      <pc:sldChg chg="del">
        <pc:chgData name="カク　リンケン" userId="S::8254382@school.city.osaka.jp::d761f6ef-db27-42a5-b7c7-214bdb87408a" providerId="AD" clId="Web-{B5DC22F6-62E8-4555-AFFB-34187B741F94}" dt="2024-03-04T05:45:21.251" v="0"/>
        <pc:sldMkLst>
          <pc:docMk/>
          <pc:sldMk cId="3116558689" sldId="264"/>
        </pc:sldMkLst>
      </pc:sldChg>
      <pc:sldChg chg="del">
        <pc:chgData name="カク　リンケン" userId="S::8254382@school.city.osaka.jp::d761f6ef-db27-42a5-b7c7-214bdb87408a" providerId="AD" clId="Web-{B5DC22F6-62E8-4555-AFFB-34187B741F94}" dt="2024-03-04T05:50:22.574" v="3"/>
        <pc:sldMkLst>
          <pc:docMk/>
          <pc:sldMk cId="3065339926" sldId="265"/>
        </pc:sldMkLst>
      </pc:sldChg>
      <pc:sldChg chg="del">
        <pc:chgData name="カク　リンケン" userId="S::8254382@school.city.osaka.jp::d761f6ef-db27-42a5-b7c7-214bdb87408a" providerId="AD" clId="Web-{B5DC22F6-62E8-4555-AFFB-34187B741F94}" dt="2024-03-04T05:50:17.980" v="2"/>
        <pc:sldMkLst>
          <pc:docMk/>
          <pc:sldMk cId="3725494284" sldId="266"/>
        </pc:sldMkLst>
      </pc:sldChg>
      <pc:sldChg chg="modSp">
        <pc:chgData name="カク　リンケン" userId="S::8254382@school.city.osaka.jp::d761f6ef-db27-42a5-b7c7-214bdb87408a" providerId="AD" clId="Web-{B5DC22F6-62E8-4555-AFFB-34187B741F94}" dt="2024-03-04T05:54:34.473" v="50" actId="14100"/>
        <pc:sldMkLst>
          <pc:docMk/>
          <pc:sldMk cId="1818659322" sldId="269"/>
        </pc:sldMkLst>
        <pc:spChg chg="mod">
          <ac:chgData name="カク　リンケン" userId="S::8254382@school.city.osaka.jp::d761f6ef-db27-42a5-b7c7-214bdb87408a" providerId="AD" clId="Web-{B5DC22F6-62E8-4555-AFFB-34187B741F94}" dt="2024-03-04T05:54:34.473" v="50" actId="14100"/>
          <ac:spMkLst>
            <pc:docMk/>
            <pc:sldMk cId="1818659322" sldId="269"/>
            <ac:spMk id="2" creationId="{5062E919-5054-87DD-646F-EDC8B2524973}"/>
          </ac:spMkLst>
        </pc:spChg>
        <pc:spChg chg="mod">
          <ac:chgData name="カク　リンケン" userId="S::8254382@school.city.osaka.jp::d761f6ef-db27-42a5-b7c7-214bdb87408a" providerId="AD" clId="Web-{B5DC22F6-62E8-4555-AFFB-34187B741F94}" dt="2024-03-04T05:54:24.161" v="49" actId="14100"/>
          <ac:spMkLst>
            <pc:docMk/>
            <pc:sldMk cId="1818659322" sldId="269"/>
            <ac:spMk id="3" creationId="{1F45A19F-4F03-4F98-B31C-A3F5ADEAB871}"/>
          </ac:spMkLst>
        </pc:spChg>
      </pc:sldChg>
    </pc:docChg>
  </pc:docChgLst>
  <pc:docChgLst>
    <pc:chgData name="コニシ　ビヨリ" userId="S::6341640@school.city.osaka.jp::e466af7b-a342-44a2-abee-349b07dd47d6" providerId="AD" clId="Web-{1DC5BBD8-DE62-444F-99AF-C71473CA1A53}"/>
    <pc:docChg chg="addSld modSld">
      <pc:chgData name="コニシ　ビヨリ" userId="S::6341640@school.city.osaka.jp::e466af7b-a342-44a2-abee-349b07dd47d6" providerId="AD" clId="Web-{1DC5BBD8-DE62-444F-99AF-C71473CA1A53}" dt="2024-02-20T06:13:25.541" v="7"/>
      <pc:docMkLst>
        <pc:docMk/>
      </pc:docMkLst>
      <pc:sldChg chg="modSp">
        <pc:chgData name="コニシ　ビヨリ" userId="S::6341640@school.city.osaka.jp::e466af7b-a342-44a2-abee-349b07dd47d6" providerId="AD" clId="Web-{1DC5BBD8-DE62-444F-99AF-C71473CA1A53}" dt="2024-02-20T06:11:18.007" v="5" actId="1076"/>
        <pc:sldMkLst>
          <pc:docMk/>
          <pc:sldMk cId="910390479" sldId="256"/>
        </pc:sldMkLst>
        <pc:picChg chg="mod">
          <ac:chgData name="コニシ　ビヨリ" userId="S::6341640@school.city.osaka.jp::e466af7b-a342-44a2-abee-349b07dd47d6" providerId="AD" clId="Web-{1DC5BBD8-DE62-444F-99AF-C71473CA1A53}" dt="2024-02-20T06:11:04.288" v="4" actId="1076"/>
          <ac:picMkLst>
            <pc:docMk/>
            <pc:sldMk cId="910390479" sldId="256"/>
            <ac:picMk id="4" creationId="{1A25E6DD-F9DD-4C4F-B101-7FD112A959F6}"/>
          </ac:picMkLst>
        </pc:picChg>
        <pc:picChg chg="mod">
          <ac:chgData name="コニシ　ビヨリ" userId="S::6341640@school.city.osaka.jp::e466af7b-a342-44a2-abee-349b07dd47d6" providerId="AD" clId="Web-{1DC5BBD8-DE62-444F-99AF-C71473CA1A53}" dt="2024-02-20T06:11:18.007" v="5" actId="1076"/>
          <ac:picMkLst>
            <pc:docMk/>
            <pc:sldMk cId="910390479" sldId="256"/>
            <ac:picMk id="5" creationId="{6E93FF9C-35E7-4C0C-95FB-5FA0174D0FFF}"/>
          </ac:picMkLst>
        </pc:picChg>
      </pc:sldChg>
      <pc:sldChg chg="new">
        <pc:chgData name="コニシ　ビヨリ" userId="S::6341640@school.city.osaka.jp::e466af7b-a342-44a2-abee-349b07dd47d6" providerId="AD" clId="Web-{1DC5BBD8-DE62-444F-99AF-C71473CA1A53}" dt="2024-02-20T06:13:24.166" v="6"/>
        <pc:sldMkLst>
          <pc:docMk/>
          <pc:sldMk cId="3116558689" sldId="264"/>
        </pc:sldMkLst>
      </pc:sldChg>
      <pc:sldChg chg="new">
        <pc:chgData name="コニシ　ビヨリ" userId="S::6341640@school.city.osaka.jp::e466af7b-a342-44a2-abee-349b07dd47d6" providerId="AD" clId="Web-{1DC5BBD8-DE62-444F-99AF-C71473CA1A53}" dt="2024-02-20T06:13:25.541" v="7"/>
        <pc:sldMkLst>
          <pc:docMk/>
          <pc:sldMk cId="3065339926" sldId="265"/>
        </pc:sldMkLst>
      </pc:sldChg>
    </pc:docChg>
  </pc:docChgLst>
  <pc:docChgLst>
    <pc:chgData name="ヨシダ　ココネ" userId="S::9839557@school.city.osaka.jp::0f9115d6-7ee6-4bb8-ad61-028536d2bbd4" providerId="AD" clId="Web-{3FA5B600-482A-4404-A1F8-131ABAE973AC}"/>
    <pc:docChg chg="modSld sldOrd">
      <pc:chgData name="ヨシダ　ココネ" userId="S::9839557@school.city.osaka.jp::0f9115d6-7ee6-4bb8-ad61-028536d2bbd4" providerId="AD" clId="Web-{3FA5B600-482A-4404-A1F8-131ABAE973AC}" dt="2024-03-06T09:31:00.087" v="2"/>
      <pc:docMkLst>
        <pc:docMk/>
      </pc:docMkLst>
      <pc:sldChg chg="ord">
        <pc:chgData name="ヨシダ　ココネ" userId="S::9839557@school.city.osaka.jp::0f9115d6-7ee6-4bb8-ad61-028536d2bbd4" providerId="AD" clId="Web-{3FA5B600-482A-4404-A1F8-131ABAE973AC}" dt="2024-03-06T09:27:15.799" v="0"/>
        <pc:sldMkLst>
          <pc:docMk/>
          <pc:sldMk cId="2959225430" sldId="276"/>
        </pc:sldMkLst>
      </pc:sldChg>
      <pc:sldChg chg="modSp">
        <pc:chgData name="ヨシダ　ココネ" userId="S::9839557@school.city.osaka.jp::0f9115d6-7ee6-4bb8-ad61-028536d2bbd4" providerId="AD" clId="Web-{3FA5B600-482A-4404-A1F8-131ABAE973AC}" dt="2024-03-06T09:31:00.087" v="2"/>
        <pc:sldMkLst>
          <pc:docMk/>
          <pc:sldMk cId="564961690" sldId="289"/>
        </pc:sldMkLst>
        <pc:picChg chg="mod modCrop">
          <ac:chgData name="ヨシダ　ココネ" userId="S::9839557@school.city.osaka.jp::0f9115d6-7ee6-4bb8-ad61-028536d2bbd4" providerId="AD" clId="Web-{3FA5B600-482A-4404-A1F8-131ABAE973AC}" dt="2024-03-06T09:31:00.087" v="2"/>
          <ac:picMkLst>
            <pc:docMk/>
            <pc:sldMk cId="564961690" sldId="289"/>
            <ac:picMk id="3" creationId="{F31E73E5-B950-E748-4678-06693BC8D811}"/>
          </ac:picMkLst>
        </pc:picChg>
      </pc:sldChg>
    </pc:docChg>
  </pc:docChgLst>
  <pc:docChgLst>
    <pc:chgData name="ヨシダ　ココネ" userId="S::9839557@school.city.osaka.jp::0f9115d6-7ee6-4bb8-ad61-028536d2bbd4" providerId="AD" clId="Web-{8BC2F46C-2CC9-4619-8D3B-1865C9AA388F}"/>
    <pc:docChg chg="modSld sldOrd">
      <pc:chgData name="ヨシダ　ココネ" userId="S::9839557@school.city.osaka.jp::0f9115d6-7ee6-4bb8-ad61-028536d2bbd4" providerId="AD" clId="Web-{8BC2F46C-2CC9-4619-8D3B-1865C9AA388F}" dt="2024-03-07T05:24:14.213" v="3" actId="1076"/>
      <pc:docMkLst>
        <pc:docMk/>
      </pc:docMkLst>
      <pc:sldChg chg="ord">
        <pc:chgData name="ヨシダ　ココネ" userId="S::9839557@school.city.osaka.jp::0f9115d6-7ee6-4bb8-ad61-028536d2bbd4" providerId="AD" clId="Web-{8BC2F46C-2CC9-4619-8D3B-1865C9AA388F}" dt="2024-03-07T05:24:01.713" v="1"/>
        <pc:sldMkLst>
          <pc:docMk/>
          <pc:sldMk cId="627435808" sldId="285"/>
        </pc:sldMkLst>
      </pc:sldChg>
      <pc:sldChg chg="modSp">
        <pc:chgData name="ヨシダ　ココネ" userId="S::9839557@school.city.osaka.jp::0f9115d6-7ee6-4bb8-ad61-028536d2bbd4" providerId="AD" clId="Web-{8BC2F46C-2CC9-4619-8D3B-1865C9AA388F}" dt="2024-03-07T05:24:14.213" v="3" actId="1076"/>
        <pc:sldMkLst>
          <pc:docMk/>
          <pc:sldMk cId="564961690" sldId="289"/>
        </pc:sldMkLst>
        <pc:picChg chg="mod">
          <ac:chgData name="ヨシダ　ココネ" userId="S::9839557@school.city.osaka.jp::0f9115d6-7ee6-4bb8-ad61-028536d2bbd4" providerId="AD" clId="Web-{8BC2F46C-2CC9-4619-8D3B-1865C9AA388F}" dt="2024-03-07T05:24:14.213" v="3" actId="1076"/>
          <ac:picMkLst>
            <pc:docMk/>
            <pc:sldMk cId="564961690" sldId="289"/>
            <ac:picMk id="3" creationId="{F31E73E5-B950-E748-4678-06693BC8D811}"/>
          </ac:picMkLst>
        </pc:picChg>
      </pc:sldChg>
    </pc:docChg>
  </pc:docChgLst>
  <pc:docChgLst>
    <pc:chgData name="ハタヤマ　ジョウタ" userId="S::6000196@school.city.osaka.jp::734c3b5b-6904-415d-91c0-b2799939dc84" providerId="AD" clId="Web-{B1B63350-6833-4DD7-95A6-0C6C28F91396}"/>
    <pc:docChg chg="addSld delSld modSld sldOrd modSection">
      <pc:chgData name="ハタヤマ　ジョウタ" userId="S::6000196@school.city.osaka.jp::734c3b5b-6904-415d-91c0-b2799939dc84" providerId="AD" clId="Web-{B1B63350-6833-4DD7-95A6-0C6C28F91396}" dt="2024-03-06T04:47:32.732" v="60"/>
      <pc:docMkLst>
        <pc:docMk/>
      </pc:docMkLst>
      <pc:sldChg chg="del">
        <pc:chgData name="ハタヤマ　ジョウタ" userId="S::6000196@school.city.osaka.jp::734c3b5b-6904-415d-91c0-b2799939dc84" providerId="AD" clId="Web-{B1B63350-6833-4DD7-95A6-0C6C28F91396}" dt="2024-03-06T04:41:54.069" v="45"/>
        <pc:sldMkLst>
          <pc:docMk/>
          <pc:sldMk cId="2141759916" sldId="256"/>
        </pc:sldMkLst>
      </pc:sldChg>
      <pc:sldChg chg="del">
        <pc:chgData name="ハタヤマ　ジョウタ" userId="S::6000196@school.city.osaka.jp::734c3b5b-6904-415d-91c0-b2799939dc84" providerId="AD" clId="Web-{B1B63350-6833-4DD7-95A6-0C6C28F91396}" dt="2024-03-06T04:41:53.663" v="44"/>
        <pc:sldMkLst>
          <pc:docMk/>
          <pc:sldMk cId="1189001139" sldId="262"/>
        </pc:sldMkLst>
      </pc:sldChg>
      <pc:sldChg chg="del">
        <pc:chgData name="ハタヤマ　ジョウタ" userId="S::6000196@school.city.osaka.jp::734c3b5b-6904-415d-91c0-b2799939dc84" providerId="AD" clId="Web-{B1B63350-6833-4DD7-95A6-0C6C28F91396}" dt="2024-03-06T04:41:52.585" v="43"/>
        <pc:sldMkLst>
          <pc:docMk/>
          <pc:sldMk cId="1208714477" sldId="272"/>
        </pc:sldMkLst>
      </pc:sldChg>
      <pc:sldChg chg="modTransition">
        <pc:chgData name="ハタヤマ　ジョウタ" userId="S::6000196@school.city.osaka.jp::734c3b5b-6904-415d-91c0-b2799939dc84" providerId="AD" clId="Web-{B1B63350-6833-4DD7-95A6-0C6C28F91396}" dt="2024-03-06T04:31:10.603" v="1"/>
        <pc:sldMkLst>
          <pc:docMk/>
          <pc:sldMk cId="3385773714" sldId="273"/>
        </pc:sldMkLst>
      </pc:sldChg>
      <pc:sldChg chg="del">
        <pc:chgData name="ハタヤマ　ジョウタ" userId="S::6000196@school.city.osaka.jp::734c3b5b-6904-415d-91c0-b2799939dc84" providerId="AD" clId="Web-{B1B63350-6833-4DD7-95A6-0C6C28F91396}" dt="2024-03-06T04:41:55.569" v="46"/>
        <pc:sldMkLst>
          <pc:docMk/>
          <pc:sldMk cId="1690576473" sldId="278"/>
        </pc:sldMkLst>
      </pc:sldChg>
      <pc:sldChg chg="addSp modSp del">
        <pc:chgData name="ハタヤマ　ジョウタ" userId="S::6000196@school.city.osaka.jp::734c3b5b-6904-415d-91c0-b2799939dc84" providerId="AD" clId="Web-{B1B63350-6833-4DD7-95A6-0C6C28F91396}" dt="2024-03-06T04:41:47.897" v="41"/>
        <pc:sldMkLst>
          <pc:docMk/>
          <pc:sldMk cId="1734162098" sldId="279"/>
        </pc:sldMkLst>
        <pc:picChg chg="add mod">
          <ac:chgData name="ハタヤマ　ジョウタ" userId="S::6000196@school.city.osaka.jp::734c3b5b-6904-415d-91c0-b2799939dc84" providerId="AD" clId="Web-{B1B63350-6833-4DD7-95A6-0C6C28F91396}" dt="2024-03-06T04:33:40.528" v="12" actId="1076"/>
          <ac:picMkLst>
            <pc:docMk/>
            <pc:sldMk cId="1734162098" sldId="279"/>
            <ac:picMk id="3" creationId="{D597794F-428B-C7BB-5BB8-F4D46689A79F}"/>
          </ac:picMkLst>
        </pc:picChg>
        <pc:picChg chg="add mod">
          <ac:chgData name="ハタヤマ　ジョウタ" userId="S::6000196@school.city.osaka.jp::734c3b5b-6904-415d-91c0-b2799939dc84" providerId="AD" clId="Web-{B1B63350-6833-4DD7-95A6-0C6C28F91396}" dt="2024-03-06T04:33:38.387" v="10" actId="1076"/>
          <ac:picMkLst>
            <pc:docMk/>
            <pc:sldMk cId="1734162098" sldId="279"/>
            <ac:picMk id="4" creationId="{9BE4F209-DF90-D883-5526-56BF9B10AF94}"/>
          </ac:picMkLst>
        </pc:picChg>
        <pc:picChg chg="add mod">
          <ac:chgData name="ハタヤマ　ジョウタ" userId="S::6000196@school.city.osaka.jp::734c3b5b-6904-415d-91c0-b2799939dc84" providerId="AD" clId="Web-{B1B63350-6833-4DD7-95A6-0C6C28F91396}" dt="2024-03-06T04:33:37.622" v="9" actId="1076"/>
          <ac:picMkLst>
            <pc:docMk/>
            <pc:sldMk cId="1734162098" sldId="279"/>
            <ac:picMk id="5" creationId="{A689B37A-1155-CF57-45E3-07E29ECF7568}"/>
          </ac:picMkLst>
        </pc:picChg>
      </pc:sldChg>
      <pc:sldChg chg="modTransition">
        <pc:chgData name="ハタヤマ　ジョウタ" userId="S::6000196@school.city.osaka.jp::734c3b5b-6904-415d-91c0-b2799939dc84" providerId="AD" clId="Web-{B1B63350-6833-4DD7-95A6-0C6C28F91396}" dt="2024-03-06T04:30:51.493" v="0"/>
        <pc:sldMkLst>
          <pc:docMk/>
          <pc:sldMk cId="1927093026" sldId="280"/>
        </pc:sldMkLst>
      </pc:sldChg>
      <pc:sldChg chg="del ord">
        <pc:chgData name="ハタヤマ　ジョウタ" userId="S::6000196@school.city.osaka.jp::734c3b5b-6904-415d-91c0-b2799939dc84" providerId="AD" clId="Web-{B1B63350-6833-4DD7-95A6-0C6C28F91396}" dt="2024-03-06T04:41:51.163" v="42"/>
        <pc:sldMkLst>
          <pc:docMk/>
          <pc:sldMk cId="807514184" sldId="281"/>
        </pc:sldMkLst>
      </pc:sldChg>
      <pc:sldChg chg="modSp modTransition">
        <pc:chgData name="ハタヤマ　ジョウタ" userId="S::6000196@school.city.osaka.jp::734c3b5b-6904-415d-91c0-b2799939dc84" providerId="AD" clId="Web-{B1B63350-6833-4DD7-95A6-0C6C28F91396}" dt="2024-03-06T04:31:38.557" v="5" actId="20577"/>
        <pc:sldMkLst>
          <pc:docMk/>
          <pc:sldMk cId="2023496447" sldId="282"/>
        </pc:sldMkLst>
        <pc:spChg chg="mod">
          <ac:chgData name="ハタヤマ　ジョウタ" userId="S::6000196@school.city.osaka.jp::734c3b5b-6904-415d-91c0-b2799939dc84" providerId="AD" clId="Web-{B1B63350-6833-4DD7-95A6-0C6C28F91396}" dt="2024-03-06T04:31:38.557" v="5" actId="20577"/>
          <ac:spMkLst>
            <pc:docMk/>
            <pc:sldMk cId="2023496447" sldId="282"/>
            <ac:spMk id="4" creationId="{EFB6D45B-A1FA-8BBB-5C2C-F7FFA83FEDD0}"/>
          </ac:spMkLst>
        </pc:spChg>
      </pc:sldChg>
      <pc:sldChg chg="del">
        <pc:chgData name="ハタヤマ　ジョウタ" userId="S::6000196@school.city.osaka.jp::734c3b5b-6904-415d-91c0-b2799939dc84" providerId="AD" clId="Web-{B1B63350-6833-4DD7-95A6-0C6C28F91396}" dt="2024-03-06T04:34:48.561" v="25"/>
        <pc:sldMkLst>
          <pc:docMk/>
          <pc:sldMk cId="2265044276" sldId="286"/>
        </pc:sldMkLst>
      </pc:sldChg>
      <pc:sldChg chg="ord">
        <pc:chgData name="ハタヤマ　ジョウタ" userId="S::6000196@school.city.osaka.jp::734c3b5b-6904-415d-91c0-b2799939dc84" providerId="AD" clId="Web-{B1B63350-6833-4DD7-95A6-0C6C28F91396}" dt="2024-03-06T04:47:32.732" v="60"/>
        <pc:sldMkLst>
          <pc:docMk/>
          <pc:sldMk cId="4011607443" sldId="287"/>
        </pc:sldMkLst>
      </pc:sldChg>
      <pc:sldChg chg="add del replId">
        <pc:chgData name="ハタヤマ　ジョウタ" userId="S::6000196@school.city.osaka.jp::734c3b5b-6904-415d-91c0-b2799939dc84" providerId="AD" clId="Web-{B1B63350-6833-4DD7-95A6-0C6C28F91396}" dt="2024-03-06T04:33:49.169" v="15"/>
        <pc:sldMkLst>
          <pc:docMk/>
          <pc:sldMk cId="1846246505" sldId="288"/>
        </pc:sldMkLst>
      </pc:sldChg>
      <pc:sldChg chg="addSp delSp modSp add replId addAnim delAnim">
        <pc:chgData name="ハタヤマ　ジョウタ" userId="S::6000196@school.city.osaka.jp::734c3b5b-6904-415d-91c0-b2799939dc84" providerId="AD" clId="Web-{B1B63350-6833-4DD7-95A6-0C6C28F91396}" dt="2024-03-06T04:47:24.201" v="59"/>
        <pc:sldMkLst>
          <pc:docMk/>
          <pc:sldMk cId="2007874176" sldId="288"/>
        </pc:sldMkLst>
        <pc:spChg chg="mod">
          <ac:chgData name="ハタヤマ　ジョウタ" userId="S::6000196@school.city.osaka.jp::734c3b5b-6904-415d-91c0-b2799939dc84" providerId="AD" clId="Web-{B1B63350-6833-4DD7-95A6-0C6C28F91396}" dt="2024-03-06T04:38:33.549" v="33" actId="20577"/>
          <ac:spMkLst>
            <pc:docMk/>
            <pc:sldMk cId="2007874176" sldId="288"/>
            <ac:spMk id="2" creationId="{87771310-1CC5-59C7-9AA9-835BC98BEA81}"/>
          </ac:spMkLst>
        </pc:spChg>
        <pc:picChg chg="del">
          <ac:chgData name="ハタヤマ　ジョウタ" userId="S::6000196@school.city.osaka.jp::734c3b5b-6904-415d-91c0-b2799939dc84" providerId="AD" clId="Web-{B1B63350-6833-4DD7-95A6-0C6C28F91396}" dt="2024-03-06T04:37:52.658" v="27"/>
          <ac:picMkLst>
            <pc:docMk/>
            <pc:sldMk cId="2007874176" sldId="288"/>
            <ac:picMk id="3" creationId="{D597794F-428B-C7BB-5BB8-F4D46689A79F}"/>
          </ac:picMkLst>
        </pc:picChg>
        <pc:picChg chg="del">
          <ac:chgData name="ハタヤマ　ジョウタ" userId="S::6000196@school.city.osaka.jp::734c3b5b-6904-415d-91c0-b2799939dc84" providerId="AD" clId="Web-{B1B63350-6833-4DD7-95A6-0C6C28F91396}" dt="2024-03-06T04:37:56.689" v="29"/>
          <ac:picMkLst>
            <pc:docMk/>
            <pc:sldMk cId="2007874176" sldId="288"/>
            <ac:picMk id="4" creationId="{9BE4F209-DF90-D883-5526-56BF9B10AF94}"/>
          </ac:picMkLst>
        </pc:picChg>
        <pc:picChg chg="del">
          <ac:chgData name="ハタヤマ　ジョウタ" userId="S::6000196@school.city.osaka.jp::734c3b5b-6904-415d-91c0-b2799939dc84" providerId="AD" clId="Web-{B1B63350-6833-4DD7-95A6-0C6C28F91396}" dt="2024-03-06T04:37:54.736" v="28"/>
          <ac:picMkLst>
            <pc:docMk/>
            <pc:sldMk cId="2007874176" sldId="288"/>
            <ac:picMk id="5" creationId="{A689B37A-1155-CF57-45E3-07E29ECF7568}"/>
          </ac:picMkLst>
        </pc:picChg>
        <pc:picChg chg="add mod">
          <ac:chgData name="ハタヤマ　ジョウタ" userId="S::6000196@school.city.osaka.jp::734c3b5b-6904-415d-91c0-b2799939dc84" providerId="AD" clId="Web-{B1B63350-6833-4DD7-95A6-0C6C28F91396}" dt="2024-03-06T04:38:51.925" v="38" actId="14100"/>
          <ac:picMkLst>
            <pc:docMk/>
            <pc:sldMk cId="2007874176" sldId="288"/>
            <ac:picMk id="6" creationId="{F5B449EA-6A99-838B-7D1F-D6A6DB3D6D1D}"/>
          </ac:picMkLst>
        </pc:picChg>
      </pc:sldChg>
      <pc:sldChg chg="add del replId">
        <pc:chgData name="ハタヤマ　ジョウタ" userId="S::6000196@school.city.osaka.jp::734c3b5b-6904-415d-91c0-b2799939dc84" providerId="AD" clId="Web-{B1B63350-6833-4DD7-95A6-0C6C28F91396}" dt="2024-03-06T04:34:26.419" v="18"/>
        <pc:sldMkLst>
          <pc:docMk/>
          <pc:sldMk cId="2670291371" sldId="288"/>
        </pc:sldMkLst>
      </pc:sldChg>
      <pc:sldChg chg="add del replId">
        <pc:chgData name="ハタヤマ　ジョウタ" userId="S::6000196@school.city.osaka.jp::734c3b5b-6904-415d-91c0-b2799939dc84" providerId="AD" clId="Web-{B1B63350-6833-4DD7-95A6-0C6C28F91396}" dt="2024-03-06T04:34:44.045" v="24"/>
        <pc:sldMkLst>
          <pc:docMk/>
          <pc:sldMk cId="244526679" sldId="289"/>
        </pc:sldMkLst>
      </pc:sldChg>
      <pc:sldChg chg="add del replId">
        <pc:chgData name="ハタヤマ　ジョウタ" userId="S::6000196@school.city.osaka.jp::734c3b5b-6904-415d-91c0-b2799939dc84" providerId="AD" clId="Web-{B1B63350-6833-4DD7-95A6-0C6C28F91396}" dt="2024-03-06T04:33:50.544" v="16"/>
        <pc:sldMkLst>
          <pc:docMk/>
          <pc:sldMk cId="968390327" sldId="289"/>
        </pc:sldMkLst>
      </pc:sldChg>
      <pc:sldChg chg="add del replId">
        <pc:chgData name="ハタヤマ　ジョウタ" userId="S::6000196@school.city.osaka.jp::734c3b5b-6904-415d-91c0-b2799939dc84" providerId="AD" clId="Web-{B1B63350-6833-4DD7-95A6-0C6C28F91396}" dt="2024-03-06T04:34:42.701" v="23"/>
        <pc:sldMkLst>
          <pc:docMk/>
          <pc:sldMk cId="3632275870" sldId="290"/>
        </pc:sldMkLst>
      </pc:sldChg>
    </pc:docChg>
  </pc:docChgLst>
  <pc:docChgLst>
    <pc:chgData name="ヨシダ　ココネ" userId="S::9839557@school.city.osaka.jp::0f9115d6-7ee6-4bb8-ad61-028536d2bbd4" providerId="AD" clId="Web-{94E5AB4E-93F5-4CAE-A548-15B4CFA805D5}"/>
    <pc:docChg chg="modSld">
      <pc:chgData name="ヨシダ　ココネ" userId="S::9839557@school.city.osaka.jp::0f9115d6-7ee6-4bb8-ad61-028536d2bbd4" providerId="AD" clId="Web-{94E5AB4E-93F5-4CAE-A548-15B4CFA805D5}" dt="2024-03-08T01:35:41.384" v="35"/>
      <pc:docMkLst>
        <pc:docMk/>
      </pc:docMkLst>
      <pc:sldChg chg="delAnim">
        <pc:chgData name="ヨシダ　ココネ" userId="S::9839557@school.city.osaka.jp::0f9115d6-7ee6-4bb8-ad61-028536d2bbd4" providerId="AD" clId="Web-{94E5AB4E-93F5-4CAE-A548-15B4CFA805D5}" dt="2024-03-08T01:32:44.910" v="4"/>
        <pc:sldMkLst>
          <pc:docMk/>
          <pc:sldMk cId="3385773714" sldId="273"/>
        </pc:sldMkLst>
      </pc:sldChg>
      <pc:sldChg chg="addAnim delAnim">
        <pc:chgData name="ヨシダ　ココネ" userId="S::9839557@school.city.osaka.jp::0f9115d6-7ee6-4bb8-ad61-028536d2bbd4" providerId="AD" clId="Web-{94E5AB4E-93F5-4CAE-A548-15B4CFA805D5}" dt="2024-03-08T01:32:23.613" v="1"/>
        <pc:sldMkLst>
          <pc:docMk/>
          <pc:sldMk cId="2959225430" sldId="276"/>
        </pc:sldMkLst>
      </pc:sldChg>
      <pc:sldChg chg="delAnim">
        <pc:chgData name="ヨシダ　ココネ" userId="S::9839557@school.city.osaka.jp::0f9115d6-7ee6-4bb8-ad61-028536d2bbd4" providerId="AD" clId="Web-{94E5AB4E-93F5-4CAE-A548-15B4CFA805D5}" dt="2024-03-08T01:32:31.394" v="2"/>
        <pc:sldMkLst>
          <pc:docMk/>
          <pc:sldMk cId="1927093026" sldId="280"/>
        </pc:sldMkLst>
      </pc:sldChg>
      <pc:sldChg chg="delAnim">
        <pc:chgData name="ヨシダ　ココネ" userId="S::9839557@school.city.osaka.jp::0f9115d6-7ee6-4bb8-ad61-028536d2bbd4" providerId="AD" clId="Web-{94E5AB4E-93F5-4CAE-A548-15B4CFA805D5}" dt="2024-03-08T01:32:50.348" v="5"/>
        <pc:sldMkLst>
          <pc:docMk/>
          <pc:sldMk cId="2023496447" sldId="282"/>
        </pc:sldMkLst>
      </pc:sldChg>
      <pc:sldChg chg="delAnim">
        <pc:chgData name="ヨシダ　ココネ" userId="S::9839557@school.city.osaka.jp::0f9115d6-7ee6-4bb8-ad61-028536d2bbd4" providerId="AD" clId="Web-{94E5AB4E-93F5-4CAE-A548-15B4CFA805D5}" dt="2024-03-08T01:33:06.989" v="7"/>
        <pc:sldMkLst>
          <pc:docMk/>
          <pc:sldMk cId="627435808" sldId="285"/>
        </pc:sldMkLst>
      </pc:sldChg>
      <pc:sldChg chg="addSp delSp delAnim">
        <pc:chgData name="ヨシダ　ココネ" userId="S::9839557@school.city.osaka.jp::0f9115d6-7ee6-4bb8-ad61-028536d2bbd4" providerId="AD" clId="Web-{94E5AB4E-93F5-4CAE-A548-15B4CFA805D5}" dt="2024-03-08T01:35:41.384" v="35"/>
        <pc:sldMkLst>
          <pc:docMk/>
          <pc:sldMk cId="4262373" sldId="290"/>
        </pc:sldMkLst>
        <pc:inkChg chg="add del">
          <ac:chgData name="ヨシダ　ココネ" userId="S::9839557@school.city.osaka.jp::0f9115d6-7ee6-4bb8-ad61-028536d2bbd4" providerId="AD" clId="Web-{94E5AB4E-93F5-4CAE-A548-15B4CFA805D5}" dt="2024-03-08T01:34:03.147" v="12"/>
          <ac:inkMkLst>
            <pc:docMk/>
            <pc:sldMk cId="4262373" sldId="290"/>
            <ac:inkMk id="3" creationId="{8758F410-45A1-CC5F-0A6E-0C0AA5B85C4F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4:01.818" v="11"/>
          <ac:inkMkLst>
            <pc:docMk/>
            <pc:sldMk cId="4262373" sldId="290"/>
            <ac:inkMk id="4" creationId="{A2831803-A442-CDF8-0EE0-7C57A6B7288C}"/>
          </ac:inkMkLst>
        </pc:inkChg>
        <pc:inkChg chg="add">
          <ac:chgData name="ヨシダ　ココネ" userId="S::9839557@school.city.osaka.jp::0f9115d6-7ee6-4bb8-ad61-028536d2bbd4" providerId="AD" clId="Web-{94E5AB4E-93F5-4CAE-A548-15B4CFA805D5}" dt="2024-03-08T01:34:14.913" v="13"/>
          <ac:inkMkLst>
            <pc:docMk/>
            <pc:sldMk cId="4262373" sldId="290"/>
            <ac:inkMk id="5" creationId="{B3155B54-8427-F171-E5AF-19F5B2B25594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17.789" v="34"/>
          <ac:inkMkLst>
            <pc:docMk/>
            <pc:sldMk cId="4262373" sldId="290"/>
            <ac:inkMk id="7" creationId="{B7998CAE-EF49-1EF3-869C-1BF188CC1015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5.976" v="17"/>
          <ac:inkMkLst>
            <pc:docMk/>
            <pc:sldMk cId="4262373" sldId="290"/>
            <ac:inkMk id="9" creationId="{E6856695-0D8B-69F3-16FD-92E0E20FDDDA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6.055" v="19"/>
          <ac:inkMkLst>
            <pc:docMk/>
            <pc:sldMk cId="4262373" sldId="290"/>
            <ac:inkMk id="10" creationId="{D8F95BA8-52A4-DA3E-9331-436F66B86568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6.648" v="31"/>
          <ac:inkMkLst>
            <pc:docMk/>
            <pc:sldMk cId="4262373" sldId="290"/>
            <ac:inkMk id="11" creationId="{08239BEE-9970-A6EF-B623-97C532DCAA04}"/>
          </ac:inkMkLst>
        </pc:inkChg>
        <pc:inkChg chg="del">
          <ac:chgData name="ヨシダ　ココネ" userId="S::9839557@school.city.osaka.jp::0f9115d6-7ee6-4bb8-ad61-028536d2bbd4" providerId="AD" clId="Web-{94E5AB4E-93F5-4CAE-A548-15B4CFA805D5}" dt="2024-03-08T01:33:25.021" v="8"/>
          <ac:inkMkLst>
            <pc:docMk/>
            <pc:sldMk cId="4262373" sldId="290"/>
            <ac:inkMk id="13" creationId="{349B0C1E-DB06-A5D3-E54F-32153F0D9FF6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6.648" v="30"/>
          <ac:inkMkLst>
            <pc:docMk/>
            <pc:sldMk cId="4262373" sldId="290"/>
            <ac:inkMk id="15" creationId="{8442A290-9276-A02B-8027-EE5AD5C42AE0}"/>
          </ac:inkMkLst>
        </pc:inkChg>
        <pc:inkChg chg="del">
          <ac:chgData name="ヨシダ　ココネ" userId="S::9839557@school.city.osaka.jp::0f9115d6-7ee6-4bb8-ad61-028536d2bbd4" providerId="AD" clId="Web-{94E5AB4E-93F5-4CAE-A548-15B4CFA805D5}" dt="2024-03-08T01:35:04.086" v="14"/>
          <ac:inkMkLst>
            <pc:docMk/>
            <pc:sldMk cId="4262373" sldId="290"/>
            <ac:inkMk id="16" creationId="{6BB68E50-C058-B293-A928-CA97E36A3D00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6.648" v="29"/>
          <ac:inkMkLst>
            <pc:docMk/>
            <pc:sldMk cId="4262373" sldId="290"/>
            <ac:inkMk id="17" creationId="{DAA718A0-6012-00FB-6FF0-AAF184E709DD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6.648" v="28"/>
          <ac:inkMkLst>
            <pc:docMk/>
            <pc:sldMk cId="4262373" sldId="290"/>
            <ac:inkMk id="18" creationId="{EE73FC74-693D-7898-2A0E-4F1BAB9D265C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6.648" v="27"/>
          <ac:inkMkLst>
            <pc:docMk/>
            <pc:sldMk cId="4262373" sldId="290"/>
            <ac:inkMk id="19" creationId="{E59360BD-86F5-AC24-6A43-430883A9F13F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06.648" v="26"/>
          <ac:inkMkLst>
            <pc:docMk/>
            <pc:sldMk cId="4262373" sldId="290"/>
            <ac:inkMk id="20" creationId="{B1E44B2A-9D54-04C9-1703-A19C4EC04D6D}"/>
          </ac:inkMkLst>
        </pc:inkChg>
        <pc:inkChg chg="add del">
          <ac:chgData name="ヨシダ　ココネ" userId="S::9839557@school.city.osaka.jp::0f9115d6-7ee6-4bb8-ad61-028536d2bbd4" providerId="AD" clId="Web-{94E5AB4E-93F5-4CAE-A548-15B4CFA805D5}" dt="2024-03-08T01:35:17.789" v="33"/>
          <ac:inkMkLst>
            <pc:docMk/>
            <pc:sldMk cId="4262373" sldId="290"/>
            <ac:inkMk id="21" creationId="{24505094-4226-6337-CBA7-78B0D52330D6}"/>
          </ac:inkMkLst>
        </pc:inkChg>
        <pc:inkChg chg="add">
          <ac:chgData name="ヨシダ　ココネ" userId="S::9839557@school.city.osaka.jp::0f9115d6-7ee6-4bb8-ad61-028536d2bbd4" providerId="AD" clId="Web-{94E5AB4E-93F5-4CAE-A548-15B4CFA805D5}" dt="2024-03-08T01:35:41.384" v="35"/>
          <ac:inkMkLst>
            <pc:docMk/>
            <pc:sldMk cId="4262373" sldId="290"/>
            <ac:inkMk id="23" creationId="{71737571-5E0A-C1F7-61B7-9D9C1B343CE1}"/>
          </ac:inkMkLst>
        </pc:inkChg>
      </pc:sldChg>
    </pc:docChg>
  </pc:docChgLst>
  <pc:docChgLst>
    <pc:chgData name="ハタヤマ　ジョウタ" userId="S::6000196@school.city.osaka.jp::734c3b5b-6904-415d-91c0-b2799939dc84" providerId="AD" clId="Web-{36F763D9-5EDD-4AF6-89AD-54E5049F752B}"/>
    <pc:docChg chg="modSld">
      <pc:chgData name="ハタヤマ　ジョウタ" userId="S::6000196@school.city.osaka.jp::734c3b5b-6904-415d-91c0-b2799939dc84" providerId="AD" clId="Web-{36F763D9-5EDD-4AF6-89AD-54E5049F752B}" dt="2024-03-07T23:52:35.663" v="1"/>
      <pc:docMkLst>
        <pc:docMk/>
      </pc:docMkLst>
      <pc:sldChg chg="addAnim delAnim">
        <pc:chgData name="ハタヤマ　ジョウタ" userId="S::6000196@school.city.osaka.jp::734c3b5b-6904-415d-91c0-b2799939dc84" providerId="AD" clId="Web-{36F763D9-5EDD-4AF6-89AD-54E5049F752B}" dt="2024-03-07T23:52:35.663" v="1"/>
        <pc:sldMkLst>
          <pc:docMk/>
          <pc:sldMk cId="2959225430" sldId="276"/>
        </pc:sldMkLst>
      </pc:sldChg>
    </pc:docChg>
  </pc:docChgLst>
  <pc:docChgLst>
    <pc:chgData name="カク　リンケン" userId="S::8254382@school.city.osaka.jp::d761f6ef-db27-42a5-b7c7-214bdb87408a" providerId="AD" clId="Web-{0957228D-B9B5-4F98-AAAC-23A606116A54}"/>
    <pc:docChg chg="modSld">
      <pc:chgData name="カク　リンケン" userId="S::8254382@school.city.osaka.jp::d761f6ef-db27-42a5-b7c7-214bdb87408a" providerId="AD" clId="Web-{0957228D-B9B5-4F98-AAAC-23A606116A54}" dt="2024-03-05T06:08:08.940" v="5"/>
      <pc:docMkLst>
        <pc:docMk/>
      </pc:docMkLst>
      <pc:sldChg chg="addAnim delAnim">
        <pc:chgData name="カク　リンケン" userId="S::8254382@school.city.osaka.jp::d761f6ef-db27-42a5-b7c7-214bdb87408a" providerId="AD" clId="Web-{0957228D-B9B5-4F98-AAAC-23A606116A54}" dt="2024-03-05T06:08:08.940" v="5"/>
        <pc:sldMkLst>
          <pc:docMk/>
          <pc:sldMk cId="2023496447" sldId="282"/>
        </pc:sldMkLst>
      </pc:sldChg>
    </pc:docChg>
  </pc:docChgLst>
  <pc:docChgLst>
    <pc:chgData name="ハタヤマ　ジョウタ" userId="S::6000196@school.city.osaka.jp::734c3b5b-6904-415d-91c0-b2799939dc84" providerId="AD" clId="Web-{75169EE0-B7B1-44E1-B4E6-C58A97AEB492}"/>
    <pc:docChg chg="addSld delSld modSection">
      <pc:chgData name="ハタヤマ　ジョウタ" userId="S::6000196@school.city.osaka.jp::734c3b5b-6904-415d-91c0-b2799939dc84" providerId="AD" clId="Web-{75169EE0-B7B1-44E1-B4E6-C58A97AEB492}" dt="2024-03-08T03:34:46.345" v="1"/>
      <pc:docMkLst>
        <pc:docMk/>
      </pc:docMkLst>
      <pc:sldChg chg="new del">
        <pc:chgData name="ハタヤマ　ジョウタ" userId="S::6000196@school.city.osaka.jp::734c3b5b-6904-415d-91c0-b2799939dc84" providerId="AD" clId="Web-{75169EE0-B7B1-44E1-B4E6-C58A97AEB492}" dt="2024-03-08T03:34:46.345" v="1"/>
        <pc:sldMkLst>
          <pc:docMk/>
          <pc:sldMk cId="4162867247" sldId="293"/>
        </pc:sldMkLst>
      </pc:sldChg>
    </pc:docChg>
  </pc:docChgLst>
  <pc:docChgLst>
    <pc:chgData name="ハタヤマ　ジョウタ" userId="S::6000196@school.city.osaka.jp::734c3b5b-6904-415d-91c0-b2799939dc84" providerId="AD" clId="Web-{08BA181A-84D7-4E6F-AA03-973DBE33C88C}"/>
    <pc:docChg chg="modSld">
      <pc:chgData name="ハタヤマ　ジョウタ" userId="S::6000196@school.city.osaka.jp::734c3b5b-6904-415d-91c0-b2799939dc84" providerId="AD" clId="Web-{08BA181A-84D7-4E6F-AA03-973DBE33C88C}" dt="2024-02-29T05:47:05.243" v="28" actId="20577"/>
      <pc:docMkLst>
        <pc:docMk/>
      </pc:docMkLst>
      <pc:sldChg chg="modSp">
        <pc:chgData name="ハタヤマ　ジョウタ" userId="S::6000196@school.city.osaka.jp::734c3b5b-6904-415d-91c0-b2799939dc84" providerId="AD" clId="Web-{08BA181A-84D7-4E6F-AA03-973DBE33C88C}" dt="2024-02-29T05:47:05.243" v="28" actId="20577"/>
        <pc:sldMkLst>
          <pc:docMk/>
          <pc:sldMk cId="2138813082" sldId="261"/>
        </pc:sldMkLst>
        <pc:spChg chg="mod">
          <ac:chgData name="ハタヤマ　ジョウタ" userId="S::6000196@school.city.osaka.jp::734c3b5b-6904-415d-91c0-b2799939dc84" providerId="AD" clId="Web-{08BA181A-84D7-4E6F-AA03-973DBE33C88C}" dt="2024-02-29T05:47:05.243" v="28" actId="20577"/>
          <ac:spMkLst>
            <pc:docMk/>
            <pc:sldMk cId="2138813082" sldId="261"/>
            <ac:spMk id="6" creationId="{EA8869D8-E260-92FD-656F-90450C02BF06}"/>
          </ac:spMkLst>
        </pc:spChg>
        <pc:picChg chg="mod">
          <ac:chgData name="ハタヤマ　ジョウタ" userId="S::6000196@school.city.osaka.jp::734c3b5b-6904-415d-91c0-b2799939dc84" providerId="AD" clId="Web-{08BA181A-84D7-4E6F-AA03-973DBE33C88C}" dt="2024-02-29T05:45:06.755" v="2" actId="1076"/>
          <ac:picMkLst>
            <pc:docMk/>
            <pc:sldMk cId="2138813082" sldId="261"/>
            <ac:picMk id="4" creationId="{1CBD879C-1B97-3930-A7DA-7F7FEBA9C7D8}"/>
          </ac:picMkLst>
        </pc:picChg>
      </pc:sldChg>
    </pc:docChg>
  </pc:docChgLst>
  <pc:docChgLst>
    <pc:chgData name="カク　リンケン" userId="S::8254382@school.city.osaka.jp::d761f6ef-db27-42a5-b7c7-214bdb87408a" providerId="AD" clId="Web-{5BA0C728-40A6-4722-80B5-F90BDFC68C8F}"/>
    <pc:docChg chg="addSld delSld modSld sldOrd modSection">
      <pc:chgData name="カク　リンケン" userId="S::8254382@school.city.osaka.jp::d761f6ef-db27-42a5-b7c7-214bdb87408a" providerId="AD" clId="Web-{5BA0C728-40A6-4722-80B5-F90BDFC68C8F}" dt="2024-03-05T05:36:12.019" v="348" actId="14100"/>
      <pc:docMkLst>
        <pc:docMk/>
      </pc:docMkLst>
      <pc:sldChg chg="ord">
        <pc:chgData name="カク　リンケン" userId="S::8254382@school.city.osaka.jp::d761f6ef-db27-42a5-b7c7-214bdb87408a" providerId="AD" clId="Web-{5BA0C728-40A6-4722-80B5-F90BDFC68C8F}" dt="2024-03-05T02:12:55.482" v="127"/>
        <pc:sldMkLst>
          <pc:docMk/>
          <pc:sldMk cId="2697941709" sldId="257"/>
        </pc:sldMkLst>
      </pc:sldChg>
      <pc:sldChg chg="del">
        <pc:chgData name="カク　リンケン" userId="S::8254382@school.city.osaka.jp::d761f6ef-db27-42a5-b7c7-214bdb87408a" providerId="AD" clId="Web-{5BA0C728-40A6-4722-80B5-F90BDFC68C8F}" dt="2024-03-05T02:27:34.494" v="195"/>
        <pc:sldMkLst>
          <pc:docMk/>
          <pc:sldMk cId="3883789592" sldId="267"/>
        </pc:sldMkLst>
      </pc:sldChg>
      <pc:sldChg chg="del">
        <pc:chgData name="カク　リンケン" userId="S::8254382@school.city.osaka.jp::d761f6ef-db27-42a5-b7c7-214bdb87408a" providerId="AD" clId="Web-{5BA0C728-40A6-4722-80B5-F90BDFC68C8F}" dt="2024-03-05T02:27:28.244" v="194"/>
        <pc:sldMkLst>
          <pc:docMk/>
          <pc:sldMk cId="3167165001" sldId="268"/>
        </pc:sldMkLst>
      </pc:sldChg>
      <pc:sldChg chg="ord">
        <pc:chgData name="カク　リンケン" userId="S::8254382@school.city.osaka.jp::d761f6ef-db27-42a5-b7c7-214bdb87408a" providerId="AD" clId="Web-{5BA0C728-40A6-4722-80B5-F90BDFC68C8F}" dt="2024-03-05T01:56:47.470" v="1"/>
        <pc:sldMkLst>
          <pc:docMk/>
          <pc:sldMk cId="1208714477" sldId="272"/>
        </pc:sldMkLst>
      </pc:sldChg>
      <pc:sldChg chg="modSp">
        <pc:chgData name="カク　リンケン" userId="S::8254382@school.city.osaka.jp::d761f6ef-db27-42a5-b7c7-214bdb87408a" providerId="AD" clId="Web-{5BA0C728-40A6-4722-80B5-F90BDFC68C8F}" dt="2024-03-05T02:35:21.453" v="313" actId="20577"/>
        <pc:sldMkLst>
          <pc:docMk/>
          <pc:sldMk cId="3385773714" sldId="273"/>
        </pc:sldMkLst>
        <pc:spChg chg="mod">
          <ac:chgData name="カク　リンケン" userId="S::8254382@school.city.osaka.jp::d761f6ef-db27-42a5-b7c7-214bdb87408a" providerId="AD" clId="Web-{5BA0C728-40A6-4722-80B5-F90BDFC68C8F}" dt="2024-03-05T02:35:10.781" v="305" actId="20577"/>
          <ac:spMkLst>
            <pc:docMk/>
            <pc:sldMk cId="3385773714" sldId="273"/>
            <ac:spMk id="2" creationId="{F7BB6355-6C82-756C-B540-CFEADB876AD6}"/>
          </ac:spMkLst>
        </pc:spChg>
        <pc:spChg chg="mod">
          <ac:chgData name="カク　リンケン" userId="S::8254382@school.city.osaka.jp::d761f6ef-db27-42a5-b7c7-214bdb87408a" providerId="AD" clId="Web-{5BA0C728-40A6-4722-80B5-F90BDFC68C8F}" dt="2024-03-05T02:35:21.453" v="313" actId="20577"/>
          <ac:spMkLst>
            <pc:docMk/>
            <pc:sldMk cId="3385773714" sldId="273"/>
            <ac:spMk id="3" creationId="{EE5C9585-1B47-D4A7-AC25-A5EEFC9BC418}"/>
          </ac:spMkLst>
        </pc:spChg>
      </pc:sldChg>
      <pc:sldChg chg="modSp">
        <pc:chgData name="カク　リンケン" userId="S::8254382@school.city.osaka.jp::d761f6ef-db27-42a5-b7c7-214bdb87408a" providerId="AD" clId="Web-{5BA0C728-40A6-4722-80B5-F90BDFC68C8F}" dt="2024-03-05T02:26:34.853" v="193" actId="14100"/>
        <pc:sldMkLst>
          <pc:docMk/>
          <pc:sldMk cId="2057510496" sldId="274"/>
        </pc:sldMkLst>
        <pc:spChg chg="mod">
          <ac:chgData name="カク　リンケン" userId="S::8254382@school.city.osaka.jp::d761f6ef-db27-42a5-b7c7-214bdb87408a" providerId="AD" clId="Web-{5BA0C728-40A6-4722-80B5-F90BDFC68C8F}" dt="2024-03-05T02:26:34.853" v="193" actId="14100"/>
          <ac:spMkLst>
            <pc:docMk/>
            <pc:sldMk cId="2057510496" sldId="274"/>
            <ac:spMk id="2" creationId="{78AA8342-9A0C-8FD8-A0A3-9C5E01C0FD73}"/>
          </ac:spMkLst>
        </pc:spChg>
        <pc:spChg chg="mod">
          <ac:chgData name="カク　リンケン" userId="S::8254382@school.city.osaka.jp::d761f6ef-db27-42a5-b7c7-214bdb87408a" providerId="AD" clId="Web-{5BA0C728-40A6-4722-80B5-F90BDFC68C8F}" dt="2024-03-05T02:25:26.758" v="184" actId="14100"/>
          <ac:spMkLst>
            <pc:docMk/>
            <pc:sldMk cId="2057510496" sldId="274"/>
            <ac:spMk id="3" creationId="{42828DA7-04B0-3DF7-5964-7D9098684D4C}"/>
          </ac:spMkLst>
        </pc:spChg>
      </pc:sldChg>
      <pc:sldChg chg="addSp delSp modSp mod setBg">
        <pc:chgData name="カク　リンケン" userId="S::8254382@school.city.osaka.jp::d761f6ef-db27-42a5-b7c7-214bdb87408a" providerId="AD" clId="Web-{5BA0C728-40A6-4722-80B5-F90BDFC68C8F}" dt="2024-03-05T02:23:20.475" v="134"/>
        <pc:sldMkLst>
          <pc:docMk/>
          <pc:sldMk cId="2959225430" sldId="276"/>
        </pc:sldMkLst>
        <pc:spChg chg="mod">
          <ac:chgData name="カク　リンケン" userId="S::8254382@school.city.osaka.jp::d761f6ef-db27-42a5-b7c7-214bdb87408a" providerId="AD" clId="Web-{5BA0C728-40A6-4722-80B5-F90BDFC68C8F}" dt="2024-03-05T02:04:51.585" v="66" actId="14100"/>
          <ac:spMkLst>
            <pc:docMk/>
            <pc:sldMk cId="2959225430" sldId="276"/>
            <ac:spMk id="3" creationId="{9EF24035-7202-4FCF-BE47-FB8ADC16DFBB}"/>
          </ac:spMkLst>
        </pc:spChg>
        <pc:spChg chg="add">
          <ac:chgData name="カク　リンケン" userId="S::8254382@school.city.osaka.jp::d761f6ef-db27-42a5-b7c7-214bdb87408a" providerId="AD" clId="Web-{5BA0C728-40A6-4722-80B5-F90BDFC68C8F}" dt="2024-03-05T02:03:45.225" v="59"/>
          <ac:spMkLst>
            <pc:docMk/>
            <pc:sldMk cId="2959225430" sldId="276"/>
            <ac:spMk id="9" creationId="{A3363022-C969-41E9-8EB2-E4C94908C1FA}"/>
          </ac:spMkLst>
        </pc:spChg>
        <pc:spChg chg="add">
          <ac:chgData name="カク　リンケン" userId="S::8254382@school.city.osaka.jp::d761f6ef-db27-42a5-b7c7-214bdb87408a" providerId="AD" clId="Web-{5BA0C728-40A6-4722-80B5-F90BDFC68C8F}" dt="2024-03-05T02:03:45.225" v="59"/>
          <ac:spMkLst>
            <pc:docMk/>
            <pc:sldMk cId="2959225430" sldId="276"/>
            <ac:spMk id="11" creationId="{8D1AD6B3-BE88-4CEB-BA17-790657CC4729}"/>
          </ac:spMkLst>
        </pc:spChg>
        <pc:grpChg chg="add">
          <ac:chgData name="カク　リンケン" userId="S::8254382@school.city.osaka.jp::d761f6ef-db27-42a5-b7c7-214bdb87408a" providerId="AD" clId="Web-{5BA0C728-40A6-4722-80B5-F90BDFC68C8F}" dt="2024-03-05T02:03:45.225" v="59"/>
          <ac:grpSpMkLst>
            <pc:docMk/>
            <pc:sldMk cId="2959225430" sldId="276"/>
            <ac:grpSpMk id="13" creationId="{89D1390B-7E13-4B4F-9CB2-391063412E54}"/>
          </ac:grpSpMkLst>
        </pc:grpChg>
        <pc:picChg chg="add del mod ord">
          <ac:chgData name="カク　リンケン" userId="S::8254382@school.city.osaka.jp::d761f6ef-db27-42a5-b7c7-214bdb87408a" providerId="AD" clId="Web-{5BA0C728-40A6-4722-80B5-F90BDFC68C8F}" dt="2024-03-05T02:23:20.475" v="134"/>
          <ac:picMkLst>
            <pc:docMk/>
            <pc:sldMk cId="2959225430" sldId="276"/>
            <ac:picMk id="2" creationId="{29CED0B9-29AC-8FB6-7A2B-01C41BCB1B3D}"/>
          </ac:picMkLst>
        </pc:picChg>
        <pc:picChg chg="add del mod">
          <ac:chgData name="カク　リンケン" userId="S::8254382@school.city.osaka.jp::d761f6ef-db27-42a5-b7c7-214bdb87408a" providerId="AD" clId="Web-{5BA0C728-40A6-4722-80B5-F90BDFC68C8F}" dt="2024-03-05T02:03:52.538" v="60"/>
          <ac:picMkLst>
            <pc:docMk/>
            <pc:sldMk cId="2959225430" sldId="276"/>
            <ac:picMk id="4" creationId="{87894D2B-30CB-9206-3A30-64534DD3C86E}"/>
          </ac:picMkLst>
        </pc:picChg>
        <pc:picChg chg="add del mod">
          <ac:chgData name="カク　リンケン" userId="S::8254382@school.city.osaka.jp::d761f6ef-db27-42a5-b7c7-214bdb87408a" providerId="AD" clId="Web-{5BA0C728-40A6-4722-80B5-F90BDFC68C8F}" dt="2024-03-05T02:05:17.242" v="68"/>
          <ac:picMkLst>
            <pc:docMk/>
            <pc:sldMk cId="2959225430" sldId="276"/>
            <ac:picMk id="5" creationId="{E2C114FC-0EEA-8F0F-8EFD-4607B5BCA5CA}"/>
          </ac:picMkLst>
        </pc:picChg>
      </pc:sldChg>
      <pc:sldChg chg="addSp delSp modSp del ord">
        <pc:chgData name="カク　リンケン" userId="S::8254382@school.city.osaka.jp::d761f6ef-db27-42a5-b7c7-214bdb87408a" providerId="AD" clId="Web-{5BA0C728-40A6-4722-80B5-F90BDFC68C8F}" dt="2024-03-05T02:17:06.017" v="133"/>
        <pc:sldMkLst>
          <pc:docMk/>
          <pc:sldMk cId="2664168098" sldId="277"/>
        </pc:sldMkLst>
        <pc:spChg chg="add del mod">
          <ac:chgData name="カク　リンケン" userId="S::8254382@school.city.osaka.jp::d761f6ef-db27-42a5-b7c7-214bdb87408a" providerId="AD" clId="Web-{5BA0C728-40A6-4722-80B5-F90BDFC68C8F}" dt="2024-03-05T02:09:36.448" v="85"/>
          <ac:spMkLst>
            <pc:docMk/>
            <pc:sldMk cId="2664168098" sldId="277"/>
            <ac:spMk id="2" creationId="{9A779C07-A5FC-DFB8-7B45-C87D1BB3D1AB}"/>
          </ac:spMkLst>
        </pc:spChg>
        <pc:spChg chg="mod">
          <ac:chgData name="カク　リンケン" userId="S::8254382@school.city.osaka.jp::d761f6ef-db27-42a5-b7c7-214bdb87408a" providerId="AD" clId="Web-{5BA0C728-40A6-4722-80B5-F90BDFC68C8F}" dt="2024-03-05T02:16:57.361" v="132" actId="14100"/>
          <ac:spMkLst>
            <pc:docMk/>
            <pc:sldMk cId="2664168098" sldId="277"/>
            <ac:spMk id="3" creationId="{9EF24035-7202-4FCF-BE47-FB8ADC16DFBB}"/>
          </ac:spMkLst>
        </pc:spChg>
        <pc:spChg chg="del">
          <ac:chgData name="カク　リンケン" userId="S::8254382@school.city.osaka.jp::d761f6ef-db27-42a5-b7c7-214bdb87408a" providerId="AD" clId="Web-{5BA0C728-40A6-4722-80B5-F90BDFC68C8F}" dt="2024-03-05T02:16:51.517" v="131"/>
          <ac:spMkLst>
            <pc:docMk/>
            <pc:sldMk cId="2664168098" sldId="277"/>
            <ac:spMk id="30" creationId="{8D1AD6B3-BE88-4CEB-BA17-790657CC4729}"/>
          </ac:spMkLst>
        </pc:spChg>
        <pc:picChg chg="add del mod">
          <ac:chgData name="カク　リンケン" userId="S::8254382@school.city.osaka.jp::d761f6ef-db27-42a5-b7c7-214bdb87408a" providerId="AD" clId="Web-{5BA0C728-40A6-4722-80B5-F90BDFC68C8F}" dt="2024-03-05T02:09:44.152" v="87"/>
          <ac:picMkLst>
            <pc:docMk/>
            <pc:sldMk cId="2664168098" sldId="277"/>
            <ac:picMk id="4" creationId="{5EA185D0-F7EA-D75C-86B8-837EDC2DADBB}"/>
          </ac:picMkLst>
        </pc:picChg>
      </pc:sldChg>
      <pc:sldChg chg="addSp delSp modSp new mod setBg">
        <pc:chgData name="カク　リンケン" userId="S::8254382@school.city.osaka.jp::d761f6ef-db27-42a5-b7c7-214bdb87408a" providerId="AD" clId="Web-{5BA0C728-40A6-4722-80B5-F90BDFC68C8F}" dt="2024-03-05T05:36:12.019" v="348" actId="14100"/>
        <pc:sldMkLst>
          <pc:docMk/>
          <pc:sldMk cId="2023496447" sldId="282"/>
        </pc:sldMkLst>
        <pc:spChg chg="mod">
          <ac:chgData name="カク　リンケン" userId="S::8254382@school.city.osaka.jp::d761f6ef-db27-42a5-b7c7-214bdb87408a" providerId="AD" clId="Web-{5BA0C728-40A6-4722-80B5-F90BDFC68C8F}" dt="2024-03-05T05:36:12.019" v="348" actId="14100"/>
          <ac:spMkLst>
            <pc:docMk/>
            <pc:sldMk cId="2023496447" sldId="282"/>
            <ac:spMk id="2" creationId="{E1181538-2540-749F-A839-978B6555335C}"/>
          </ac:spMkLst>
        </pc:spChg>
        <pc:spChg chg="del">
          <ac:chgData name="カク　リンケン" userId="S::8254382@school.city.osaka.jp::d761f6ef-db27-42a5-b7c7-214bdb87408a" providerId="AD" clId="Web-{5BA0C728-40A6-4722-80B5-F90BDFC68C8F}" dt="2024-03-05T02:29:38.886" v="243"/>
          <ac:spMkLst>
            <pc:docMk/>
            <pc:sldMk cId="2023496447" sldId="282"/>
            <ac:spMk id="3" creationId="{786F0AFD-CC2C-573E-E020-C5AB06F2018F}"/>
          </ac:spMkLst>
        </pc:spChg>
        <pc:spChg chg="add mod">
          <ac:chgData name="カク　リンケン" userId="S::8254382@school.city.osaka.jp::d761f6ef-db27-42a5-b7c7-214bdb87408a" providerId="AD" clId="Web-{5BA0C728-40A6-4722-80B5-F90BDFC68C8F}" dt="2024-03-05T05:32:39.972" v="346" actId="14100"/>
          <ac:spMkLst>
            <pc:docMk/>
            <pc:sldMk cId="2023496447" sldId="282"/>
            <ac:spMk id="4" creationId="{EFB6D45B-A1FA-8BBB-5C2C-F7FFA83FEDD0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1:49.487" v="339"/>
          <ac:spMkLst>
            <pc:docMk/>
            <pc:sldMk cId="2023496447" sldId="282"/>
            <ac:spMk id="9" creationId="{FFD48BC7-DC40-47DE-87EE-9F4B6ECB9ABB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2:39:50.348" v="332"/>
          <ac:spMkLst>
            <pc:docMk/>
            <pc:sldMk cId="2023496447" sldId="282"/>
            <ac:spMk id="10" creationId="{F609FF9A-4FCE-468E-A86A-C9AB525EAE71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1:49.487" v="339"/>
          <ac:spMkLst>
            <pc:docMk/>
            <pc:sldMk cId="2023496447" sldId="282"/>
            <ac:spMk id="11" creationId="{E502BBC7-2C76-46F3-BC24-5985BC13DB88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2:39:50.348" v="332"/>
          <ac:spMkLst>
            <pc:docMk/>
            <pc:sldMk cId="2023496447" sldId="282"/>
            <ac:spMk id="12" creationId="{021E12D4-3A88-428D-8E5E-AF1AFD923D63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1:49.487" v="339"/>
          <ac:spMkLst>
            <pc:docMk/>
            <pc:sldMk cId="2023496447" sldId="282"/>
            <ac:spMk id="13" creationId="{C7F28D52-2A5F-4D23-81AE-7CB8B591C7AF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2:39:55.551" v="334"/>
          <ac:spMkLst>
            <pc:docMk/>
            <pc:sldMk cId="2023496447" sldId="282"/>
            <ac:spMk id="14" creationId="{C1DD1A8A-57D5-4A81-AD04-532B043C5611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2:39:55.551" v="334"/>
          <ac:spMkLst>
            <pc:docMk/>
            <pc:sldMk cId="2023496447" sldId="282"/>
            <ac:spMk id="16" creationId="{007891EC-4501-44ED-A8C8-B11B6DB767AB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2:40:00.020" v="336"/>
          <ac:spMkLst>
            <pc:docMk/>
            <pc:sldMk cId="2023496447" sldId="282"/>
            <ac:spMk id="18" creationId="{3A930249-8242-4E2B-AF17-C01826488321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2:40:00.020" v="336"/>
          <ac:spMkLst>
            <pc:docMk/>
            <pc:sldMk cId="2023496447" sldId="282"/>
            <ac:spMk id="19" creationId="{A5BDD999-C5E1-4B3E-A710-768673819165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1:49.487" v="339"/>
          <ac:spMkLst>
            <pc:docMk/>
            <pc:sldMk cId="2023496447" sldId="282"/>
            <ac:spMk id="22" creationId="{3629484E-3792-4B3D-89AD-7C8A1ED0E0D4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2:02.362" v="342"/>
          <ac:spMkLst>
            <pc:docMk/>
            <pc:sldMk cId="2023496447" sldId="282"/>
            <ac:spMk id="34" creationId="{19D32F93-50AC-4C46-A5DB-291C60DDB7BD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2:02.362" v="342"/>
          <ac:spMkLst>
            <pc:docMk/>
            <pc:sldMk cId="2023496447" sldId="282"/>
            <ac:spMk id="36" creationId="{86FD7672-78BE-4D6F-A711-2CDB79B52DFF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2:02.362" v="342"/>
          <ac:spMkLst>
            <pc:docMk/>
            <pc:sldMk cId="2023496447" sldId="282"/>
            <ac:spMk id="38" creationId="{827DC2C4-B485-428A-BF4A-472D2967F47F}"/>
          </ac:spMkLst>
        </pc:spChg>
        <pc:spChg chg="add del">
          <ac:chgData name="カク　リンケン" userId="S::8254382@school.city.osaka.jp::d761f6ef-db27-42a5-b7c7-214bdb87408a" providerId="AD" clId="Web-{5BA0C728-40A6-4722-80B5-F90BDFC68C8F}" dt="2024-03-05T05:32:02.362" v="342"/>
          <ac:spMkLst>
            <pc:docMk/>
            <pc:sldMk cId="2023496447" sldId="282"/>
            <ac:spMk id="40" creationId="{4A62647B-1222-407C-8740-5A497612B1F5}"/>
          </ac:spMkLst>
        </pc:spChg>
        <pc:spChg chg="add">
          <ac:chgData name="カク　リンケン" userId="S::8254382@school.city.osaka.jp::d761f6ef-db27-42a5-b7c7-214bdb87408a" providerId="AD" clId="Web-{5BA0C728-40A6-4722-80B5-F90BDFC68C8F}" dt="2024-03-05T05:32:02.378" v="343"/>
          <ac:spMkLst>
            <pc:docMk/>
            <pc:sldMk cId="2023496447" sldId="282"/>
            <ac:spMk id="42" creationId="{2B97F24A-32CE-4C1C-A50D-3016B394DCFB}"/>
          </ac:spMkLst>
        </pc:spChg>
        <pc:spChg chg="add">
          <ac:chgData name="カク　リンケン" userId="S::8254382@school.city.osaka.jp::d761f6ef-db27-42a5-b7c7-214bdb87408a" providerId="AD" clId="Web-{5BA0C728-40A6-4722-80B5-F90BDFC68C8F}" dt="2024-03-05T05:32:02.378" v="343"/>
          <ac:spMkLst>
            <pc:docMk/>
            <pc:sldMk cId="2023496447" sldId="282"/>
            <ac:spMk id="43" creationId="{6357EC4F-235E-4222-A36F-C7878ACE37F2}"/>
          </ac:spMkLst>
        </pc:spChg>
        <pc:grpChg chg="add del">
          <ac:chgData name="カク　リンケン" userId="S::8254382@school.city.osaka.jp::d761f6ef-db27-42a5-b7c7-214bdb87408a" providerId="AD" clId="Web-{5BA0C728-40A6-4722-80B5-F90BDFC68C8F}" dt="2024-03-05T05:32:02.378" v="343"/>
          <ac:grpSpMkLst>
            <pc:docMk/>
            <pc:sldMk cId="2023496447" sldId="282"/>
            <ac:grpSpMk id="27" creationId="{6258F736-B256-8039-9DC6-F4E49A5C5AD5}"/>
          </ac:grpSpMkLst>
        </pc:grpChg>
        <pc:picChg chg="add mod">
          <ac:chgData name="カク　リンケン" userId="S::8254382@school.city.osaka.jp::d761f6ef-db27-42a5-b7c7-214bdb87408a" providerId="AD" clId="Web-{5BA0C728-40A6-4722-80B5-F90BDFC68C8F}" dt="2024-03-05T05:32:02.378" v="343"/>
          <ac:picMkLst>
            <pc:docMk/>
            <pc:sldMk cId="2023496447" sldId="282"/>
            <ac:picMk id="3" creationId="{456269D8-E0EB-FA67-392C-95F52802D227}"/>
          </ac:picMkLst>
        </pc:picChg>
        <pc:picChg chg="add del mod">
          <ac:chgData name="カク　リンケン" userId="S::8254382@school.city.osaka.jp::d761f6ef-db27-42a5-b7c7-214bdb87408a" providerId="AD" clId="Web-{5BA0C728-40A6-4722-80B5-F90BDFC68C8F}" dt="2024-03-05T02:39:25.691" v="330"/>
          <ac:picMkLst>
            <pc:docMk/>
            <pc:sldMk cId="2023496447" sldId="282"/>
            <ac:picMk id="5" creationId="{67E7005D-8913-9EB3-545E-752ED7AF312C}"/>
          </ac:picMkLst>
        </pc:picChg>
        <pc:picChg chg="add del">
          <ac:chgData name="カク　リンケン" userId="S::8254382@school.city.osaka.jp::d761f6ef-db27-42a5-b7c7-214bdb87408a" providerId="AD" clId="Web-{5BA0C728-40A6-4722-80B5-F90BDFC68C8F}" dt="2024-03-05T02:39:50.348" v="332"/>
          <ac:picMkLst>
            <pc:docMk/>
            <pc:sldMk cId="2023496447" sldId="282"/>
            <ac:picMk id="6" creationId="{CEDF878B-C0A2-DBB3-B42D-BD52A4D5F51B}"/>
          </ac:picMkLst>
        </pc:picChg>
        <pc:picChg chg="add del">
          <ac:chgData name="カク　リンケン" userId="S::8254382@school.city.osaka.jp::d761f6ef-db27-42a5-b7c7-214bdb87408a" providerId="AD" clId="Web-{5BA0C728-40A6-4722-80B5-F90BDFC68C8F}" dt="2024-03-05T02:39:55.551" v="334"/>
          <ac:picMkLst>
            <pc:docMk/>
            <pc:sldMk cId="2023496447" sldId="282"/>
            <ac:picMk id="15" creationId="{775E9136-EA0B-462C-3327-5EF9E8299048}"/>
          </ac:picMkLst>
        </pc:picChg>
        <pc:picChg chg="add del">
          <ac:chgData name="カク　リンケン" userId="S::8254382@school.city.osaka.jp::d761f6ef-db27-42a5-b7c7-214bdb87408a" providerId="AD" clId="Web-{5BA0C728-40A6-4722-80B5-F90BDFC68C8F}" dt="2024-03-05T02:40:00.020" v="336"/>
          <ac:picMkLst>
            <pc:docMk/>
            <pc:sldMk cId="2023496447" sldId="282"/>
            <ac:picMk id="20" creationId="{405BA3C2-7C03-696E-726C-57173E5B8D24}"/>
          </ac:picMkLst>
        </pc:picChg>
      </pc:sldChg>
    </pc:docChg>
  </pc:docChgLst>
  <pc:docChgLst>
    <pc:chgData name="ヨシダ　ココネ" userId="S::9839557@school.city.osaka.jp::0f9115d6-7ee6-4bb8-ad61-028536d2bbd4" providerId="AD" clId="Web-{8BE59506-8A0E-4292-BD6A-D2B3E0AB0F24}"/>
    <pc:docChg chg="addSld delSld modSld modSection">
      <pc:chgData name="ヨシダ　ココネ" userId="S::9839557@school.city.osaka.jp::0f9115d6-7ee6-4bb8-ad61-028536d2bbd4" providerId="AD" clId="Web-{8BE59506-8A0E-4292-BD6A-D2B3E0AB0F24}" dt="2024-03-07T06:00:38.041" v="185"/>
      <pc:docMkLst>
        <pc:docMk/>
      </pc:docMkLst>
      <pc:sldChg chg="del">
        <pc:chgData name="ヨシダ　ココネ" userId="S::9839557@school.city.osaka.jp::0f9115d6-7ee6-4bb8-ad61-028536d2bbd4" providerId="AD" clId="Web-{8BE59506-8A0E-4292-BD6A-D2B3E0AB0F24}" dt="2024-03-07T05:44:28.598" v="1"/>
        <pc:sldMkLst>
          <pc:docMk/>
          <pc:sldMk cId="1350117847" sldId="283"/>
        </pc:sldMkLst>
      </pc:sldChg>
      <pc:sldChg chg="modSp">
        <pc:chgData name="ヨシダ　ココネ" userId="S::9839557@school.city.osaka.jp::0f9115d6-7ee6-4bb8-ad61-028536d2bbd4" providerId="AD" clId="Web-{8BE59506-8A0E-4292-BD6A-D2B3E0AB0F24}" dt="2024-03-07T05:43:16.423" v="0" actId="1076"/>
        <pc:sldMkLst>
          <pc:docMk/>
          <pc:sldMk cId="564961690" sldId="289"/>
        </pc:sldMkLst>
        <pc:picChg chg="mod">
          <ac:chgData name="ヨシダ　ココネ" userId="S::9839557@school.city.osaka.jp::0f9115d6-7ee6-4bb8-ad61-028536d2bbd4" providerId="AD" clId="Web-{8BE59506-8A0E-4292-BD6A-D2B3E0AB0F24}" dt="2024-03-07T05:43:16.423" v="0" actId="1076"/>
          <ac:picMkLst>
            <pc:docMk/>
            <pc:sldMk cId="564961690" sldId="289"/>
            <ac:picMk id="3" creationId="{F31E73E5-B950-E748-4678-06693BC8D811}"/>
          </ac:picMkLst>
        </pc:picChg>
      </pc:sldChg>
      <pc:sldChg chg="modSp">
        <pc:chgData name="ヨシダ　ココネ" userId="S::9839557@school.city.osaka.jp::0f9115d6-7ee6-4bb8-ad61-028536d2bbd4" providerId="AD" clId="Web-{8BE59506-8A0E-4292-BD6A-D2B3E0AB0F24}" dt="2024-03-07T05:46:25.617" v="42" actId="20577"/>
        <pc:sldMkLst>
          <pc:docMk/>
          <pc:sldMk cId="4262373" sldId="290"/>
        </pc:sldMkLst>
        <pc:spChg chg="mod">
          <ac:chgData name="ヨシダ　ココネ" userId="S::9839557@school.city.osaka.jp::0f9115d6-7ee6-4bb8-ad61-028536d2bbd4" providerId="AD" clId="Web-{8BE59506-8A0E-4292-BD6A-D2B3E0AB0F24}" dt="2024-03-07T05:46:25.617" v="42" actId="20577"/>
          <ac:spMkLst>
            <pc:docMk/>
            <pc:sldMk cId="4262373" sldId="290"/>
            <ac:spMk id="2" creationId="{B4EA2DE8-5E95-4292-292E-537B3C76B5DD}"/>
          </ac:spMkLst>
        </pc:spChg>
      </pc:sldChg>
      <pc:sldChg chg="addSp delSp modSp new addAnim">
        <pc:chgData name="ヨシダ　ココネ" userId="S::9839557@school.city.osaka.jp::0f9115d6-7ee6-4bb8-ad61-028536d2bbd4" providerId="AD" clId="Web-{8BE59506-8A0E-4292-BD6A-D2B3E0AB0F24}" dt="2024-03-07T06:00:38.041" v="185"/>
        <pc:sldMkLst>
          <pc:docMk/>
          <pc:sldMk cId="3229763779" sldId="291"/>
        </pc:sldMkLst>
        <pc:spChg chg="add del mod">
          <ac:chgData name="ヨシダ　ココネ" userId="S::9839557@school.city.osaka.jp::0f9115d6-7ee6-4bb8-ad61-028536d2bbd4" providerId="AD" clId="Web-{8BE59506-8A0E-4292-BD6A-D2B3E0AB0F24}" dt="2024-03-07T05:50:02.483" v="54"/>
          <ac:spMkLst>
            <pc:docMk/>
            <pc:sldMk cId="3229763779" sldId="291"/>
            <ac:spMk id="2" creationId="{1EFBBFBD-84B2-8939-D958-E0274A1759D6}"/>
          </ac:spMkLst>
        </pc:spChg>
        <pc:spChg chg="add del mod">
          <ac:chgData name="ヨシダ　ココネ" userId="S::9839557@school.city.osaka.jp::0f9115d6-7ee6-4bb8-ad61-028536d2bbd4" providerId="AD" clId="Web-{8BE59506-8A0E-4292-BD6A-D2B3E0AB0F24}" dt="2024-03-07T05:51:26.814" v="66"/>
          <ac:spMkLst>
            <pc:docMk/>
            <pc:sldMk cId="3229763779" sldId="291"/>
            <ac:spMk id="4" creationId="{6A4648ED-53F9-35A2-D1D3-862A89AB3CE9}"/>
          </ac:spMkLst>
        </pc:spChg>
        <pc:spChg chg="add del mod">
          <ac:chgData name="ヨシダ　ココネ" userId="S::9839557@school.city.osaka.jp::0f9115d6-7ee6-4bb8-ad61-028536d2bbd4" providerId="AD" clId="Web-{8BE59506-8A0E-4292-BD6A-D2B3E0AB0F24}" dt="2024-03-07T05:52:00.018" v="76"/>
          <ac:spMkLst>
            <pc:docMk/>
            <pc:sldMk cId="3229763779" sldId="291"/>
            <ac:spMk id="5" creationId="{07BCDC1D-91B3-ED58-01E2-4EBDAE451004}"/>
          </ac:spMkLst>
        </pc:spChg>
        <pc:spChg chg="add mod">
          <ac:chgData name="ヨシダ　ココネ" userId="S::9839557@school.city.osaka.jp::0f9115d6-7ee6-4bb8-ad61-028536d2bbd4" providerId="AD" clId="Web-{8BE59506-8A0E-4292-BD6A-D2B3E0AB0F24}" dt="2024-03-07T05:55:07.164" v="113" actId="20577"/>
          <ac:spMkLst>
            <pc:docMk/>
            <pc:sldMk cId="3229763779" sldId="291"/>
            <ac:spMk id="7" creationId="{0F3B06FD-BB91-99AB-BE71-ECF89589C32F}"/>
          </ac:spMkLst>
        </pc:spChg>
        <pc:spChg chg="add del mod">
          <ac:chgData name="ヨシダ　ココネ" userId="S::9839557@school.city.osaka.jp::0f9115d6-7ee6-4bb8-ad61-028536d2bbd4" providerId="AD" clId="Web-{8BE59506-8A0E-4292-BD6A-D2B3E0AB0F24}" dt="2024-03-07T05:58:01.882" v="129"/>
          <ac:spMkLst>
            <pc:docMk/>
            <pc:sldMk cId="3229763779" sldId="291"/>
            <ac:spMk id="8" creationId="{005C4488-5F5A-A129-FB3C-2CC067E46DA0}"/>
          </ac:spMkLst>
        </pc:spChg>
        <pc:picChg chg="add mod">
          <ac:chgData name="ヨシダ　ココネ" userId="S::9839557@school.city.osaka.jp::0f9115d6-7ee6-4bb8-ad61-028536d2bbd4" providerId="AD" clId="Web-{8BE59506-8A0E-4292-BD6A-D2B3E0AB0F24}" dt="2024-03-07T05:57:50.788" v="127" actId="1076"/>
          <ac:picMkLst>
            <pc:docMk/>
            <pc:sldMk cId="3229763779" sldId="291"/>
            <ac:picMk id="2" creationId="{A3C0F57B-8BC2-BD60-EA7A-79AD48539AB9}"/>
          </ac:picMkLst>
        </pc:picChg>
        <pc:picChg chg="add del mod">
          <ac:chgData name="ヨシダ　ココネ" userId="S::9839557@school.city.osaka.jp::0f9115d6-7ee6-4bb8-ad61-028536d2bbd4" providerId="AD" clId="Web-{8BE59506-8A0E-4292-BD6A-D2B3E0AB0F24}" dt="2024-03-07T05:53:35.239" v="82"/>
          <ac:picMkLst>
            <pc:docMk/>
            <pc:sldMk cId="3229763779" sldId="291"/>
            <ac:picMk id="3" creationId="{C5DC19D2-B636-AE08-86A3-AF4B48F7FA13}"/>
          </ac:picMkLst>
        </pc:picChg>
        <pc:picChg chg="add mod">
          <ac:chgData name="ヨシダ　ココネ" userId="S::9839557@school.city.osaka.jp::0f9115d6-7ee6-4bb8-ad61-028536d2bbd4" providerId="AD" clId="Web-{8BE59506-8A0E-4292-BD6A-D2B3E0AB0F24}" dt="2024-03-07T05:53:53.006" v="84" actId="1076"/>
          <ac:picMkLst>
            <pc:docMk/>
            <pc:sldMk cId="3229763779" sldId="291"/>
            <ac:picMk id="6" creationId="{58BB86C9-ECED-7482-FEE8-7589BA6B8E26}"/>
          </ac:picMkLst>
        </pc:picChg>
        <pc:inkChg chg="add del">
          <ac:chgData name="ヨシダ　ココネ" userId="S::9839557@school.city.osaka.jp::0f9115d6-7ee6-4bb8-ad61-028536d2bbd4" providerId="AD" clId="Web-{8BE59506-8A0E-4292-BD6A-D2B3E0AB0F24}" dt="2024-03-07T05:58:13.351" v="131"/>
          <ac:inkMkLst>
            <pc:docMk/>
            <pc:sldMk cId="3229763779" sldId="291"/>
            <ac:inkMk id="3" creationId="{A23626DA-2EDB-F23F-014D-B5229F9A3E93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21.632" v="139"/>
          <ac:inkMkLst>
            <pc:docMk/>
            <pc:sldMk cId="3229763779" sldId="291"/>
            <ac:inkMk id="4" creationId="{87B975B2-AAE5-F63A-FD59-107F1E48075A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20.476" v="138"/>
          <ac:inkMkLst>
            <pc:docMk/>
            <pc:sldMk cId="3229763779" sldId="291"/>
            <ac:inkMk id="5" creationId="{697B3000-B9DF-7394-D5AD-1582B8EE683E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20.476" v="137"/>
          <ac:inkMkLst>
            <pc:docMk/>
            <pc:sldMk cId="3229763779" sldId="291"/>
            <ac:inkMk id="9" creationId="{1F47FF61-D534-C7EA-BA9B-52C2CB38DE24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20.476" v="136"/>
          <ac:inkMkLst>
            <pc:docMk/>
            <pc:sldMk cId="3229763779" sldId="291"/>
            <ac:inkMk id="10" creationId="{51BA898E-B794-4D98-5321-15F638A7B25F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16.180" v="161"/>
          <ac:inkMkLst>
            <pc:docMk/>
            <pc:sldMk cId="3229763779" sldId="291"/>
            <ac:inkMk id="11" creationId="{F8E2A9CB-E568-7276-1876-FCA2D4250F77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15.227" v="160"/>
          <ac:inkMkLst>
            <pc:docMk/>
            <pc:sldMk cId="3229763779" sldId="291"/>
            <ac:inkMk id="12" creationId="{CDB4DD2F-20A1-EE10-FBD5-63AE3F1D5165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13.696" v="159"/>
          <ac:inkMkLst>
            <pc:docMk/>
            <pc:sldMk cId="3229763779" sldId="291"/>
            <ac:inkMk id="13" creationId="{A7C0F202-509C-1121-499F-85285E0092D8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50.180" v="150"/>
          <ac:inkMkLst>
            <pc:docMk/>
            <pc:sldMk cId="3229763779" sldId="291"/>
            <ac:inkMk id="14" creationId="{EBB55AB2-DE18-083B-7169-3408CE8502F7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47.086" v="149"/>
          <ac:inkMkLst>
            <pc:docMk/>
            <pc:sldMk cId="3229763779" sldId="291"/>
            <ac:inkMk id="15" creationId="{EFC3D7EB-5CBB-CA3A-0768-3E5EBB50559C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45.102" v="148"/>
          <ac:inkMkLst>
            <pc:docMk/>
            <pc:sldMk cId="3229763779" sldId="291"/>
            <ac:inkMk id="16" creationId="{365155FE-2640-3792-7128-63E30A93A069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8:43.211" v="147"/>
          <ac:inkMkLst>
            <pc:docMk/>
            <pc:sldMk cId="3229763779" sldId="291"/>
            <ac:inkMk id="17" creationId="{054AAA8A-B91A-E7B9-2929-ED1E01454BA5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12.711" v="158"/>
          <ac:inkMkLst>
            <pc:docMk/>
            <pc:sldMk cId="3229763779" sldId="291"/>
            <ac:inkMk id="18" creationId="{EE87267C-46B0-60D3-240C-283B2853C193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10.993" v="157"/>
          <ac:inkMkLst>
            <pc:docMk/>
            <pc:sldMk cId="3229763779" sldId="291"/>
            <ac:inkMk id="19" creationId="{DAB7C78B-C87B-884A-E101-BEFDB9FC352F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10.993" v="156"/>
          <ac:inkMkLst>
            <pc:docMk/>
            <pc:sldMk cId="3229763779" sldId="291"/>
            <ac:inkMk id="20" creationId="{D9B14943-FC87-EAA6-F25A-A41CC198E986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08.664" v="155"/>
          <ac:inkMkLst>
            <pc:docMk/>
            <pc:sldMk cId="3229763779" sldId="291"/>
            <ac:inkMk id="21" creationId="{4ED7F32E-151F-9680-2544-FE07E19C076E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34.384" v="163"/>
          <ac:inkMkLst>
            <pc:docMk/>
            <pc:sldMk cId="3229763779" sldId="291"/>
            <ac:inkMk id="22" creationId="{B6DEEE35-D3FF-416D-BED6-90C6AAEC67E3}"/>
          </ac:inkMkLst>
        </pc:inkChg>
        <pc:inkChg chg="add">
          <ac:chgData name="ヨシダ　ココネ" userId="S::9839557@school.city.osaka.jp::0f9115d6-7ee6-4bb8-ad61-028536d2bbd4" providerId="AD" clId="Web-{8BE59506-8A0E-4292-BD6A-D2B3E0AB0F24}" dt="2024-03-07T05:59:36.071" v="164"/>
          <ac:inkMkLst>
            <pc:docMk/>
            <pc:sldMk cId="3229763779" sldId="291"/>
            <ac:inkMk id="23" creationId="{37671E79-8A2F-5937-2D1F-4B8DED82C91A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38.306" v="176"/>
          <ac:inkMkLst>
            <pc:docMk/>
            <pc:sldMk cId="3229763779" sldId="291"/>
            <ac:inkMk id="24" creationId="{8A878BC3-68AF-CFE1-1E57-BE5C436C690E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38.306" v="175"/>
          <ac:inkMkLst>
            <pc:docMk/>
            <pc:sldMk cId="3229763779" sldId="291"/>
            <ac:inkMk id="25" creationId="{5559B9F6-D7C8-CBEB-1638-51E9E42399F7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38.306" v="174"/>
          <ac:inkMkLst>
            <pc:docMk/>
            <pc:sldMk cId="3229763779" sldId="291"/>
            <ac:inkMk id="26" creationId="{E7231533-CC30-A07D-9B5B-3E4E9BCEAFCC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38.306" v="173"/>
          <ac:inkMkLst>
            <pc:docMk/>
            <pc:sldMk cId="3229763779" sldId="291"/>
            <ac:inkMk id="27" creationId="{91796071-E657-FDB9-A461-64527F76044C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38.306" v="172"/>
          <ac:inkMkLst>
            <pc:docMk/>
            <pc:sldMk cId="3229763779" sldId="291"/>
            <ac:inkMk id="28" creationId="{808E0B95-2681-2EDF-0EBD-C5E236EE3CF9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38.306" v="171"/>
          <ac:inkMkLst>
            <pc:docMk/>
            <pc:sldMk cId="3229763779" sldId="291"/>
            <ac:inkMk id="29" creationId="{8A415381-4AF4-7462-F802-87CC78DE54B1}"/>
          </ac:inkMkLst>
        </pc:inkChg>
        <pc:inkChg chg="add">
          <ac:chgData name="ヨシダ　ココネ" userId="S::9839557@school.city.osaka.jp::0f9115d6-7ee6-4bb8-ad61-028536d2bbd4" providerId="AD" clId="Web-{8BE59506-8A0E-4292-BD6A-D2B3E0AB0F24}" dt="2024-03-07T05:59:50.431" v="177"/>
          <ac:inkMkLst>
            <pc:docMk/>
            <pc:sldMk cId="3229763779" sldId="291"/>
            <ac:inkMk id="30" creationId="{2C165AEF-23AD-150C-C0E0-13F589039B3A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52.915" v="183"/>
          <ac:inkMkLst>
            <pc:docMk/>
            <pc:sldMk cId="3229763779" sldId="291"/>
            <ac:inkMk id="31" creationId="{DA36F78F-CD61-6E3A-EC60-5F7D34FA566A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52.915" v="182"/>
          <ac:inkMkLst>
            <pc:docMk/>
            <pc:sldMk cId="3229763779" sldId="291"/>
            <ac:inkMk id="32" creationId="{9AC47FC1-09F6-D259-3D13-8FE8840BB57D}"/>
          </ac:inkMkLst>
        </pc:inkChg>
        <pc:inkChg chg="add del">
          <ac:chgData name="ヨシダ　ココネ" userId="S::9839557@school.city.osaka.jp::0f9115d6-7ee6-4bb8-ad61-028536d2bbd4" providerId="AD" clId="Web-{8BE59506-8A0E-4292-BD6A-D2B3E0AB0F24}" dt="2024-03-07T05:59:52.915" v="181"/>
          <ac:inkMkLst>
            <pc:docMk/>
            <pc:sldMk cId="3229763779" sldId="291"/>
            <ac:inkMk id="33" creationId="{72E68411-0101-DACB-865D-AE90F99B97E8}"/>
          </ac:inkMkLst>
        </pc:inkChg>
        <pc:inkChg chg="add">
          <ac:chgData name="ヨシダ　ココネ" userId="S::9839557@school.city.osaka.jp::0f9115d6-7ee6-4bb8-ad61-028536d2bbd4" providerId="AD" clId="Web-{8BE59506-8A0E-4292-BD6A-D2B3E0AB0F24}" dt="2024-03-07T06:00:00.759" v="184"/>
          <ac:inkMkLst>
            <pc:docMk/>
            <pc:sldMk cId="3229763779" sldId="291"/>
            <ac:inkMk id="34" creationId="{E135969F-5E3F-E926-9E15-7968E5D38E7A}"/>
          </ac:inkMkLst>
        </pc:inkChg>
      </pc:sldChg>
    </pc:docChg>
  </pc:docChgLst>
  <pc:docChgLst>
    <pc:chgData name="ハタヤマ　ジョウタ" userId="S::6000196@school.city.osaka.jp::734c3b5b-6904-415d-91c0-b2799939dc84" providerId="AD" clId="Web-{30766EA9-DC64-4FDD-BBE2-175EA08F237A}"/>
    <pc:docChg chg="addSld delSld modSld sldOrd modSection">
      <pc:chgData name="ハタヤマ　ジョウタ" userId="S::6000196@school.city.osaka.jp::734c3b5b-6904-415d-91c0-b2799939dc84" providerId="AD" clId="Web-{30766EA9-DC64-4FDD-BBE2-175EA08F237A}" dt="2024-03-04T06:15:57.995" v="22"/>
      <pc:docMkLst>
        <pc:docMk/>
      </pc:docMkLst>
      <pc:sldChg chg="del">
        <pc:chgData name="ハタヤマ　ジョウタ" userId="S::6000196@school.city.osaka.jp::734c3b5b-6904-415d-91c0-b2799939dc84" providerId="AD" clId="Web-{30766EA9-DC64-4FDD-BBE2-175EA08F237A}" dt="2024-03-04T06:13:42.679" v="0"/>
        <pc:sldMkLst>
          <pc:docMk/>
          <pc:sldMk cId="2816326238" sldId="273"/>
        </pc:sldMkLst>
      </pc:sldChg>
      <pc:sldChg chg="new">
        <pc:chgData name="ハタヤマ　ジョウタ" userId="S::6000196@school.city.osaka.jp::734c3b5b-6904-415d-91c0-b2799939dc84" providerId="AD" clId="Web-{30766EA9-DC64-4FDD-BBE2-175EA08F237A}" dt="2024-03-04T06:13:51.773" v="1"/>
        <pc:sldMkLst>
          <pc:docMk/>
          <pc:sldMk cId="3385773714" sldId="273"/>
        </pc:sldMkLst>
      </pc:sldChg>
      <pc:sldChg chg="new">
        <pc:chgData name="ハタヤマ　ジョウタ" userId="S::6000196@school.city.osaka.jp::734c3b5b-6904-415d-91c0-b2799939dc84" providerId="AD" clId="Web-{30766EA9-DC64-4FDD-BBE2-175EA08F237A}" dt="2024-03-04T06:13:52.820" v="2"/>
        <pc:sldMkLst>
          <pc:docMk/>
          <pc:sldMk cId="2057510496" sldId="274"/>
        </pc:sldMkLst>
      </pc:sldChg>
      <pc:sldChg chg="new">
        <pc:chgData name="ハタヤマ　ジョウタ" userId="S::6000196@school.city.osaka.jp::734c3b5b-6904-415d-91c0-b2799939dc84" providerId="AD" clId="Web-{30766EA9-DC64-4FDD-BBE2-175EA08F237A}" dt="2024-03-04T06:13:53.585" v="3"/>
        <pc:sldMkLst>
          <pc:docMk/>
          <pc:sldMk cId="2351723937" sldId="275"/>
        </pc:sldMkLst>
      </pc:sldChg>
      <pc:sldChg chg="delSp modSp add ord">
        <pc:chgData name="ハタヤマ　ジョウタ" userId="S::6000196@school.city.osaka.jp::734c3b5b-6904-415d-91c0-b2799939dc84" providerId="AD" clId="Web-{30766EA9-DC64-4FDD-BBE2-175EA08F237A}" dt="2024-03-04T06:15:57.995" v="22"/>
        <pc:sldMkLst>
          <pc:docMk/>
          <pc:sldMk cId="2959225430" sldId="276"/>
        </pc:sldMkLst>
        <pc:spChg chg="del mod">
          <ac:chgData name="ハタヤマ　ジョウタ" userId="S::6000196@school.city.osaka.jp::734c3b5b-6904-415d-91c0-b2799939dc84" providerId="AD" clId="Web-{30766EA9-DC64-4FDD-BBE2-175EA08F237A}" dt="2024-03-04T06:15:05.150" v="12"/>
          <ac:spMkLst>
            <pc:docMk/>
            <pc:sldMk cId="2959225430" sldId="276"/>
            <ac:spMk id="2" creationId="{F85C3F4E-5BA3-F7E7-6227-1DFB8940F2F7}"/>
          </ac:spMkLst>
        </pc:spChg>
        <pc:spChg chg="mod">
          <ac:chgData name="ハタヤマ　ジョウタ" userId="S::6000196@school.city.osaka.jp::734c3b5b-6904-415d-91c0-b2799939dc84" providerId="AD" clId="Web-{30766EA9-DC64-4FDD-BBE2-175EA08F237A}" dt="2024-03-04T06:15:18.073" v="21" actId="20577"/>
          <ac:spMkLst>
            <pc:docMk/>
            <pc:sldMk cId="2959225430" sldId="276"/>
            <ac:spMk id="3" creationId="{9EF24035-7202-4FCF-BE47-FB8ADC16DFBB}"/>
          </ac:spMkLst>
        </pc:spChg>
        <pc:graphicFrameChg chg="del mod">
          <ac:chgData name="ハタヤマ　ジョウタ" userId="S::6000196@school.city.osaka.jp::734c3b5b-6904-415d-91c0-b2799939dc84" providerId="AD" clId="Web-{30766EA9-DC64-4FDD-BBE2-175EA08F237A}" dt="2024-03-04T06:15:57.995" v="22"/>
          <ac:graphicFrameMkLst>
            <pc:docMk/>
            <pc:sldMk cId="2959225430" sldId="276"/>
            <ac:graphicFrameMk id="6" creationId="{BFD2D690-D65F-4009-AD1B-5DF55E36401E}"/>
          </ac:graphicFrameMkLst>
        </pc:graphicFrameChg>
      </pc:sldChg>
    </pc:docChg>
  </pc:docChgLst>
  <pc:docChgLst>
    <pc:chgData name="カク　リンケン" userId="S::8254382@school.city.osaka.jp::d761f6ef-db27-42a5-b7c7-214bdb87408a" providerId="AD" clId="Web-{6734DC1E-9E5A-4AC0-80D8-A42A5FE70C68}"/>
    <pc:docChg chg="modSld sldOrd">
      <pc:chgData name="カク　リンケン" userId="S::8254382@school.city.osaka.jp::d761f6ef-db27-42a5-b7c7-214bdb87408a" providerId="AD" clId="Web-{6734DC1E-9E5A-4AC0-80D8-A42A5FE70C68}" dt="2024-03-08T06:13:51.969" v="15"/>
      <pc:docMkLst>
        <pc:docMk/>
      </pc:docMkLst>
      <pc:sldChg chg="ord">
        <pc:chgData name="カク　リンケン" userId="S::8254382@school.city.osaka.jp::d761f6ef-db27-42a5-b7c7-214bdb87408a" providerId="AD" clId="Web-{6734DC1E-9E5A-4AC0-80D8-A42A5FE70C68}" dt="2024-03-08T06:13:51.969" v="15"/>
        <pc:sldMkLst>
          <pc:docMk/>
          <pc:sldMk cId="3385773714" sldId="273"/>
        </pc:sldMkLst>
      </pc:sldChg>
      <pc:sldChg chg="addAnim delAnim modAnim">
        <pc:chgData name="カク　リンケン" userId="S::8254382@school.city.osaka.jp::d761f6ef-db27-42a5-b7c7-214bdb87408a" providerId="AD" clId="Web-{6734DC1E-9E5A-4AC0-80D8-A42A5FE70C68}" dt="2024-03-08T03:23:59.191" v="14"/>
        <pc:sldMkLst>
          <pc:docMk/>
          <pc:sldMk cId="4262373" sldId="29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04:06:11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12753 9631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8T03:21:55.7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25030 2822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04:05:53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14640 17264 16383 0 0,'-17'-17'0'0'0,"-13"-13"0"0"0,-16-16 0 0 0,-12-12 0 0 0,-13-14 0 0 0,-17-15 0 0 0,-13-14 0 0 0,-8-8 0 0 0,-13-13 0 0 0,-7-7 0 0 0,-6-7 0 0 0,-10-8 0 0 0,1 0 0 0 0,-4-5 0 0 0,-5-3 0 0 0,-6-7 0 0 0,-9-9 0 0 0,-10-10 0 0 0,-8-8 0 0 0,-10-10 0 0 0,-7-7 0 0 0,-1-1 0 0 0,-5-5 0 0 0,-5-6 0 0 0,-6-4 0 0 0,-2-3 0 0 0,-6-7 0 0 0,-2 0 0 0 0,5 4 0 0 0,4 3 0 0 0,3 4 0 0 0,7 7 0 0 0,2 3 0 0 0,-1-2 0 0 0,-4-4 0 0 0,-10-10 0 0 0,-10-10 0 0 0,-5-5 0 0 0,8 8 0 0 0,15 15 0 0 0,6 6 0 0 0,5 5 0 0 0,-2-2 0 0 0,-2-3 0 0 0,0 2 0 0 0,-3-4 0 0 0,-2-2 0 0 0,-1-1 0 0 0,-1-1 0 0 0,3 3 0 0 0,-2-2 0 0 0,3 2 0 0 0,4 6 0 0 0,5 3 0 0 0,2 3 0 0 0,-1-1 0 0 0,-1 0 0 0 0,-1-2 0 0 0,-1-1 0 0 0,-4-4 0 0 0,2 1 0 0 0,2 3 0 0 0,9 9 0 0 0,6 7 0 0 0,6 5 0 0 0,4 3 0 0 0,4 6 0 0 0,6 5 0 0 0,3 3 0 0 0,8 8 0 0 0,9 9 0 0 0,8 8 0 0 0,6 6 0 0 0,7 7 0 0 0,9 8 0 0 0,14 16 0 0 0,11 10 0 0 0,17 17 0 0 0,14 14 0 0 0,16 16 0 0 0,13 13 0 0 0,11 11 0 0 0,11 11 0 0 0,11 11 0 0 0,8 7 0 0 0,7 9 0 0 0,5 4 0 0 0,1 1 0 0 0,3 2 0 0 0,2 3 0 0 0,-1 0 0 0 0,-1-3 0 0 0,-3-1 0 0 0,-1-3 0 0 0,0 2 0 0 0,0-1 0 0 0,2 2 0 0 0,2 2 0 0 0,5 5 0 0 0,3 2 0 0 0,0 2 0 0 0,1 0 0 0 0,0 0 0 0 0,-1-1 0 0 0,-3-3 0 0 0,-1-1 0 0 0,2 2 0 0 0,-1-1 0 0 0,-2-3 0 0 0,-4-2 0 0 0,-3-4 0 0 0,-1-2 0 0 0,0 2 0 0 0,3 2 0 0 0,0 0 0 0 0,2 2 0 0 0,4 4 0 0 0,3 2 0 0 0,3 5 0 0 0,4 3 0 0 0,6 5 0 0 0,7 9 0 0 0,1-1 0 0 0,1 3 0 0 0,-1-2 0 0 0,-3-4 0 0 0,-6-4 0 0 0,-4-5 0 0 0,-7-7 0 0 0,-3-3 0 0 0,-1-1 0 0 0,-3-3 0 0 0,-3-3 0 0 0,0 0 0 0 0,0-1 0 0 0,-2-1 0 0 0,1 1 0 0 0,-1 0 0 0 0,3 2 0 0 0,4 4 0 0 0,0 0 0 0 0,1 1 0 0 0,2 1 0 0 0,-3-1 0 0 0,-3-4 0 0 0,-2-2 0 0 0,0 0 0 0 0,-1-1 0 0 0,-4-4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04:05:53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13205 4923 16383 0 0,'-17'17'0'0'0,"-8"9"0"0"0,-12 11 0 0 0,-11 11 0 0 0,-13 13 0 0 0,-18 18 0 0 0,-12 12 0 0 0,-10 10 0 0 0,-8 8 0 0 0,-7 7 0 0 0,-10 10 0 0 0,-16 16 0 0 0,-12 12 0 0 0,-8 8 0 0 0,-9 9 0 0 0,-8 8 0 0 0,-5 5 0 0 0,-5 5 0 0 0,3-3 0 0 0,-4 4 0 0 0,1-2 0 0 0,5-3 0 0 0,0-1 0 0 0,6-6 0 0 0,6-7 0 0 0,13-11 0 0 0,12-13 0 0 0,3-4 0 0 0,-2 4 0 0 0,2-3 0 0 0,3-3 0 0 0,6-6 0 0 0,16-17 0 0 0,20-18 0 0 0,15-16 0 0 0,11-11 0 0 0,1-1 0 0 0,-5 5 0 0 0,-11 11 0 0 0,-17 17 0 0 0,-18 18 0 0 0,-19 19 0 0 0,-18 18 0 0 0,-15 15 0 0 0,-17 17 0 0 0,-9 9 0 0 0,-6 6 0 0 0,4-4 0 0 0,8-8 0 0 0,6-7 0 0 0,1 1 0 0 0,-1 0 0 0 0,-6 6 0 0 0,-5 5 0 0 0,3-3 0 0 0,-1 1 0 0 0,-2 2 0 0 0,0 0 0 0 0,1-1 0 0 0,4-4 0 0 0,6-6 0 0 0,5-5 0 0 0,10-10 0 0 0,13-13 0 0 0,19-19 0 0 0,24-24 0 0 0,22-22 0 0 0,20-20 0 0 0,16-16 0 0 0,16-16 0 0 0,10-10 0 0 0,9-9 0 0 0,5-6 0 0 0,5-3 0 0 0,2-3 0 0 0,6-6 0 0 0,1-1 0 0 0,0 0 0 0 0,-5 5 0 0 0,-4 4 0 0 0,-3 3 0 0 0,-8 8 0 0 0,-2 2 0 0 0,-6 6 0 0 0,1-1 0 0 0,0-1 0 0 0,5-3 0 0 0,3-4 0 0 0,4-4 0 0 0,4-4 0 0 0,1-1 0 0 0,2-2 0 0 0,0 0 0 0 0,3-3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04:05:53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7355 13882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04:05:57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6756 4498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6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1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F24035-7202-4FCF-BE47-FB8ADC16D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6787" y="3313253"/>
            <a:ext cx="5394072" cy="9545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ja-JP" altLang="en-US" sz="4800" b="1">
                <a:solidFill>
                  <a:schemeClr val="tx2"/>
                </a:solidFill>
                <a:latin typeface="Cooper Black"/>
                <a:ea typeface="游ゴシック"/>
              </a:rPr>
              <a:t>エレクトロニック　スポーツ</a:t>
            </a:r>
          </a:p>
          <a:p>
            <a:pPr algn="l"/>
            <a:r>
              <a:rPr lang="ja-JP" altLang="en-US" sz="8000">
                <a:solidFill>
                  <a:srgbClr val="FF0000"/>
                </a:solidFill>
                <a:latin typeface="Modern No. 20"/>
                <a:ea typeface="游ゴシック"/>
              </a:rPr>
              <a:t>Electronic  </a:t>
            </a:r>
          </a:p>
          <a:p>
            <a:pPr algn="l"/>
            <a:r>
              <a:rPr lang="ja-JP" altLang="en-US" sz="8000">
                <a:solidFill>
                  <a:srgbClr val="FF0000"/>
                </a:solidFill>
                <a:latin typeface="Modern No. 20"/>
                <a:ea typeface="游ゴシック"/>
              </a:rPr>
              <a:t>sports</a:t>
            </a:r>
            <a:endParaRPr lang="ja-JP" sz="8000">
              <a:solidFill>
                <a:srgbClr val="FF0000"/>
              </a:solidFill>
              <a:ea typeface="游ゴシック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22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89D975-7E5C-5B19-CCA8-2AA948EDBF9E}"/>
              </a:ext>
            </a:extLst>
          </p:cNvPr>
          <p:cNvSpPr txBox="1"/>
          <p:nvPr/>
        </p:nvSpPr>
        <p:spPr>
          <a:xfrm>
            <a:off x="325098" y="1038252"/>
            <a:ext cx="1171357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000">
                <a:latin typeface="Modern No. 20"/>
                <a:ea typeface="游ゴシック"/>
              </a:rPr>
              <a:t>E-SPORTS=SPORTS</a:t>
            </a:r>
            <a:r>
              <a:rPr lang="ja-JP" altLang="en-US" sz="4000">
                <a:ea typeface="游ゴシック"/>
              </a:rPr>
              <a:t>である</a:t>
            </a:r>
          </a:p>
          <a:p>
            <a:r>
              <a:rPr lang="ja-JP" altLang="en-US" sz="4000">
                <a:ea typeface="游ゴシック"/>
              </a:rPr>
              <a:t>　子供～お年寄り、性別に関係なく楽しめる</a:t>
            </a:r>
          </a:p>
          <a:p>
            <a:r>
              <a:rPr lang="ja-JP" altLang="en-US" sz="4000">
                <a:ea typeface="游ゴシック"/>
              </a:rPr>
              <a:t>　</a:t>
            </a:r>
            <a:r>
              <a:rPr lang="ja-JP" altLang="en-US" sz="4000" b="1">
                <a:ea typeface="游ゴシック"/>
              </a:rPr>
              <a:t>新しいスポーツ！</a:t>
            </a:r>
          </a:p>
        </p:txBody>
      </p:sp>
      <p:pic>
        <p:nvPicPr>
          <p:cNvPr id="3" name="図 2" descr="かわいい子どものイラスト素材（無料） 【イラストバンク 本店】 | かわいい子どものフリーイラスト 面倒な会員登録不要 すぐに使える無料のフリー素材  商用利用も可">
            <a:extLst>
              <a:ext uri="{FF2B5EF4-FFF2-40B4-BE49-F238E27FC236}">
                <a16:creationId xmlns:a16="http://schemas.microsoft.com/office/drawing/2014/main" id="{1F5280B1-2FDA-6068-DAD8-72BAE961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6" y="3189383"/>
            <a:ext cx="5685097" cy="2987080"/>
          </a:xfrm>
          <a:prstGeom prst="rect">
            <a:avLst/>
          </a:prstGeom>
        </p:spPr>
      </p:pic>
      <p:pic>
        <p:nvPicPr>
          <p:cNvPr id="5" name="図 4" descr="ベテランでも敵わない？介護職も顔負けの「お年寄りを笑顔にするプロ」とは | 「介護求人ナビ 介護転職お役立ち情報」｜介護求人ナビ">
            <a:extLst>
              <a:ext uri="{FF2B5EF4-FFF2-40B4-BE49-F238E27FC236}">
                <a16:creationId xmlns:a16="http://schemas.microsoft.com/office/drawing/2014/main" id="{52D1A9E0-0B8D-C0F0-7D38-667727F5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539" y="3065957"/>
            <a:ext cx="4971325" cy="32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032DF-16D8-B7BB-4D36-CDB77E7D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51" y="347655"/>
            <a:ext cx="11223184" cy="3342032"/>
          </a:xfrm>
        </p:spPr>
        <p:txBody>
          <a:bodyPr>
            <a:normAutofit/>
          </a:bodyPr>
          <a:lstStyle/>
          <a:p>
            <a:r>
              <a:rPr lang="ja-JP" altLang="en-US" sz="8000">
                <a:latin typeface="Modern No. 20"/>
                <a:ea typeface="游ゴシック Light"/>
              </a:rPr>
              <a:t>E-sports=</a:t>
            </a:r>
            <a:r>
              <a:rPr lang="ja-JP" altLang="en-US" sz="8000">
                <a:solidFill>
                  <a:srgbClr val="FF0000"/>
                </a:solidFill>
                <a:latin typeface="Modern No. 20"/>
                <a:ea typeface="游ゴシック Light"/>
              </a:rPr>
              <a:t>everyone happy</a:t>
            </a:r>
            <a:br>
              <a:rPr lang="ja-JP" altLang="en-US" sz="8000">
                <a:solidFill>
                  <a:srgbClr val="FF0000"/>
                </a:solidFill>
                <a:ea typeface="游ゴシック Light"/>
              </a:rPr>
            </a:br>
            <a:endParaRPr lang="ja-JP" altLang="en-US" sz="8000">
              <a:ea typeface="游ゴシック Light"/>
            </a:endParaRPr>
          </a:p>
        </p:txBody>
      </p:sp>
      <p:pic>
        <p:nvPicPr>
          <p:cNvPr id="4" name="図 3" descr="びっくりマーク｜驚く｜大ニュース - 人物イラスト｜無料素材">
            <a:extLst>
              <a:ext uri="{FF2B5EF4-FFF2-40B4-BE49-F238E27FC236}">
                <a16:creationId xmlns:a16="http://schemas.microsoft.com/office/drawing/2014/main" id="{EBF5B6C2-0FD1-3D48-055D-475BF3B3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98" y="3295771"/>
            <a:ext cx="6520405" cy="35652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A8DF38ED-3206-3F64-6753-1CE7724090C1}"/>
                  </a:ext>
                </a:extLst>
              </p14:cNvPr>
              <p14:cNvContentPartPr/>
              <p14:nvPr/>
            </p14:nvContentPartPr>
            <p14:xfrm>
              <a:off x="6481822" y="4673278"/>
              <a:ext cx="14468" cy="14468"/>
            </p14:xfrm>
          </p:contentPart>
        </mc:Choice>
        <mc:Fallback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A8DF38ED-3206-3F64-6753-1CE7724090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422" y="3949878"/>
                <a:ext cx="1446800" cy="1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09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181538-2540-749F-A839-978B6555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2538581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altLang="ja-JP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ja-JP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B6D45B-A1FA-8BBB-5C2C-F7FFA83FEDD0}"/>
              </a:ext>
            </a:extLst>
          </p:cNvPr>
          <p:cNvSpPr txBox="1"/>
          <p:nvPr/>
        </p:nvSpPr>
        <p:spPr>
          <a:xfrm>
            <a:off x="630936" y="1829549"/>
            <a:ext cx="4904772" cy="43883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6000">
                <a:latin typeface="Modern No. 20"/>
                <a:ea typeface="游ゴシック"/>
              </a:rPr>
              <a:t>e-Sports</a:t>
            </a:r>
            <a:r>
              <a:rPr lang="ja-JP" altLang="en-US" sz="6000">
                <a:ea typeface="游ゴシック"/>
              </a:rPr>
              <a:t>が</a:t>
            </a:r>
            <a:endParaRPr lang="ja-JP"/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ja-JP" altLang="en-US" sz="6000">
                <a:ea typeface="游ゴシック"/>
              </a:rPr>
              <a:t>スポーツである理由は</a:t>
            </a:r>
            <a:r>
              <a:rPr lang="en-US" altLang="ja-JP" sz="6000">
                <a:ea typeface="游ゴシック"/>
              </a:rPr>
              <a:t>…</a:t>
            </a:r>
            <a:endParaRPr lang="en-US"/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altLang="ja-JP" sz="4000">
              <a:ea typeface="游ゴシック"/>
            </a:endParaRPr>
          </a:p>
        </p:txBody>
      </p:sp>
      <p:pic>
        <p:nvPicPr>
          <p:cNvPr id="5" name="図 4" descr="ぷっくり文字イラスト｜無料イラスト・フリー素材なら「イラストAC」">
            <a:extLst>
              <a:ext uri="{FF2B5EF4-FFF2-40B4-BE49-F238E27FC236}">
                <a16:creationId xmlns:a16="http://schemas.microsoft.com/office/drawing/2014/main" id="{78A23AB0-1654-029B-22B2-6E0A3D08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387" y="2100564"/>
            <a:ext cx="3582846" cy="32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6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/>
      <p:bldP spid="4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テーブル, 皿, 食品, 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8C6E156-2C70-C301-F5DB-54FD65930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714" b="-12195"/>
          <a:stretch/>
        </p:blipFill>
        <p:spPr>
          <a:xfrm>
            <a:off x="59919" y="278247"/>
            <a:ext cx="2905624" cy="31050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7BB6355-6C82-756C-B540-CFEADB87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129" y="434645"/>
            <a:ext cx="9178140" cy="3068135"/>
          </a:xfrm>
        </p:spPr>
        <p:txBody>
          <a:bodyPr>
            <a:normAutofit/>
          </a:bodyPr>
          <a:lstStyle/>
          <a:p>
            <a:r>
              <a:rPr lang="ja-JP" altLang="en-US" sz="7200">
                <a:ea typeface="游ゴシック Light"/>
              </a:rPr>
              <a:t>＝</a:t>
            </a:r>
            <a:r>
              <a:rPr lang="ja-JP" sz="6600" b="1">
                <a:solidFill>
                  <a:srgbClr val="0095FF"/>
                </a:solidFill>
                <a:latin typeface="游ゴシック"/>
                <a:ea typeface="游ゴシック"/>
              </a:rPr>
              <a:t>マインドスポーツ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72CE79-E7A4-831C-65B2-C13B240F1901}"/>
              </a:ext>
            </a:extLst>
          </p:cNvPr>
          <p:cNvSpPr txBox="1"/>
          <p:nvPr/>
        </p:nvSpPr>
        <p:spPr>
          <a:xfrm>
            <a:off x="245696" y="4409325"/>
            <a:ext cx="83647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600" b="1">
                <a:solidFill>
                  <a:srgbClr val="FF0000"/>
                </a:solidFill>
                <a:latin typeface="游ゴシック"/>
                <a:ea typeface="游ゴシック"/>
              </a:rPr>
              <a:t>モータースポーツ</a:t>
            </a:r>
            <a:r>
              <a:rPr lang="ja-JP" altLang="en-US" sz="7200">
                <a:latin typeface="游ゴシック Light"/>
                <a:ea typeface="游ゴシック Light"/>
              </a:rPr>
              <a:t>＝</a:t>
            </a:r>
            <a:endParaRPr lang="ja-JP" sz="7200">
              <a:latin typeface="游ゴシック Light"/>
              <a:ea typeface="游ゴシック Light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0891172-E9A7-5AE6-CF17-7615F157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688" y="754740"/>
            <a:ext cx="1865204" cy="21589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AA99635-F5EF-DCEA-E3C6-8FB3E5F67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828" t="-5186" r="-2611" b="-4441"/>
          <a:stretch/>
        </p:blipFill>
        <p:spPr>
          <a:xfrm>
            <a:off x="8467698" y="4773006"/>
            <a:ext cx="3853715" cy="2198159"/>
          </a:xfrm>
          <a:prstGeom prst="rect">
            <a:avLst/>
          </a:prstGeom>
        </p:spPr>
      </p:pic>
      <p:pic>
        <p:nvPicPr>
          <p:cNvPr id="3" name="図 2" descr="おもちゃ が含まれている画像">
            <a:extLst>
              <a:ext uri="{FF2B5EF4-FFF2-40B4-BE49-F238E27FC236}">
                <a16:creationId xmlns:a16="http://schemas.microsoft.com/office/drawing/2014/main" id="{A7381783-6B57-5B95-0141-163C8CB2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662" y="2309390"/>
            <a:ext cx="2133359" cy="24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7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0B723A-9572-DD4A-EBF2-F69640BC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43475"/>
            <a:ext cx="12859109" cy="10733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4800">
                <a:ea typeface="游ゴシック"/>
              </a:rPr>
              <a:t>高度な競技性と精神的な技能にあります。　</a:t>
            </a:r>
          </a:p>
          <a:p>
            <a:pPr marL="0" indent="0">
              <a:buNone/>
            </a:pPr>
            <a:endParaRPr lang="ja-JP" altLang="en-US" sz="4800">
              <a:ea typeface="游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8970F4-2FE2-A576-6F31-1D3D15D93796}"/>
              </a:ext>
            </a:extLst>
          </p:cNvPr>
          <p:cNvSpPr txBox="1"/>
          <p:nvPr/>
        </p:nvSpPr>
        <p:spPr>
          <a:xfrm rot="-10800000" flipH="1" flipV="1">
            <a:off x="3013764" y="901867"/>
            <a:ext cx="71019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3600">
                <a:latin typeface="Modern No. 20"/>
                <a:ea typeface="游ゴシック"/>
              </a:rPr>
              <a:t>e-Sports</a:t>
            </a:r>
            <a:r>
              <a:rPr lang="ja-JP" altLang="en-US" sz="3600">
                <a:ea typeface="游ゴシック"/>
              </a:rPr>
              <a:t>​プレイヤーは、一般的なスポーツ選手と</a:t>
            </a:r>
            <a:r>
              <a:rPr lang="ja-JP" altLang="en-US" sz="3600">
                <a:solidFill>
                  <a:srgbClr val="FF0000"/>
                </a:solidFill>
                <a:ea typeface="游ゴシック"/>
              </a:rPr>
              <a:t>同様に</a:t>
            </a:r>
          </a:p>
        </p:txBody>
      </p:sp>
      <p:pic>
        <p:nvPicPr>
          <p:cNvPr id="5" name="図 4" descr="ロゴ&#10;&#10;説明は自動で生成されたものです">
            <a:extLst>
              <a:ext uri="{FF2B5EF4-FFF2-40B4-BE49-F238E27FC236}">
                <a16:creationId xmlns:a16="http://schemas.microsoft.com/office/drawing/2014/main" id="{61B7987E-57C0-F4F7-EA82-965D2354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9" y="2754687"/>
            <a:ext cx="4227303" cy="410473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65D4D-CA65-D791-3D12-DEDE5F528B48}"/>
              </a:ext>
            </a:extLst>
          </p:cNvPr>
          <p:cNvSpPr txBox="1"/>
          <p:nvPr/>
        </p:nvSpPr>
        <p:spPr>
          <a:xfrm>
            <a:off x="672673" y="1867154"/>
            <a:ext cx="470944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 b="1">
                <a:solidFill>
                  <a:srgbClr val="FF0000"/>
                </a:solidFill>
                <a:ea typeface="游ゴシック"/>
              </a:rPr>
              <a:t>非常に高い集中力</a:t>
            </a:r>
            <a:endParaRPr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9FA215-4AAA-A21E-DE4B-02620E6ABE13}"/>
              </a:ext>
            </a:extLst>
          </p:cNvPr>
          <p:cNvSpPr txBox="1"/>
          <p:nvPr/>
        </p:nvSpPr>
        <p:spPr>
          <a:xfrm>
            <a:off x="8081181" y="1423583"/>
            <a:ext cx="291281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sz="3200">
              <a:solidFill>
                <a:srgbClr val="FF0000"/>
              </a:solidFill>
              <a:ea typeface="游ゴシック"/>
            </a:endParaRPr>
          </a:p>
          <a:p>
            <a:r>
              <a:rPr lang="ja-JP" altLang="en-US" sz="4400" b="1">
                <a:solidFill>
                  <a:srgbClr val="FF0000"/>
                </a:solidFill>
                <a:ea typeface="游ゴシック"/>
              </a:rPr>
              <a:t>反応速度</a:t>
            </a:r>
          </a:p>
        </p:txBody>
      </p:sp>
      <p:pic>
        <p:nvPicPr>
          <p:cNvPr id="8" name="図 7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35DFACE-387D-EB01-575F-5CD5D933A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111" y="2498336"/>
            <a:ext cx="3802272" cy="43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ーブル&#10;&#10;説明は自動で生成されたものです">
            <a:extLst>
              <a:ext uri="{FF2B5EF4-FFF2-40B4-BE49-F238E27FC236}">
                <a16:creationId xmlns:a16="http://schemas.microsoft.com/office/drawing/2014/main" id="{FECF4D32-FD06-5072-AE24-8574771C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66" y="49423"/>
            <a:ext cx="11530641" cy="65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6169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A2DE8-5E95-4292-292E-537B3C76B5DD}"/>
              </a:ext>
            </a:extLst>
          </p:cNvPr>
          <p:cNvSpPr txBox="1"/>
          <p:nvPr/>
        </p:nvSpPr>
        <p:spPr>
          <a:xfrm>
            <a:off x="374108" y="608802"/>
            <a:ext cx="11670445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5400">
                <a:latin typeface="Modern No. 20"/>
                <a:ea typeface="游ゴシック"/>
              </a:rPr>
              <a:t>E-SPORTS</a:t>
            </a:r>
            <a:r>
              <a:rPr lang="ja-JP" altLang="en-US" sz="4000">
                <a:ea typeface="游ゴシック"/>
              </a:rPr>
              <a:t>​</a:t>
            </a:r>
            <a:r>
              <a:rPr lang="ja-JP" altLang="en-US" sz="4000" b="1">
                <a:latin typeface="游ゴシック"/>
                <a:ea typeface="游ゴシック"/>
              </a:rPr>
              <a:t>は</a:t>
            </a:r>
            <a:r>
              <a:rPr lang="ja-JP" altLang="en-US" sz="4000" b="1">
                <a:solidFill>
                  <a:srgbClr val="000000"/>
                </a:solidFill>
                <a:ea typeface="游ゴシック"/>
              </a:rPr>
              <a:t>みんなで楽しめるスポーツ！</a:t>
            </a:r>
            <a:r>
              <a:rPr lang="ja-JP" altLang="en-US" sz="4000">
                <a:solidFill>
                  <a:srgbClr val="FFFFFF"/>
                </a:solidFill>
                <a:ea typeface="游ゴシック"/>
              </a:rPr>
              <a:t>みんなで楽しめるスポーツ</a:t>
            </a:r>
          </a:p>
          <a:p>
            <a:r>
              <a:rPr lang="ja-JP" altLang="en-US" sz="4000" b="1">
                <a:ea typeface="游ゴシック"/>
              </a:rPr>
              <a:t>例えば・・・</a:t>
            </a:r>
          </a:p>
          <a:p>
            <a:r>
              <a:rPr lang="ja-JP" altLang="en-US" sz="4000">
                <a:ea typeface="游ゴシック"/>
              </a:rPr>
              <a:t>　　　</a:t>
            </a:r>
            <a:r>
              <a:rPr lang="ja-JP" altLang="en-US" sz="4800">
                <a:ea typeface="游ゴシック"/>
              </a:rPr>
              <a:t>・</a:t>
            </a:r>
            <a:r>
              <a:rPr lang="ja-JP" altLang="en-US" sz="5400" b="1">
                <a:solidFill>
                  <a:srgbClr val="FF0000"/>
                </a:solidFill>
                <a:ea typeface="游ゴシック"/>
              </a:rPr>
              <a:t>どんな人種の人でも</a:t>
            </a:r>
          </a:p>
          <a:p>
            <a:r>
              <a:rPr lang="ja-JP" altLang="en-US" sz="4000" b="1">
                <a:ea typeface="游ゴシック"/>
              </a:rPr>
              <a:t>　　　・</a:t>
            </a:r>
            <a:r>
              <a:rPr lang="ja-JP" altLang="en-US" sz="5400" b="1">
                <a:solidFill>
                  <a:schemeClr val="accent4">
                    <a:lumMod val="75000"/>
                  </a:schemeClr>
                </a:solidFill>
                <a:ea typeface="游ゴシック"/>
              </a:rPr>
              <a:t>どんな年齢の人でも</a:t>
            </a:r>
          </a:p>
          <a:p>
            <a:r>
              <a:rPr lang="ja-JP" altLang="en-US" sz="4000" b="1">
                <a:ea typeface="游ゴシック"/>
              </a:rPr>
              <a:t>　　　・</a:t>
            </a:r>
            <a:r>
              <a:rPr lang="ja-JP" altLang="en-US" sz="5400" b="1">
                <a:solidFill>
                  <a:srgbClr val="FFC000"/>
                </a:solidFill>
                <a:ea typeface="游ゴシック"/>
              </a:rPr>
              <a:t>性別も体力も関係なく</a:t>
            </a:r>
          </a:p>
          <a:p>
            <a:r>
              <a:rPr lang="ja-JP" altLang="en-US" sz="4000" b="1">
                <a:ea typeface="游ゴシック"/>
              </a:rPr>
              <a:t>　　　・</a:t>
            </a:r>
            <a:r>
              <a:rPr lang="ja-JP" altLang="en-US" sz="5400" b="1">
                <a:solidFill>
                  <a:schemeClr val="accent6">
                    <a:lumMod val="75000"/>
                  </a:schemeClr>
                </a:solidFill>
                <a:ea typeface="游ゴシック"/>
              </a:rPr>
              <a:t>たとえ障がいがあっても</a:t>
            </a:r>
          </a:p>
          <a:p>
            <a:endParaRPr lang="ja-JP" altLang="en-US" sz="4000" b="1">
              <a:ea typeface="游ゴシック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8B7168F4-5E6D-A3A4-7E9B-2208DA08EAC6}"/>
                  </a:ext>
                </a:extLst>
              </p14:cNvPr>
              <p14:cNvContentPartPr/>
              <p14:nvPr/>
            </p14:nvContentPartPr>
            <p14:xfrm>
              <a:off x="12891303" y="950089"/>
              <a:ext cx="14468" cy="14468"/>
            </p14:xfrm>
          </p:contentPart>
        </mc:Choice>
        <mc:Fallback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8B7168F4-5E6D-A3A4-7E9B-2208DA08EA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67903" y="226689"/>
                <a:ext cx="1446800" cy="1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日本語の母音を発音する人のイラスト | かわいいフリー素材集 いらすとや">
            <a:extLst>
              <a:ext uri="{FF2B5EF4-FFF2-40B4-BE49-F238E27FC236}">
                <a16:creationId xmlns:a16="http://schemas.microsoft.com/office/drawing/2014/main" id="{58BB86C9-ECED-7482-FEE8-7589BA6B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7" y="3348491"/>
            <a:ext cx="2743200" cy="3194410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0F3B06FD-BB91-99AB-BE71-ECF89589C32F}"/>
              </a:ext>
            </a:extLst>
          </p:cNvPr>
          <p:cNvSpPr/>
          <p:nvPr/>
        </p:nvSpPr>
        <p:spPr>
          <a:xfrm>
            <a:off x="527093" y="902175"/>
            <a:ext cx="3134810" cy="1726556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>
                <a:ea typeface="游ゴシック"/>
              </a:rPr>
              <a:t>ただのゲーム</a:t>
            </a:r>
          </a:p>
          <a:p>
            <a:pPr algn="ctr"/>
            <a:r>
              <a:rPr lang="ja-JP" altLang="en-US" sz="3600">
                <a:ea typeface="游ゴシック"/>
              </a:rPr>
              <a:t>やろ</a:t>
            </a:r>
          </a:p>
        </p:txBody>
      </p:sp>
      <p:pic>
        <p:nvPicPr>
          <p:cNvPr id="2" name="図 1" descr="世界のいろいろな人のイラスト - ONWAイラスト">
            <a:extLst>
              <a:ext uri="{FF2B5EF4-FFF2-40B4-BE49-F238E27FC236}">
                <a16:creationId xmlns:a16="http://schemas.microsoft.com/office/drawing/2014/main" id="{A3C0F57B-8BC2-BD60-EA7A-79AD48539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822" y="2485513"/>
            <a:ext cx="4221197" cy="420682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680928E-420E-B2A0-EC92-48EB09A2893F}"/>
              </a:ext>
            </a:extLst>
          </p:cNvPr>
          <p:cNvSpPr/>
          <p:nvPr/>
        </p:nvSpPr>
        <p:spPr>
          <a:xfrm>
            <a:off x="7845363" y="613036"/>
            <a:ext cx="3327722" cy="1726556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>
                <a:ea typeface="游ゴシック"/>
              </a:rPr>
              <a:t>楽しい～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4B8B94E0-4FD3-BAD2-D227-AC48CB10A497}"/>
                  </a:ext>
                </a:extLst>
              </p14:cNvPr>
              <p14:cNvContentPartPr/>
              <p14:nvPr/>
            </p14:nvContentPartPr>
            <p14:xfrm>
              <a:off x="-842271" y="1091058"/>
              <a:ext cx="5008809" cy="5008809"/>
            </p14:xfrm>
          </p:contentPart>
        </mc:Choice>
        <mc:Fallback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4B8B94E0-4FD3-BAD2-D227-AC48CB10A4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60270" y="1073059"/>
                <a:ext cx="5044447" cy="5044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9170C35A-5026-0102-1E95-DA066BD8EAFA}"/>
                  </a:ext>
                </a:extLst>
              </p14:cNvPr>
              <p14:cNvContentPartPr/>
              <p14:nvPr/>
            </p14:nvContentPartPr>
            <p14:xfrm>
              <a:off x="330574" y="2009267"/>
              <a:ext cx="3769043" cy="3769043"/>
            </p14:xfrm>
          </p:contentPart>
        </mc:Choice>
        <mc:Fallback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9170C35A-5026-0102-1E95-DA066BD8EA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575" y="1991269"/>
                <a:ext cx="3804682" cy="3804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CED013C6-3139-E8E8-3FBD-717B1BCBBD61}"/>
                  </a:ext>
                </a:extLst>
              </p14:cNvPr>
              <p14:cNvContentPartPr/>
              <p14:nvPr/>
            </p14:nvContentPartPr>
            <p14:xfrm>
              <a:off x="3027405" y="7239000"/>
              <a:ext cx="15445" cy="15445"/>
            </p14:xfrm>
          </p:contentPart>
        </mc:Choice>
        <mc:Fallback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CED013C6-3139-E8E8-3FBD-717B1BCBBD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5155" y="6466750"/>
                <a:ext cx="1544500" cy="154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9FE180CE-DFEE-BD53-9A06-8846D4DE42BF}"/>
                  </a:ext>
                </a:extLst>
              </p14:cNvPr>
              <p14:cNvContentPartPr/>
              <p14:nvPr/>
            </p14:nvContentPartPr>
            <p14:xfrm>
              <a:off x="2898493" y="1866417"/>
              <a:ext cx="14468" cy="14468"/>
            </p14:xfrm>
          </p:contentPart>
        </mc:Choice>
        <mc:Fallback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9FE180CE-DFEE-BD53-9A06-8846D4DE42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5093" y="1143017"/>
                <a:ext cx="1446800" cy="1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63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準備運動のイラスト（脚） | かわいいフリー素材集 いらすとや">
            <a:extLst>
              <a:ext uri="{FF2B5EF4-FFF2-40B4-BE49-F238E27FC236}">
                <a16:creationId xmlns:a16="http://schemas.microsoft.com/office/drawing/2014/main" id="{05501E71-1FEC-D0CB-7750-58FE0E15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43" y="1254184"/>
            <a:ext cx="2714263" cy="277740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A6A6D2-4DD2-903D-4CF2-5D49A66B62AB}"/>
              </a:ext>
            </a:extLst>
          </p:cNvPr>
          <p:cNvSpPr txBox="1"/>
          <p:nvPr/>
        </p:nvSpPr>
        <p:spPr>
          <a:xfrm>
            <a:off x="3578428" y="1969648"/>
            <a:ext cx="53571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5400">
                <a:ea typeface="游ゴシック"/>
              </a:rPr>
              <a:t>だけじゃなく！</a:t>
            </a:r>
          </a:p>
        </p:txBody>
      </p:sp>
      <p:pic>
        <p:nvPicPr>
          <p:cNvPr id="6" name="図 5" descr="健康な脳のイラスト | 無料イラスト素材のillalet">
            <a:extLst>
              <a:ext uri="{FF2B5EF4-FFF2-40B4-BE49-F238E27FC236}">
                <a16:creationId xmlns:a16="http://schemas.microsoft.com/office/drawing/2014/main" id="{7CA01CA1-6782-7BD2-C548-36CECC2CA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27" y="4266256"/>
            <a:ext cx="2743200" cy="226087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8298DC-21AD-0BD6-2B96-BE051368552F}"/>
              </a:ext>
            </a:extLst>
          </p:cNvPr>
          <p:cNvSpPr txBox="1"/>
          <p:nvPr/>
        </p:nvSpPr>
        <p:spPr>
          <a:xfrm>
            <a:off x="364720" y="260533"/>
            <a:ext cx="747334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000">
                <a:latin typeface="Modern No. 20"/>
                <a:ea typeface="游ゴシック"/>
              </a:rPr>
              <a:t>e-Sports</a:t>
            </a:r>
            <a:r>
              <a:rPr lang="ja-JP" altLang="en-US" sz="6000">
                <a:ea typeface="游ゴシック"/>
              </a:rPr>
              <a:t>のメリット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5FE57-D22F-BC3B-ABE6-95E5C5694471}"/>
              </a:ext>
            </a:extLst>
          </p:cNvPr>
          <p:cNvSpPr txBox="1"/>
          <p:nvPr/>
        </p:nvSpPr>
        <p:spPr>
          <a:xfrm>
            <a:off x="4521323" y="4905740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000">
                <a:ea typeface="游ゴシック"/>
              </a:rPr>
              <a:t>使い</a:t>
            </a:r>
            <a:endParaRPr lang="ja-JP" altLang="en-US" sz="6000"/>
          </a:p>
        </p:txBody>
      </p:sp>
      <p:pic>
        <p:nvPicPr>
          <p:cNvPr id="9" name="図 8" descr="チームワーク・協力する人たちのイラスト – フリーイラスト素材集 KuKuKeKe">
            <a:extLst>
              <a:ext uri="{FF2B5EF4-FFF2-40B4-BE49-F238E27FC236}">
                <a16:creationId xmlns:a16="http://schemas.microsoft.com/office/drawing/2014/main" id="{972F6131-45C3-6A24-FBA2-4D6FC5FAA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08" y="2469367"/>
            <a:ext cx="4511614" cy="40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590EFD-958A-4853-BAC7-7D56570F5967}">
  <ds:schemaRefs>
    <ds:schemaRef ds:uri="3149c194-838c-4480-a81d-0b04e9697bb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A488B6-2488-4E85-A61A-B66E2F678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7754A-5310-4917-8F6E-7EE987C74617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E-sports=everyone happy </vt:lpstr>
      <vt:lpstr> </vt:lpstr>
      <vt:lpstr>＝マインドスポーツ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ヨシダ　ココネ</dc:creator>
  <cp:revision>1</cp:revision>
  <dcterms:created xsi:type="dcterms:W3CDTF">2024-02-08T05:50:36Z</dcterms:created>
  <dcterms:modified xsi:type="dcterms:W3CDTF">2024-03-12T04:11:37Z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