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0" r:id="rId7"/>
    <p:sldId id="257" r:id="rId8"/>
    <p:sldId id="261" r:id="rId9"/>
    <p:sldId id="271" r:id="rId10"/>
    <p:sldId id="269" r:id="rId11"/>
    <p:sldId id="273" r:id="rId12"/>
    <p:sldId id="272" r:id="rId13"/>
    <p:sldId id="26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477A6-7BCD-49B2-BD8E-77324E84F4C8}" v="64" dt="2024-03-11T05:55:1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ナカガミ　ノノハ" userId="S::3731390@school.city.osaka.jp::9bc4dbfd-f8bc-4287-9d36-b998f961c5c3" providerId="AD" clId="Web-{A4F83D4C-2F6D-4E94-9250-59619C5F47CB}"/>
    <pc:docChg chg="modSld modMainMaster">
      <pc:chgData name="ナカガミ　ノノハ" userId="S::3731390@school.city.osaka.jp::9bc4dbfd-f8bc-4287-9d36-b998f961c5c3" providerId="AD" clId="Web-{A4F83D4C-2F6D-4E94-9250-59619C5F47CB}" dt="2024-03-06T15:47:23.454" v="50" actId="1076"/>
      <pc:docMkLst>
        <pc:docMk/>
      </pc:docMkLst>
      <pc:sldChg chg="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2128380218" sldId="256"/>
        </pc:sldMkLst>
      </pc:sldChg>
      <pc:sldChg chg="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4120706876" sldId="257"/>
        </pc:sldMkLst>
      </pc:sldChg>
      <pc:sldChg chg="modSp mod">
        <pc:chgData name="ナカガミ　ノノハ" userId="S::3731390@school.city.osaka.jp::9bc4dbfd-f8bc-4287-9d36-b998f961c5c3" providerId="AD" clId="Web-{A4F83D4C-2F6D-4E94-9250-59619C5F47CB}" dt="2024-03-06T15:47:23.454" v="50" actId="1076"/>
        <pc:sldMkLst>
          <pc:docMk/>
          <pc:sldMk cId="2987656683" sldId="258"/>
        </pc:sldMkLst>
        <pc:spChg chg="mod">
          <ac:chgData name="ナカガミ　ノノハ" userId="S::3731390@school.city.osaka.jp::9bc4dbfd-f8bc-4287-9d36-b998f961c5c3" providerId="AD" clId="Web-{A4F83D4C-2F6D-4E94-9250-59619C5F47CB}" dt="2024-03-06T15:47:23.454" v="50" actId="1076"/>
          <ac:spMkLst>
            <pc:docMk/>
            <pc:sldMk cId="2987656683" sldId="258"/>
            <ac:spMk id="2" creationId="{8B368547-EF46-BF48-22CD-318CDC632ACC}"/>
          </ac:spMkLst>
        </pc:spChg>
      </pc:sldChg>
      <pc:sldChg chg="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448328849" sldId="260"/>
        </pc:sldMkLst>
      </pc:sldChg>
      <pc:sldChg chg="modSp mod">
        <pc:chgData name="ナカガミ　ノノハ" userId="S::3731390@school.city.osaka.jp::9bc4dbfd-f8bc-4287-9d36-b998f961c5c3" providerId="AD" clId="Web-{A4F83D4C-2F6D-4E94-9250-59619C5F47CB}" dt="2024-03-06T15:46:29.656" v="44" actId="20577"/>
        <pc:sldMkLst>
          <pc:docMk/>
          <pc:sldMk cId="1959649676" sldId="261"/>
        </pc:sldMkLst>
        <pc:graphicFrameChg chg="modGraphic">
          <ac:chgData name="ナカガミ　ノノハ" userId="S::3731390@school.city.osaka.jp::9bc4dbfd-f8bc-4287-9d36-b998f961c5c3" providerId="AD" clId="Web-{A4F83D4C-2F6D-4E94-9250-59619C5F47CB}" dt="2024-03-06T15:46:29.656" v="44" actId="20577"/>
          <ac:graphicFrameMkLst>
            <pc:docMk/>
            <pc:sldMk cId="1959649676" sldId="261"/>
            <ac:graphicFrameMk id="10" creationId="{C9B3182F-E374-B303-2C4A-EAD89916DBF4}"/>
          </ac:graphicFrameMkLst>
        </pc:graphicFrameChg>
      </pc:sldChg>
      <pc:sldChg chg="modSp 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A4F83D4C-2F6D-4E94-9250-59619C5F47CB}" dt="2024-03-06T15:44:02.543" v="35" actId="1076"/>
          <ac:spMkLst>
            <pc:docMk/>
            <pc:sldMk cId="3904111054" sldId="262"/>
            <ac:spMk id="2" creationId="{29305D34-3017-6EB9-8E6C-8266B671C752}"/>
          </ac:spMkLst>
        </pc:spChg>
      </pc:sldChg>
      <pc:sldChg chg="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3362471610" sldId="269"/>
        </pc:sldMkLst>
      </pc:sldChg>
      <pc:sldChg chg="mod">
        <pc:chgData name="ナカガミ　ノノハ" userId="S::3731390@school.city.osaka.jp::9bc4dbfd-f8bc-4287-9d36-b998f961c5c3" providerId="AD" clId="Web-{A4F83D4C-2F6D-4E94-9250-59619C5F47CB}" dt="2024-03-06T15:44:21.731" v="36"/>
        <pc:sldMkLst>
          <pc:docMk/>
          <pc:sldMk cId="4249180303" sldId="270"/>
        </pc:sldMkLst>
      </pc:sldChg>
      <pc:sldChg chg="modSp mod">
        <pc:chgData name="ナカガミ　ノノハ" userId="S::3731390@school.city.osaka.jp::9bc4dbfd-f8bc-4287-9d36-b998f961c5c3" providerId="AD" clId="Web-{A4F83D4C-2F6D-4E94-9250-59619C5F47CB}" dt="2024-03-06T15:46:54.750" v="49" actId="20577"/>
        <pc:sldMkLst>
          <pc:docMk/>
          <pc:sldMk cId="2832325658" sldId="271"/>
        </pc:sldMkLst>
        <pc:spChg chg="mod">
          <ac:chgData name="ナカガミ　ノノハ" userId="S::3731390@school.city.osaka.jp::9bc4dbfd-f8bc-4287-9d36-b998f961c5c3" providerId="AD" clId="Web-{A4F83D4C-2F6D-4E94-9250-59619C5F47CB}" dt="2024-03-06T15:46:54.750" v="49" actId="20577"/>
          <ac:spMkLst>
            <pc:docMk/>
            <pc:sldMk cId="2832325658" sldId="271"/>
            <ac:spMk id="5" creationId="{8543F044-1AD9-1123-4FA3-5F99C2AAA127}"/>
          </ac:spMkLst>
        </pc:spChg>
      </pc:sldChg>
      <pc:sldChg chg="addSp delSp modSp mod setBg modClrScheme chgLayout">
        <pc:chgData name="ナカガミ　ノノハ" userId="S::3731390@school.city.osaka.jp::9bc4dbfd-f8bc-4287-9d36-b998f961c5c3" providerId="AD" clId="Web-{A4F83D4C-2F6D-4E94-9250-59619C5F47CB}" dt="2024-03-06T15:44:46.106" v="38"/>
        <pc:sldMkLst>
          <pc:docMk/>
          <pc:sldMk cId="261424960" sldId="272"/>
        </pc:sldMkLst>
        <pc:spChg chg="mod ord">
          <ac:chgData name="ナカガミ　ノノハ" userId="S::3731390@school.city.osaka.jp::9bc4dbfd-f8bc-4287-9d36-b998f961c5c3" providerId="AD" clId="Web-{A4F83D4C-2F6D-4E94-9250-59619C5F47CB}" dt="2024-03-06T15:38:34.753" v="19" actId="1076"/>
          <ac:spMkLst>
            <pc:docMk/>
            <pc:sldMk cId="261424960" sldId="272"/>
            <ac:spMk id="2" creationId="{B000159A-E8D1-E2C1-320D-F90542FFC4D4}"/>
          </ac:spMkLst>
        </pc:spChg>
        <pc:spChg chg="del mod ord">
          <ac:chgData name="ナカガミ　ノノハ" userId="S::3731390@school.city.osaka.jp::9bc4dbfd-f8bc-4287-9d36-b998f961c5c3" providerId="AD" clId="Web-{A4F83D4C-2F6D-4E94-9250-59619C5F47CB}" dt="2024-03-06T15:44:46.106" v="38"/>
          <ac:spMkLst>
            <pc:docMk/>
            <pc:sldMk cId="261424960" sldId="272"/>
            <ac:spMk id="3" creationId="{A340737F-1E7B-0C15-FEC6-A0EB08FF1017}"/>
          </ac:spMkLst>
        </pc:spChg>
        <pc:spChg chg="add">
          <ac:chgData name="ナカガミ　ノノハ" userId="S::3731390@school.city.osaka.jp::9bc4dbfd-f8bc-4287-9d36-b998f961c5c3" providerId="AD" clId="Web-{A4F83D4C-2F6D-4E94-9250-59619C5F47CB}" dt="2024-03-06T15:31:37.567" v="3"/>
          <ac:spMkLst>
            <pc:docMk/>
            <pc:sldMk cId="261424960" sldId="272"/>
            <ac:spMk id="8" creationId="{943CAA20-3569-4189-9E48-239A229A86CA}"/>
          </ac:spMkLst>
        </pc:spChg>
        <pc:spChg chg="add">
          <ac:chgData name="ナカガミ　ノノハ" userId="S::3731390@school.city.osaka.jp::9bc4dbfd-f8bc-4287-9d36-b998f961c5c3" providerId="AD" clId="Web-{A4F83D4C-2F6D-4E94-9250-59619C5F47CB}" dt="2024-03-06T15:31:37.567" v="3"/>
          <ac:spMkLst>
            <pc:docMk/>
            <pc:sldMk cId="261424960" sldId="272"/>
            <ac:spMk id="10" creationId="{DA542B6D-E775-4832-91DC-2D20F857813A}"/>
          </ac:spMkLst>
        </pc:spChg>
      </pc:sldChg>
      <pc:sldMasterChg chg="mod setBg modSldLayout">
        <pc:chgData name="ナカガミ　ノノハ" userId="S::3731390@school.city.osaka.jp::9bc4dbfd-f8bc-4287-9d36-b998f961c5c3" providerId="AD" clId="Web-{A4F83D4C-2F6D-4E94-9250-59619C5F47CB}" dt="2024-03-06T15:44:21.731" v="36"/>
        <pc:sldMasterMkLst>
          <pc:docMk/>
          <pc:sldMasterMk cId="2907289730" sldId="2147483648"/>
        </pc:sldMasterMkLst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3849106771" sldId="2147483649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2040515858" sldId="2147483650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4083904788" sldId="2147483651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1395402986" sldId="2147483652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797884901" sldId="2147483653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539588861" sldId="2147483654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2042860812" sldId="2147483655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3888451093" sldId="2147483656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2189387916" sldId="2147483657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2575747102" sldId="2147483658"/>
          </pc:sldLayoutMkLst>
        </pc:sldLayoutChg>
        <pc:sldLayoutChg chg="mod">
          <pc:chgData name="ナカガミ　ノノハ" userId="S::3731390@school.city.osaka.jp::9bc4dbfd-f8bc-4287-9d36-b998f961c5c3" providerId="AD" clId="Web-{A4F83D4C-2F6D-4E94-9250-59619C5F47CB}" dt="2024-03-06T15:44:21.731" v="36"/>
          <pc:sldLayoutMkLst>
            <pc:docMk/>
            <pc:sldMasterMk cId="2907289730" sldId="2147483648"/>
            <pc:sldLayoutMk cId="2950866720" sldId="2147483659"/>
          </pc:sldLayoutMkLst>
        </pc:sldLayoutChg>
      </pc:sldMasterChg>
    </pc:docChg>
  </pc:docChgLst>
  <pc:docChgLst>
    <pc:chgData name="モリタ　ルコ" userId="S::5070992@school.city.osaka.jp::6fe4b313-948f-4633-a02c-1429f2de1252" providerId="AD" clId="Web-{6CE477A6-7BCD-49B2-BD8E-77324E84F4C8}"/>
    <pc:docChg chg="modSld">
      <pc:chgData name="モリタ　ルコ" userId="S::5070992@school.city.osaka.jp::6fe4b313-948f-4633-a02c-1429f2de1252" providerId="AD" clId="Web-{6CE477A6-7BCD-49B2-BD8E-77324E84F4C8}" dt="2024-03-11T05:55:12.762" v="63" actId="20577"/>
      <pc:docMkLst>
        <pc:docMk/>
      </pc:docMkLst>
      <pc:sldChg chg="modSp">
        <pc:chgData name="モリタ　ルコ" userId="S::5070992@school.city.osaka.jp::6fe4b313-948f-4633-a02c-1429f2de1252" providerId="AD" clId="Web-{6CE477A6-7BCD-49B2-BD8E-77324E84F4C8}" dt="2024-03-11T05:55:12.762" v="63" actId="20577"/>
        <pc:sldMkLst>
          <pc:docMk/>
          <pc:sldMk cId="2987656683" sldId="258"/>
        </pc:sldMkLst>
        <pc:spChg chg="mod">
          <ac:chgData name="モリタ　ルコ" userId="S::5070992@school.city.osaka.jp::6fe4b313-948f-4633-a02c-1429f2de1252" providerId="AD" clId="Web-{6CE477A6-7BCD-49B2-BD8E-77324E84F4C8}" dt="2024-03-11T05:55:12.762" v="63" actId="20577"/>
          <ac:spMkLst>
            <pc:docMk/>
            <pc:sldMk cId="2987656683" sldId="258"/>
            <ac:spMk id="2" creationId="{8B368547-EF46-BF48-22CD-318CDC632ACC}"/>
          </ac:spMkLst>
        </pc:spChg>
      </pc:sldChg>
    </pc:docChg>
  </pc:docChgLst>
  <pc:docChgLst>
    <pc:chgData name="ナカガミ　ノノハ" userId="S::3731390@school.city.osaka.jp::9bc4dbfd-f8bc-4287-9d36-b998f961c5c3" providerId="AD" clId="Web-{D50A7235-F497-4E7F-8F4E-34C4C23EB9CA}"/>
    <pc:docChg chg="modSld">
      <pc:chgData name="ナカガミ　ノノハ" userId="S::3731390@school.city.osaka.jp::9bc4dbfd-f8bc-4287-9d36-b998f961c5c3" providerId="AD" clId="Web-{D50A7235-F497-4E7F-8F4E-34C4C23EB9CA}" dt="2024-02-22T05:53:49.046" v="8"/>
      <pc:docMkLst>
        <pc:docMk/>
      </pc:docMkLst>
      <pc:sldChg chg="addSp delSp">
        <pc:chgData name="ナカガミ　ノノハ" userId="S::3731390@school.city.osaka.jp::9bc4dbfd-f8bc-4287-9d36-b998f961c5c3" providerId="AD" clId="Web-{D50A7235-F497-4E7F-8F4E-34C4C23EB9CA}" dt="2024-02-22T05:53:49.046" v="8"/>
        <pc:sldMkLst>
          <pc:docMk/>
          <pc:sldMk cId="4120706876" sldId="257"/>
        </pc:sldMkLst>
        <pc:inkChg chg="add del">
          <ac:chgData name="ナカガミ　ノノハ" userId="S::3731390@school.city.osaka.jp::9bc4dbfd-f8bc-4287-9d36-b998f961c5c3" providerId="AD" clId="Web-{D50A7235-F497-4E7F-8F4E-34C4C23EB9CA}" dt="2024-02-22T05:53:21.905" v="5"/>
          <ac:inkMkLst>
            <pc:docMk/>
            <pc:sldMk cId="4120706876" sldId="257"/>
            <ac:inkMk id="2" creationId="{5C738558-8068-336B-5FA4-3693D6F93885}"/>
          </ac:inkMkLst>
        </pc:inkChg>
        <pc:inkChg chg="add del">
          <ac:chgData name="ナカガミ　ノノハ" userId="S::3731390@school.city.osaka.jp::9bc4dbfd-f8bc-4287-9d36-b998f961c5c3" providerId="AD" clId="Web-{D50A7235-F497-4E7F-8F4E-34C4C23EB9CA}" dt="2024-02-22T05:53:19.139" v="4"/>
          <ac:inkMkLst>
            <pc:docMk/>
            <pc:sldMk cId="4120706876" sldId="257"/>
            <ac:inkMk id="3" creationId="{6B64EF72-55FB-7BB4-9595-90326D7189F5}"/>
          </ac:inkMkLst>
        </pc:inkChg>
        <pc:inkChg chg="add del">
          <ac:chgData name="ナカガミ　ノノハ" userId="S::3731390@school.city.osaka.jp::9bc4dbfd-f8bc-4287-9d36-b998f961c5c3" providerId="AD" clId="Web-{D50A7235-F497-4E7F-8F4E-34C4C23EB9CA}" dt="2024-02-22T05:53:16.343" v="3"/>
          <ac:inkMkLst>
            <pc:docMk/>
            <pc:sldMk cId="4120706876" sldId="257"/>
            <ac:inkMk id="5" creationId="{83E72161-5A94-64BF-5BC5-4E607E1947A4}"/>
          </ac:inkMkLst>
        </pc:inkChg>
        <pc:inkChg chg="add">
          <ac:chgData name="ナカガミ　ノノハ" userId="S::3731390@school.city.osaka.jp::9bc4dbfd-f8bc-4287-9d36-b998f961c5c3" providerId="AD" clId="Web-{D50A7235-F497-4E7F-8F4E-34C4C23EB9CA}" dt="2024-02-22T05:53:32.061" v="6"/>
          <ac:inkMkLst>
            <pc:docMk/>
            <pc:sldMk cId="4120706876" sldId="257"/>
            <ac:inkMk id="6" creationId="{E38BBCE5-5F3D-1D9F-FAE4-000AE93F24C0}"/>
          </ac:inkMkLst>
        </pc:inkChg>
        <pc:inkChg chg="add del">
          <ac:chgData name="ナカガミ　ノノハ" userId="S::3731390@school.city.osaka.jp::9bc4dbfd-f8bc-4287-9d36-b998f961c5c3" providerId="AD" clId="Web-{D50A7235-F497-4E7F-8F4E-34C4C23EB9CA}" dt="2024-02-22T05:53:49.046" v="8"/>
          <ac:inkMkLst>
            <pc:docMk/>
            <pc:sldMk cId="4120706876" sldId="257"/>
            <ac:inkMk id="7" creationId="{269FEBAC-07E4-69FA-5556-C9E0E38A3B56}"/>
          </ac:inkMkLst>
        </pc:inkChg>
      </pc:sldChg>
    </pc:docChg>
  </pc:docChgLst>
  <pc:docChgLst>
    <pc:chgData clId="Web-{77A5CF98-1305-4FAA-A551-6EE4E4DDFCF5}"/>
    <pc:docChg chg="addSld">
      <pc:chgData name="" userId="" providerId="" clId="Web-{77A5CF98-1305-4FAA-A551-6EE4E4DDFCF5}" dt="2024-02-21T06:00:32.935" v="0"/>
      <pc:docMkLst>
        <pc:docMk/>
      </pc:docMkLst>
      <pc:sldChg chg="new">
        <pc:chgData name="" userId="" providerId="" clId="Web-{77A5CF98-1305-4FAA-A551-6EE4E4DDFCF5}" dt="2024-02-21T06:00:32.935" v="0"/>
        <pc:sldMkLst>
          <pc:docMk/>
          <pc:sldMk cId="4120706876" sldId="257"/>
        </pc:sldMkLst>
      </pc:sldChg>
    </pc:docChg>
  </pc:docChgLst>
  <pc:docChgLst>
    <pc:chgData name="マツダ　ヒカル" userId="S::5663132@school.city.osaka.jp::e643e0f7-7ca0-4ee2-81eb-3293016129cd" providerId="AD" clId="Web-{DA1D4780-489F-47D8-B467-9AFA2C327008}"/>
    <pc:docChg chg="modSld sldOrd">
      <pc:chgData name="マツダ　ヒカル" userId="S::5663132@school.city.osaka.jp::e643e0f7-7ca0-4ee2-81eb-3293016129cd" providerId="AD" clId="Web-{DA1D4780-489F-47D8-B467-9AFA2C327008}" dt="2024-03-05T05:38:55.508" v="48" actId="1076"/>
      <pc:docMkLst>
        <pc:docMk/>
      </pc:docMkLst>
      <pc:sldChg chg="addSp delSp modSp mod setBg">
        <pc:chgData name="マツダ　ヒカル" userId="S::5663132@school.city.osaka.jp::e643e0f7-7ca0-4ee2-81eb-3293016129cd" providerId="AD" clId="Web-{DA1D4780-489F-47D8-B467-9AFA2C327008}" dt="2024-03-05T02:10:30.219" v="28"/>
        <pc:sldMkLst>
          <pc:docMk/>
          <pc:sldMk cId="2987656683" sldId="258"/>
        </pc:sldMkLst>
        <pc:spChg chg="mod ord">
          <ac:chgData name="マツダ　ヒカル" userId="S::5663132@school.city.osaka.jp::e643e0f7-7ca0-4ee2-81eb-3293016129cd" providerId="AD" clId="Web-{DA1D4780-489F-47D8-B467-9AFA2C327008}" dt="2024-03-05T02:09:29.344" v="23"/>
          <ac:spMkLst>
            <pc:docMk/>
            <pc:sldMk cId="2987656683" sldId="258"/>
            <ac:spMk id="2" creationId="{8B368547-EF46-BF48-22CD-318CDC632ACC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09:20.297" v="21"/>
          <ac:spMkLst>
            <pc:docMk/>
            <pc:sldMk cId="2987656683" sldId="258"/>
            <ac:spMk id="9" creationId="{08373A3F-54E0-424E-A84D-3522122109F4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09:29.344" v="23"/>
          <ac:spMkLst>
            <pc:docMk/>
            <pc:sldMk cId="2987656683" sldId="258"/>
            <ac:spMk id="27" creationId="{3A930249-8242-4E2B-AF17-C01826488321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09:29.344" v="23"/>
          <ac:spMkLst>
            <pc:docMk/>
            <pc:sldMk cId="2987656683" sldId="258"/>
            <ac:spMk id="28" creationId="{A5BDD999-C5E1-4B3E-A710-768673819165}"/>
          </ac:spMkLst>
        </pc:spChg>
        <pc:grpChg chg="add del">
          <ac:chgData name="マツダ　ヒカル" userId="S::5663132@school.city.osaka.jp::e643e0f7-7ca0-4ee2-81eb-3293016129cd" providerId="AD" clId="Web-{DA1D4780-489F-47D8-B467-9AFA2C327008}" dt="2024-03-05T02:09:20.297" v="21"/>
          <ac:grpSpMkLst>
            <pc:docMk/>
            <pc:sldMk cId="2987656683" sldId="258"/>
            <ac:grpSpMk id="11" creationId="{B7BAEF06-AB74-442C-8C30-B88233FD836C}"/>
          </ac:grpSpMkLst>
        </pc:grpChg>
        <pc:grpChg chg="add del">
          <ac:chgData name="マツダ　ヒカル" userId="S::5663132@school.city.osaka.jp::e643e0f7-7ca0-4ee2-81eb-3293016129cd" providerId="AD" clId="Web-{DA1D4780-489F-47D8-B467-9AFA2C327008}" dt="2024-03-05T02:09:20.297" v="21"/>
          <ac:grpSpMkLst>
            <pc:docMk/>
            <pc:sldMk cId="2987656683" sldId="258"/>
            <ac:grpSpMk id="19" creationId="{C9829185-6353-4E3C-B082-AA7F5193916F}"/>
          </ac:grpSpMkLst>
        </pc:grpChg>
        <pc:picChg chg="mod ord">
          <ac:chgData name="マツダ　ヒカル" userId="S::5663132@school.city.osaka.jp::e643e0f7-7ca0-4ee2-81eb-3293016129cd" providerId="AD" clId="Web-{DA1D4780-489F-47D8-B467-9AFA2C327008}" dt="2024-03-05T02:09:29.344" v="23"/>
          <ac:picMkLst>
            <pc:docMk/>
            <pc:sldMk cId="2987656683" sldId="258"/>
            <ac:picMk id="3" creationId="{00C78E30-3756-8A57-72A2-D85C799756E1}"/>
          </ac:picMkLst>
        </pc:picChg>
        <pc:picChg chg="add del mod">
          <ac:chgData name="マツダ　ヒカル" userId="S::5663132@school.city.osaka.jp::e643e0f7-7ca0-4ee2-81eb-3293016129cd" providerId="AD" clId="Web-{DA1D4780-489F-47D8-B467-9AFA2C327008}" dt="2024-03-05T02:10:30.219" v="28"/>
          <ac:picMkLst>
            <pc:docMk/>
            <pc:sldMk cId="2987656683" sldId="258"/>
            <ac:picMk id="4" creationId="{B8308D7B-9A98-5F40-71D6-8A8FF6F8EA03}"/>
          </ac:picMkLst>
        </pc:picChg>
      </pc:sldChg>
      <pc:sldChg chg="addSp delSp modSp">
        <pc:chgData name="マツダ　ヒカル" userId="S::5663132@school.city.osaka.jp::e643e0f7-7ca0-4ee2-81eb-3293016129cd" providerId="AD" clId="Web-{DA1D4780-489F-47D8-B467-9AFA2C327008}" dt="2024-03-05T05:37:03.513" v="46" actId="1076"/>
        <pc:sldMkLst>
          <pc:docMk/>
          <pc:sldMk cId="1959649676" sldId="261"/>
        </pc:sldMkLst>
        <pc:spChg chg="mod">
          <ac:chgData name="マツダ　ヒカル" userId="S::5663132@school.city.osaka.jp::e643e0f7-7ca0-4ee2-81eb-3293016129cd" providerId="AD" clId="Web-{DA1D4780-489F-47D8-B467-9AFA2C327008}" dt="2024-03-05T02:03:47.668" v="14" actId="20577"/>
          <ac:spMkLst>
            <pc:docMk/>
            <pc:sldMk cId="1959649676" sldId="261"/>
            <ac:spMk id="2" creationId="{33C8FEB3-6F33-FE9F-4E54-0BF3B278AC42}"/>
          </ac:spMkLst>
        </pc:spChg>
        <pc:graphicFrameChg chg="mod modGraphic">
          <ac:chgData name="マツダ　ヒカル" userId="S::5663132@school.city.osaka.jp::e643e0f7-7ca0-4ee2-81eb-3293016129cd" providerId="AD" clId="Web-{DA1D4780-489F-47D8-B467-9AFA2C327008}" dt="2024-03-05T05:37:03.513" v="46" actId="1076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add mod">
          <ac:chgData name="マツダ　ヒカル" userId="S::5663132@school.city.osaka.jp::e643e0f7-7ca0-4ee2-81eb-3293016129cd" providerId="AD" clId="Web-{DA1D4780-489F-47D8-B467-9AFA2C327008}" dt="2024-03-05T01:57:41.116" v="6" actId="1076"/>
          <ac:picMkLst>
            <pc:docMk/>
            <pc:sldMk cId="1959649676" sldId="261"/>
            <ac:picMk id="32" creationId="{03042DBD-4D4E-64A3-4D39-EB461058798F}"/>
          </ac:picMkLst>
        </pc:picChg>
        <pc:picChg chg="del">
          <ac:chgData name="マツダ　ヒカル" userId="S::5663132@school.city.osaka.jp::e643e0f7-7ca0-4ee2-81eb-3293016129cd" providerId="AD" clId="Web-{DA1D4780-489F-47D8-B467-9AFA2C327008}" dt="2024-03-05T01:55:03.458" v="0"/>
          <ac:picMkLst>
            <pc:docMk/>
            <pc:sldMk cId="1959649676" sldId="261"/>
            <ac:picMk id="249" creationId="{013084E8-850B-89BA-4392-E62ABA53B3B3}"/>
          </ac:picMkLst>
        </pc:picChg>
      </pc:sldChg>
      <pc:sldChg chg="addSp delSp modSp mod ord setBg setClrOvrMap">
        <pc:chgData name="マツダ　ヒカル" userId="S::5663132@school.city.osaka.jp::e643e0f7-7ca0-4ee2-81eb-3293016129cd" providerId="AD" clId="Web-{DA1D4780-489F-47D8-B467-9AFA2C327008}" dt="2024-03-05T05:38:55.508" v="48" actId="1076"/>
        <pc:sldMkLst>
          <pc:docMk/>
          <pc:sldMk cId="3904111054" sldId="262"/>
        </pc:sldMkLst>
        <pc:spChg chg="mod ord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2" creationId="{29305D34-3017-6EB9-8E6C-8266B671C752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7" creationId="{FFD48BC7-DC40-47DE-87EE-9F4B6ECB9ABB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9" creationId="{E502BBC7-2C76-46F3-BC24-5985BC13DB88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11" creationId="{C7F28D52-2A5F-4D23-81AE-7CB8B591C7AF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13" creationId="{3629484E-3792-4B3D-89AD-7C8A1ED0E0D4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0.597" v="35"/>
          <ac:spMkLst>
            <pc:docMk/>
            <pc:sldMk cId="3904111054" sldId="262"/>
            <ac:spMk id="15" creationId="{71B2258F-86CA-4D4D-8270-BC05FCDEBFB3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769" v="37"/>
          <ac:spMkLst>
            <pc:docMk/>
            <pc:sldMk cId="3904111054" sldId="262"/>
            <ac:spMk id="17" creationId="{C1DD1A8A-57D5-4A81-AD04-532B043C5611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3:23.628" v="31"/>
          <ac:spMkLst>
            <pc:docMk/>
            <pc:sldMk cId="3904111054" sldId="262"/>
            <ac:spMk id="18" creationId="{71B2258F-86CA-4D4D-8270-BC05FCDEBFB3}"/>
          </ac:spMkLst>
        </pc:spChg>
        <pc:spChg chg="add del">
          <ac:chgData name="マツダ　ヒカル" userId="S::5663132@school.city.osaka.jp::e643e0f7-7ca0-4ee2-81eb-3293016129cd" providerId="AD" clId="Web-{DA1D4780-489F-47D8-B467-9AFA2C327008}" dt="2024-03-05T02:14:37.769" v="37"/>
          <ac:spMkLst>
            <pc:docMk/>
            <pc:sldMk cId="3904111054" sldId="262"/>
            <ac:spMk id="20" creationId="{007891EC-4501-44ED-A8C8-B11B6DB767AB}"/>
          </ac:spMkLst>
        </pc:spChg>
        <pc:spChg chg="add">
          <ac:chgData name="マツダ　ヒカル" userId="S::5663132@school.city.osaka.jp::e643e0f7-7ca0-4ee2-81eb-3293016129cd" providerId="AD" clId="Web-{DA1D4780-489F-47D8-B467-9AFA2C327008}" dt="2024-03-05T02:14:37.816" v="38"/>
          <ac:spMkLst>
            <pc:docMk/>
            <pc:sldMk cId="3904111054" sldId="262"/>
            <ac:spMk id="22" creationId="{71B2258F-86CA-4D4D-8270-BC05FCDEBFB3}"/>
          </ac:spMkLst>
        </pc:spChg>
        <pc:picChg chg="add del mod">
          <ac:chgData name="マツダ　ヒカル" userId="S::5663132@school.city.osaka.jp::e643e0f7-7ca0-4ee2-81eb-3293016129cd" providerId="AD" clId="Web-{DA1D4780-489F-47D8-B467-9AFA2C327008}" dt="2024-03-05T02:13:27.800" v="32"/>
          <ac:picMkLst>
            <pc:docMk/>
            <pc:sldMk cId="3904111054" sldId="262"/>
            <ac:picMk id="3" creationId="{B733F93A-A93D-BBC0-CDDA-FB32AEEDB9C2}"/>
          </ac:picMkLst>
        </pc:picChg>
        <pc:picChg chg="add mod">
          <ac:chgData name="マツダ　ヒカル" userId="S::5663132@school.city.osaka.jp::e643e0f7-7ca0-4ee2-81eb-3293016129cd" providerId="AD" clId="Web-{DA1D4780-489F-47D8-B467-9AFA2C327008}" dt="2024-03-05T05:38:55.508" v="48" actId="1076"/>
          <ac:picMkLst>
            <pc:docMk/>
            <pc:sldMk cId="3904111054" sldId="262"/>
            <ac:picMk id="4" creationId="{F66EAFF6-E7D8-5792-C0D1-34C56AB4B301}"/>
          </ac:picMkLst>
        </pc:picChg>
      </pc:sldChg>
      <pc:sldChg chg="ord">
        <pc:chgData name="マツダ　ヒカル" userId="S::5663132@school.city.osaka.jp::e643e0f7-7ca0-4ee2-81eb-3293016129cd" providerId="AD" clId="Web-{DA1D4780-489F-47D8-B467-9AFA2C327008}" dt="2024-03-05T02:18:54.397" v="40"/>
        <pc:sldMkLst>
          <pc:docMk/>
          <pc:sldMk cId="4198807437" sldId="264"/>
        </pc:sldMkLst>
      </pc:sldChg>
    </pc:docChg>
  </pc:docChgLst>
  <pc:docChgLst>
    <pc:chgData name="イマイ　リノハ" userId="S::7522079@school.city.osaka.jp::5987352f-05b4-4287-b7f2-4ca642fdcd10" providerId="AD" clId="Web-{FBCF897C-1D65-4B4C-987D-F12B5792800F}"/>
    <pc:docChg chg="addSld delSld modSld">
      <pc:chgData name="イマイ　リノハ" userId="S::7522079@school.city.osaka.jp::5987352f-05b4-4287-b7f2-4ca642fdcd10" providerId="AD" clId="Web-{FBCF897C-1D65-4B4C-987D-F12B5792800F}" dt="2024-03-05T06:16:54.716" v="76" actId="20577"/>
      <pc:docMkLst>
        <pc:docMk/>
      </pc:docMkLst>
      <pc:sldChg chg="modSp">
        <pc:chgData name="イマイ　リノハ" userId="S::7522079@school.city.osaka.jp::5987352f-05b4-4287-b7f2-4ca642fdcd10" providerId="AD" clId="Web-{FBCF897C-1D65-4B4C-987D-F12B5792800F}" dt="2024-03-05T06:11:19.552" v="29" actId="1076"/>
        <pc:sldMkLst>
          <pc:docMk/>
          <pc:sldMk cId="83120893" sldId="265"/>
        </pc:sldMkLst>
        <pc:picChg chg="mod">
          <ac:chgData name="イマイ　リノハ" userId="S::7522079@school.city.osaka.jp::5987352f-05b4-4287-b7f2-4ca642fdcd10" providerId="AD" clId="Web-{FBCF897C-1D65-4B4C-987D-F12B5792800F}" dt="2024-03-05T06:11:19.552" v="29" actId="1076"/>
          <ac:picMkLst>
            <pc:docMk/>
            <pc:sldMk cId="83120893" sldId="265"/>
            <ac:picMk id="53" creationId="{970DDADF-00AF-D60E-D3EB-0159B3DF5B00}"/>
          </ac:picMkLst>
        </pc:picChg>
      </pc:sldChg>
      <pc:sldChg chg="modSp">
        <pc:chgData name="イマイ　リノハ" userId="S::7522079@school.city.osaka.jp::5987352f-05b4-4287-b7f2-4ca642fdcd10" providerId="AD" clId="Web-{FBCF897C-1D65-4B4C-987D-F12B5792800F}" dt="2024-03-05T06:10:19.363" v="28" actId="20577"/>
        <pc:sldMkLst>
          <pc:docMk/>
          <pc:sldMk cId="3074538324" sldId="266"/>
        </pc:sldMkLst>
        <pc:spChg chg="mod">
          <ac:chgData name="イマイ　リノハ" userId="S::7522079@school.city.osaka.jp::5987352f-05b4-4287-b7f2-4ca642fdcd10" providerId="AD" clId="Web-{FBCF897C-1D65-4B4C-987D-F12B5792800F}" dt="2024-03-05T06:10:19.363" v="28" actId="20577"/>
          <ac:spMkLst>
            <pc:docMk/>
            <pc:sldMk cId="3074538324" sldId="266"/>
            <ac:spMk id="2" creationId="{B07F2E7E-29F4-CC9F-863C-7615DEDEBDB2}"/>
          </ac:spMkLst>
        </pc:spChg>
        <pc:spChg chg="mod">
          <ac:chgData name="イマイ　リノハ" userId="S::7522079@school.city.osaka.jp::5987352f-05b4-4287-b7f2-4ca642fdcd10" providerId="AD" clId="Web-{FBCF897C-1D65-4B4C-987D-F12B5792800F}" dt="2024-03-05T06:10:14.738" v="25" actId="20577"/>
          <ac:spMkLst>
            <pc:docMk/>
            <pc:sldMk cId="3074538324" sldId="266"/>
            <ac:spMk id="6" creationId="{2A3D10F0-AB55-F53F-8801-FBF31726CE55}"/>
          </ac:spMkLst>
        </pc:spChg>
      </pc:sldChg>
      <pc:sldChg chg="modSp new">
        <pc:chgData name="イマイ　リノハ" userId="S::7522079@school.city.osaka.jp::5987352f-05b4-4287-b7f2-4ca642fdcd10" providerId="AD" clId="Web-{FBCF897C-1D65-4B4C-987D-F12B5792800F}" dt="2024-03-05T06:16:54.716" v="76" actId="20577"/>
        <pc:sldMkLst>
          <pc:docMk/>
          <pc:sldMk cId="3704792247" sldId="267"/>
        </pc:sldMkLst>
        <pc:spChg chg="mod">
          <ac:chgData name="イマイ　リノハ" userId="S::7522079@school.city.osaka.jp::5987352f-05b4-4287-b7f2-4ca642fdcd10" providerId="AD" clId="Web-{FBCF897C-1D65-4B4C-987D-F12B5792800F}" dt="2024-03-05T06:13:54.665" v="52" actId="20577"/>
          <ac:spMkLst>
            <pc:docMk/>
            <pc:sldMk cId="3704792247" sldId="267"/>
            <ac:spMk id="3" creationId="{3C925DE3-2D35-1283-BB5A-C89BCC0E1F9C}"/>
          </ac:spMkLst>
        </pc:spChg>
        <pc:spChg chg="mod">
          <ac:chgData name="イマイ　リノハ" userId="S::7522079@school.city.osaka.jp::5987352f-05b4-4287-b7f2-4ca642fdcd10" providerId="AD" clId="Web-{FBCF897C-1D65-4B4C-987D-F12B5792800F}" dt="2024-03-05T06:16:54.716" v="76" actId="20577"/>
          <ac:spMkLst>
            <pc:docMk/>
            <pc:sldMk cId="3704792247" sldId="267"/>
            <ac:spMk id="4" creationId="{76C2012D-853D-2D86-1A84-05B57C6D13F1}"/>
          </ac:spMkLst>
        </pc:spChg>
      </pc:sldChg>
      <pc:sldChg chg="new del">
        <pc:chgData name="イマイ　リノハ" userId="S::7522079@school.city.osaka.jp::5987352f-05b4-4287-b7f2-4ca642fdcd10" providerId="AD" clId="Web-{FBCF897C-1D65-4B4C-987D-F12B5792800F}" dt="2024-03-05T06:13:08.992" v="33"/>
        <pc:sldMkLst>
          <pc:docMk/>
          <pc:sldMk cId="2598518655" sldId="268"/>
        </pc:sldMkLst>
      </pc:sldChg>
      <pc:sldChg chg="del">
        <pc:chgData name="イマイ　リノハ" userId="S::7522079@school.city.osaka.jp::5987352f-05b4-4287-b7f2-4ca642fdcd10" providerId="AD" clId="Web-{FBCF897C-1D65-4B4C-987D-F12B5792800F}" dt="2024-03-05T06:11:59.303" v="30"/>
        <pc:sldMkLst>
          <pc:docMk/>
          <pc:sldMk cId="4097512121" sldId="269"/>
        </pc:sldMkLst>
      </pc:sldChg>
    </pc:docChg>
  </pc:docChgLst>
  <pc:docChgLst>
    <pc:chgData name="ナカガミ　ノノハ" userId="S::3731390@school.city.osaka.jp::9bc4dbfd-f8bc-4287-9d36-b998f961c5c3" providerId="AD" clId="Web-{6BC881D9-4697-4608-B951-89E24F504358}"/>
    <pc:docChg chg="modSld">
      <pc:chgData name="ナカガミ　ノノハ" userId="S::3731390@school.city.osaka.jp::9bc4dbfd-f8bc-4287-9d36-b998f961c5c3" providerId="AD" clId="Web-{6BC881D9-4697-4608-B951-89E24F504358}" dt="2024-02-29T05:43:25.578" v="4"/>
      <pc:docMkLst>
        <pc:docMk/>
      </pc:docMkLst>
      <pc:sldChg chg="addSp delSp modSp">
        <pc:chgData name="ナカガミ　ノノハ" userId="S::3731390@school.city.osaka.jp::9bc4dbfd-f8bc-4287-9d36-b998f961c5c3" providerId="AD" clId="Web-{6BC881D9-4697-4608-B951-89E24F504358}" dt="2024-02-29T05:43:25.578" v="4"/>
        <pc:sldMkLst>
          <pc:docMk/>
          <pc:sldMk cId="4120706876" sldId="257"/>
        </pc:sldMkLst>
        <pc:spChg chg="add mod">
          <ac:chgData name="ナカガミ　ノノハ" userId="S::3731390@school.city.osaka.jp::9bc4dbfd-f8bc-4287-9d36-b998f961c5c3" providerId="AD" clId="Web-{6BC881D9-4697-4608-B951-89E24F504358}" dt="2024-02-29T05:43:14.062" v="3" actId="20577"/>
          <ac:spMkLst>
            <pc:docMk/>
            <pc:sldMk cId="4120706876" sldId="257"/>
            <ac:spMk id="3" creationId="{F11118AF-18D8-C85F-4264-31C43E824633}"/>
          </ac:spMkLst>
        </pc:spChg>
        <pc:picChg chg="del mod modCrop">
          <ac:chgData name="ナカガミ　ノノハ" userId="S::3731390@school.city.osaka.jp::9bc4dbfd-f8bc-4287-9d36-b998f961c5c3" providerId="AD" clId="Web-{6BC881D9-4697-4608-B951-89E24F504358}" dt="2024-02-29T05:43:05.531" v="2"/>
          <ac:picMkLst>
            <pc:docMk/>
            <pc:sldMk cId="4120706876" sldId="257"/>
            <ac:picMk id="4" creationId="{62454EC1-0A9E-9C18-8883-621824985287}"/>
          </ac:picMkLst>
        </pc:picChg>
        <pc:inkChg chg="del">
          <ac:chgData name="ナカガミ　ノノハ" userId="S::3731390@school.city.osaka.jp::9bc4dbfd-f8bc-4287-9d36-b998f961c5c3" providerId="AD" clId="Web-{6BC881D9-4697-4608-B951-89E24F504358}" dt="2024-02-29T05:43:25.578" v="4"/>
          <ac:inkMkLst>
            <pc:docMk/>
            <pc:sldMk cId="4120706876" sldId="257"/>
            <ac:inkMk id="6" creationId="{E38BBCE5-5F3D-1D9F-FAE4-000AE93F24C0}"/>
          </ac:inkMkLst>
        </pc:inkChg>
      </pc:sldChg>
    </pc:docChg>
  </pc:docChgLst>
  <pc:docChgLst>
    <pc:chgData name="モリタ　ルコ" userId="S::5070992@school.city.osaka.jp::6fe4b313-948f-4633-a02c-1429f2de1252" providerId="AD" clId="Web-{2CD865C3-6A2A-4CDB-8F98-49942C6ADC61}"/>
    <pc:docChg chg="delSld modSld">
      <pc:chgData name="モリタ　ルコ" userId="S::5070992@school.city.osaka.jp::6fe4b313-948f-4633-a02c-1429f2de1252" providerId="AD" clId="Web-{2CD865C3-6A2A-4CDB-8F98-49942C6ADC61}" dt="2024-03-05T06:14:12.637" v="11" actId="20577"/>
      <pc:docMkLst>
        <pc:docMk/>
      </pc:docMkLst>
      <pc:sldChg chg="modSp">
        <pc:chgData name="モリタ　ルコ" userId="S::5070992@school.city.osaka.jp::6fe4b313-948f-4633-a02c-1429f2de1252" providerId="AD" clId="Web-{2CD865C3-6A2A-4CDB-8F98-49942C6ADC61}" dt="2024-03-05T05:53:41.534" v="4" actId="20577"/>
        <pc:sldMkLst>
          <pc:docMk/>
          <pc:sldMk cId="2128380218" sldId="256"/>
        </pc:sldMkLst>
        <pc:spChg chg="mod">
          <ac:chgData name="モリタ　ルコ" userId="S::5070992@school.city.osaka.jp::6fe4b313-948f-4633-a02c-1429f2de1252" providerId="AD" clId="Web-{2CD865C3-6A2A-4CDB-8F98-49942C6ADC61}" dt="2024-03-05T05:53:41.534" v="4" actId="20577"/>
          <ac:spMkLst>
            <pc:docMk/>
            <pc:sldMk cId="2128380218" sldId="256"/>
            <ac:spMk id="8" creationId="{D4772346-86D9-4323-864B-365CB089B627}"/>
          </ac:spMkLst>
        </pc:spChg>
      </pc:sldChg>
      <pc:sldChg chg="addSp delSp modSp">
        <pc:chgData name="モリタ　ルコ" userId="S::5070992@school.city.osaka.jp::6fe4b313-948f-4633-a02c-1429f2de1252" providerId="AD" clId="Web-{2CD865C3-6A2A-4CDB-8F98-49942C6ADC61}" dt="2024-03-05T06:14:12.637" v="11" actId="20577"/>
        <pc:sldMkLst>
          <pc:docMk/>
          <pc:sldMk cId="83120893" sldId="265"/>
        </pc:sldMkLst>
        <pc:spChg chg="del mod">
          <ac:chgData name="モリタ　ルコ" userId="S::5070992@school.city.osaka.jp::6fe4b313-948f-4633-a02c-1429f2de1252" providerId="AD" clId="Web-{2CD865C3-6A2A-4CDB-8F98-49942C6ADC61}" dt="2024-03-05T05:55:48.776" v="6"/>
          <ac:spMkLst>
            <pc:docMk/>
            <pc:sldMk cId="83120893" sldId="265"/>
            <ac:spMk id="3" creationId="{CFB00C39-D400-B2DD-3570-524D3FE774AE}"/>
          </ac:spMkLst>
        </pc:spChg>
        <pc:spChg chg="add mod">
          <ac:chgData name="モリタ　ルコ" userId="S::5070992@school.city.osaka.jp::6fe4b313-948f-4633-a02c-1429f2de1252" providerId="AD" clId="Web-{2CD865C3-6A2A-4CDB-8F98-49942C6ADC61}" dt="2024-03-05T06:14:12.637" v="11" actId="20577"/>
          <ac:spMkLst>
            <pc:docMk/>
            <pc:sldMk cId="83120893" sldId="265"/>
            <ac:spMk id="6" creationId="{FB1B177D-3771-DC9F-8D09-1120321DB94D}"/>
          </ac:spMkLst>
        </pc:spChg>
        <pc:picChg chg="add del mod ord">
          <ac:chgData name="モリタ　ルコ" userId="S::5070992@school.city.osaka.jp::6fe4b313-948f-4633-a02c-1429f2de1252" providerId="AD" clId="Web-{2CD865C3-6A2A-4CDB-8F98-49942C6ADC61}" dt="2024-03-05T05:56:36.654" v="7"/>
          <ac:picMkLst>
            <pc:docMk/>
            <pc:sldMk cId="83120893" sldId="265"/>
            <ac:picMk id="4" creationId="{402F475A-475F-B03B-17DF-FF307ECE1539}"/>
          </ac:picMkLst>
        </pc:picChg>
      </pc:sldChg>
      <pc:sldChg chg="del">
        <pc:chgData name="モリタ　ルコ" userId="S::5070992@school.city.osaka.jp::6fe4b313-948f-4633-a02c-1429f2de1252" providerId="AD" clId="Web-{2CD865C3-6A2A-4CDB-8F98-49942C6ADC61}" dt="2024-03-05T05:45:32.959" v="0"/>
        <pc:sldMkLst>
          <pc:docMk/>
          <pc:sldMk cId="1682944877" sldId="267"/>
        </pc:sldMkLst>
      </pc:sldChg>
      <pc:sldChg chg="del">
        <pc:chgData name="モリタ　ルコ" userId="S::5070992@school.city.osaka.jp::6fe4b313-948f-4633-a02c-1429f2de1252" providerId="AD" clId="Web-{2CD865C3-6A2A-4CDB-8F98-49942C6ADC61}" dt="2024-03-05T05:45:36.241" v="1"/>
        <pc:sldMkLst>
          <pc:docMk/>
          <pc:sldMk cId="247641751" sldId="268"/>
        </pc:sldMkLst>
      </pc:sldChg>
    </pc:docChg>
  </pc:docChgLst>
  <pc:docChgLst>
    <pc:chgData name="ナカガミ　ノノハ" userId="S::3731390@school.city.osaka.jp::9bc4dbfd-f8bc-4287-9d36-b998f961c5c3" providerId="AD" clId="Web-{5453989F-D7C6-4AA9-AEC6-CC3DABBF15D3}"/>
    <pc:docChg chg="delSld modSld">
      <pc:chgData name="ナカガミ　ノノハ" userId="S::3731390@school.city.osaka.jp::9bc4dbfd-f8bc-4287-9d36-b998f961c5c3" providerId="AD" clId="Web-{5453989F-D7C6-4AA9-AEC6-CC3DABBF15D3}" dt="2024-03-05T02:40:56.972" v="124"/>
      <pc:docMkLst>
        <pc:docMk/>
      </pc:docMkLst>
      <pc:sldChg chg="delSp modSp">
        <pc:chgData name="ナカガミ　ノノハ" userId="S::3731390@school.city.osaka.jp::9bc4dbfd-f8bc-4287-9d36-b998f961c5c3" providerId="AD" clId="Web-{5453989F-D7C6-4AA9-AEC6-CC3DABBF15D3}" dt="2024-03-05T02:35:45.217" v="116" actId="20577"/>
        <pc:sldMkLst>
          <pc:docMk/>
          <pc:sldMk cId="1959649676" sldId="261"/>
        </pc:sldMkLst>
        <pc:spChg chg="mod">
          <ac:chgData name="ナカガミ　ノノハ" userId="S::3731390@school.city.osaka.jp::9bc4dbfd-f8bc-4287-9d36-b998f961c5c3" providerId="AD" clId="Web-{5453989F-D7C6-4AA9-AEC6-CC3DABBF15D3}" dt="2024-03-05T02:34:52.732" v="99" actId="20577"/>
          <ac:spMkLst>
            <pc:docMk/>
            <pc:sldMk cId="1959649676" sldId="261"/>
            <ac:spMk id="2" creationId="{33C8FEB3-6F33-FE9F-4E54-0BF3B278AC42}"/>
          </ac:spMkLst>
        </pc:spChg>
        <pc:spChg chg="del">
          <ac:chgData name="ナカガミ　ノノハ" userId="S::3731390@school.city.osaka.jp::9bc4dbfd-f8bc-4287-9d36-b998f961c5c3" providerId="AD" clId="Web-{5453989F-D7C6-4AA9-AEC6-CC3DABBF15D3}" dt="2024-03-05T01:54:22.859" v="0"/>
          <ac:spMkLst>
            <pc:docMk/>
            <pc:sldMk cId="1959649676" sldId="261"/>
            <ac:spMk id="590" creationId="{47CD0566-D980-1526-F984-66ED2255AF11}"/>
          </ac:spMkLst>
        </pc:spChg>
        <pc:graphicFrameChg chg="modGraphic">
          <ac:chgData name="ナカガミ　ノノハ" userId="S::3731390@school.city.osaka.jp::9bc4dbfd-f8bc-4287-9d36-b998f961c5c3" providerId="AD" clId="Web-{5453989F-D7C6-4AA9-AEC6-CC3DABBF15D3}" dt="2024-03-05T02:35:45.217" v="116" actId="20577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mod">
          <ac:chgData name="ナカガミ　ノノハ" userId="S::3731390@school.city.osaka.jp::9bc4dbfd-f8bc-4287-9d36-b998f961c5c3" providerId="AD" clId="Web-{5453989F-D7C6-4AA9-AEC6-CC3DABBF15D3}" dt="2024-03-05T02:00:04.537" v="1" actId="14100"/>
          <ac:picMkLst>
            <pc:docMk/>
            <pc:sldMk cId="1959649676" sldId="261"/>
            <ac:picMk id="32" creationId="{03042DBD-4D4E-64A3-4D39-EB461058798F}"/>
          </ac:picMkLst>
        </pc:picChg>
      </pc:sldChg>
      <pc:sldChg chg="addSp delSp modSp addAnim delAnim modAnim">
        <pc:chgData name="ナカガミ　ノノハ" userId="S::3731390@school.city.osaka.jp::9bc4dbfd-f8bc-4287-9d36-b998f961c5c3" providerId="AD" clId="Web-{5453989F-D7C6-4AA9-AEC6-CC3DABBF15D3}" dt="2024-03-05T02:40:56.972" v="124"/>
        <pc:sldMkLst>
          <pc:docMk/>
          <pc:sldMk cId="4198807437" sldId="264"/>
        </pc:sldMkLst>
        <pc:spChg chg="mod">
          <ac:chgData name="ナカガミ　ノノハ" userId="S::3731390@school.city.osaka.jp::9bc4dbfd-f8bc-4287-9d36-b998f961c5c3" providerId="AD" clId="Web-{5453989F-D7C6-4AA9-AEC6-CC3DABBF15D3}" dt="2024-03-05T02:34:18.293" v="95" actId="1076"/>
          <ac:spMkLst>
            <pc:docMk/>
            <pc:sldMk cId="4198807437" sldId="264"/>
            <ac:spMk id="2" creationId="{A97AD407-8C61-2979-44D0-515886485EEE}"/>
          </ac:spMkLst>
        </pc:spChg>
        <pc:spChg chg="mod">
          <ac:chgData name="ナカガミ　ノノハ" userId="S::3731390@school.city.osaka.jp::9bc4dbfd-f8bc-4287-9d36-b998f961c5c3" providerId="AD" clId="Web-{5453989F-D7C6-4AA9-AEC6-CC3DABBF15D3}" dt="2024-03-05T02:27:46.708" v="65" actId="1076"/>
          <ac:spMkLst>
            <pc:docMk/>
            <pc:sldMk cId="4198807437" sldId="264"/>
            <ac:spMk id="3" creationId="{F6B6FCA6-23B1-7349-05C1-E6681F30B65D}"/>
          </ac:spMkLst>
        </pc:spChg>
        <pc:spChg chg="mod">
          <ac:chgData name="ナカガミ　ノノハ" userId="S::3731390@school.city.osaka.jp::9bc4dbfd-f8bc-4287-9d36-b998f961c5c3" providerId="AD" clId="Web-{5453989F-D7C6-4AA9-AEC6-CC3DABBF15D3}" dt="2024-03-05T02:30:29.586" v="88" actId="1076"/>
          <ac:spMkLst>
            <pc:docMk/>
            <pc:sldMk cId="4198807437" sldId="264"/>
            <ac:spMk id="5" creationId="{9E794FDC-93E5-626C-5574-BCA28AA430EF}"/>
          </ac:spMkLst>
        </pc:spChg>
        <pc:spChg chg="del">
          <ac:chgData name="ナカガミ　ノノハ" userId="S::3731390@school.city.osaka.jp::9bc4dbfd-f8bc-4287-9d36-b998f961c5c3" providerId="AD" clId="Web-{5453989F-D7C6-4AA9-AEC6-CC3DABBF15D3}" dt="2024-03-05T02:22:55.391" v="13"/>
          <ac:spMkLst>
            <pc:docMk/>
            <pc:sldMk cId="4198807437" sldId="264"/>
            <ac:spMk id="6" creationId="{48858B0D-B38D-EDAC-756F-D95E2A03D2D9}"/>
          </ac:spMkLst>
        </pc:spChg>
        <pc:spChg chg="mod">
          <ac:chgData name="ナカガミ　ノノハ" userId="S::3731390@school.city.osaka.jp::9bc4dbfd-f8bc-4287-9d36-b998f961c5c3" providerId="AD" clId="Web-{5453989F-D7C6-4AA9-AEC6-CC3DABBF15D3}" dt="2024-03-05T02:30:23.024" v="86" actId="1076"/>
          <ac:spMkLst>
            <pc:docMk/>
            <pc:sldMk cId="4198807437" sldId="264"/>
            <ac:spMk id="7" creationId="{715CA461-0CEC-2006-646F-8ADBD5E8089A}"/>
          </ac:spMkLst>
        </pc:spChg>
        <pc:spChg chg="mod">
          <ac:chgData name="ナカガミ　ノノハ" userId="S::3731390@school.city.osaka.jp::9bc4dbfd-f8bc-4287-9d36-b998f961c5c3" providerId="AD" clId="Web-{5453989F-D7C6-4AA9-AEC6-CC3DABBF15D3}" dt="2024-03-05T02:24:41.346" v="42" actId="1076"/>
          <ac:spMkLst>
            <pc:docMk/>
            <pc:sldMk cId="4198807437" sldId="264"/>
            <ac:spMk id="8" creationId="{ABDA1501-ED4B-5271-D0BB-217B6BA7F054}"/>
          </ac:spMkLst>
        </pc:spChg>
        <pc:spChg chg="add mod">
          <ac:chgData name="ナカガミ　ノノハ" userId="S::3731390@school.city.osaka.jp::9bc4dbfd-f8bc-4287-9d36-b998f961c5c3" providerId="AD" clId="Web-{5453989F-D7C6-4AA9-AEC6-CC3DABBF15D3}" dt="2024-03-05T02:30:14.133" v="83" actId="1076"/>
          <ac:spMkLst>
            <pc:docMk/>
            <pc:sldMk cId="4198807437" sldId="264"/>
            <ac:spMk id="9" creationId="{F9FF12E9-4827-611F-23CF-E915BCFB3C17}"/>
          </ac:spMkLst>
        </pc:spChg>
        <pc:picChg chg="mod">
          <ac:chgData name="ナカガミ　ノノハ" userId="S::3731390@school.city.osaka.jp::9bc4dbfd-f8bc-4287-9d36-b998f961c5c3" providerId="AD" clId="Web-{5453989F-D7C6-4AA9-AEC6-CC3DABBF15D3}" dt="2024-03-05T02:27:54.584" v="67" actId="1076"/>
          <ac:picMkLst>
            <pc:docMk/>
            <pc:sldMk cId="4198807437" sldId="264"/>
            <ac:picMk id="4" creationId="{E768742A-2B31-5F15-B54C-E252F5DF7FFB}"/>
          </ac:picMkLst>
        </pc:picChg>
      </pc:sldChg>
      <pc:sldChg chg="modSp del">
        <pc:chgData name="ナカガミ　ノノハ" userId="S::3731390@school.city.osaka.jp::9bc4dbfd-f8bc-4287-9d36-b998f961c5c3" providerId="AD" clId="Web-{5453989F-D7C6-4AA9-AEC6-CC3DABBF15D3}" dt="2024-03-05T02:20:39.951" v="12"/>
        <pc:sldMkLst>
          <pc:docMk/>
          <pc:sldMk cId="2265719614" sldId="265"/>
        </pc:sldMkLst>
        <pc:spChg chg="mod">
          <ac:chgData name="ナカガミ　ノノハ" userId="S::3731390@school.city.osaka.jp::9bc4dbfd-f8bc-4287-9d36-b998f961c5c3" providerId="AD" clId="Web-{5453989F-D7C6-4AA9-AEC6-CC3DABBF15D3}" dt="2024-03-05T02:04:19.479" v="11" actId="20577"/>
          <ac:spMkLst>
            <pc:docMk/>
            <pc:sldMk cId="2265719614" sldId="265"/>
            <ac:spMk id="3" creationId="{7F407244-2ADD-13DC-3F42-3E4DD0A39B51}"/>
          </ac:spMkLst>
        </pc:spChg>
      </pc:sldChg>
    </pc:docChg>
  </pc:docChgLst>
  <pc:docChgLst>
    <pc:chgData name="マツダ　ヒカル" userId="S::5663132@school.city.osaka.jp::e643e0f7-7ca0-4ee2-81eb-3293016129cd" providerId="AD" clId="Web-{6F724008-E9E6-4225-ABEC-E26B7DD98751}"/>
    <pc:docChg chg="modSld">
      <pc:chgData name="マツダ　ヒカル" userId="S::5663132@school.city.osaka.jp::e643e0f7-7ca0-4ee2-81eb-3293016129cd" providerId="AD" clId="Web-{6F724008-E9E6-4225-ABEC-E26B7DD98751}" dt="2024-03-06T06:20:29.527" v="394" actId="14100"/>
      <pc:docMkLst>
        <pc:docMk/>
      </pc:docMkLst>
      <pc:sldChg chg="addSp delSp modSp mod setBg">
        <pc:chgData name="マツダ　ヒカル" userId="S::5663132@school.city.osaka.jp::e643e0f7-7ca0-4ee2-81eb-3293016129cd" providerId="AD" clId="Web-{6F724008-E9E6-4225-ABEC-E26B7DD98751}" dt="2024-03-06T06:00:37.879" v="326" actId="1076"/>
        <pc:sldMkLst>
          <pc:docMk/>
          <pc:sldMk cId="1959649676" sldId="261"/>
        </pc:sldMkLst>
        <pc:spChg chg="mod">
          <ac:chgData name="マツダ　ヒカル" userId="S::5663132@school.city.osaka.jp::e643e0f7-7ca0-4ee2-81eb-3293016129cd" providerId="AD" clId="Web-{6F724008-E9E6-4225-ABEC-E26B7DD98751}" dt="2024-03-06T05:04:58.019" v="99" actId="14100"/>
          <ac:spMkLst>
            <pc:docMk/>
            <pc:sldMk cId="1959649676" sldId="261"/>
            <ac:spMk id="2" creationId="{33C8FEB3-6F33-FE9F-4E54-0BF3B278AC42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54" creationId="{45D37F4E-DDB4-456B-97E0-9937730A039F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56" creationId="{B2DD41CD-8F47-4F56-AD12-4E2FF7696987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58" creationId="{201CC55D-ED54-4C5C-95E6-10947BD1103B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67" creationId="{3873B707-463F-40B0-8227-E8CC6C67EB25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69" creationId="{C13237C8-E62C-4F0D-A318-BD6FB6C2D138}"/>
          </ac:spMkLst>
        </pc:spChg>
        <pc:spChg chg="add del">
          <ac:chgData name="マツダ　ヒカル" userId="S::5663132@school.city.osaka.jp::e643e0f7-7ca0-4ee2-81eb-3293016129cd" providerId="AD" clId="Web-{6F724008-E9E6-4225-ABEC-E26B7DD98751}" dt="2024-03-06T05:04:15.971" v="98"/>
          <ac:spMkLst>
            <pc:docMk/>
            <pc:sldMk cId="1959649676" sldId="261"/>
            <ac:spMk id="271" creationId="{19C9EAEA-39D0-4B0E-A0EB-51E7B26740B1}"/>
          </ac:spMkLst>
        </pc:spChg>
        <pc:grpChg chg="add del">
          <ac:chgData name="マツダ　ヒカル" userId="S::5663132@school.city.osaka.jp::e643e0f7-7ca0-4ee2-81eb-3293016129cd" providerId="AD" clId="Web-{6F724008-E9E6-4225-ABEC-E26B7DD98751}" dt="2024-03-06T05:04:15.971" v="98"/>
          <ac:grpSpMkLst>
            <pc:docMk/>
            <pc:sldMk cId="1959649676" sldId="261"/>
            <ac:grpSpMk id="259" creationId="{1DE889C7-FAD6-4397-98E2-05D503484459}"/>
          </ac:grpSpMkLst>
        </pc:grpChg>
        <pc:graphicFrameChg chg="mod modGraphic">
          <ac:chgData name="マツダ　ヒカル" userId="S::5663132@school.city.osaka.jp::e643e0f7-7ca0-4ee2-81eb-3293016129cd" providerId="AD" clId="Web-{6F724008-E9E6-4225-ABEC-E26B7DD98751}" dt="2024-03-06T06:00:37.879" v="326" actId="1076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mod ord">
          <ac:chgData name="マツダ　ヒカル" userId="S::5663132@school.city.osaka.jp::e643e0f7-7ca0-4ee2-81eb-3293016129cd" providerId="AD" clId="Web-{6F724008-E9E6-4225-ABEC-E26B7DD98751}" dt="2024-03-06T05:04:15.971" v="98"/>
          <ac:picMkLst>
            <pc:docMk/>
            <pc:sldMk cId="1959649676" sldId="261"/>
            <ac:picMk id="32" creationId="{03042DBD-4D4E-64A3-4D39-EB461058798F}"/>
          </ac:picMkLst>
        </pc:picChg>
      </pc:sldChg>
      <pc:sldChg chg="modSp">
        <pc:chgData name="マツダ　ヒカル" userId="S::5663132@school.city.osaka.jp::e643e0f7-7ca0-4ee2-81eb-3293016129cd" providerId="AD" clId="Web-{6F724008-E9E6-4225-ABEC-E26B7DD98751}" dt="2024-03-06T04:47:45.030" v="95" actId="20577"/>
        <pc:sldMkLst>
          <pc:docMk/>
          <pc:sldMk cId="3904111054" sldId="262"/>
        </pc:sldMkLst>
        <pc:spChg chg="mod">
          <ac:chgData name="マツダ　ヒカル" userId="S::5663132@school.city.osaka.jp::e643e0f7-7ca0-4ee2-81eb-3293016129cd" providerId="AD" clId="Web-{6F724008-E9E6-4225-ABEC-E26B7DD98751}" dt="2024-03-06T04:47:45.030" v="95" actId="20577"/>
          <ac:spMkLst>
            <pc:docMk/>
            <pc:sldMk cId="3904111054" sldId="262"/>
            <ac:spMk id="2" creationId="{29305D34-3017-6EB9-8E6C-8266B671C752}"/>
          </ac:spMkLst>
        </pc:spChg>
      </pc:sldChg>
      <pc:sldChg chg="addSp delSp modSp delAnim">
        <pc:chgData name="マツダ　ヒカル" userId="S::5663132@school.city.osaka.jp::e643e0f7-7ca0-4ee2-81eb-3293016129cd" providerId="AD" clId="Web-{6F724008-E9E6-4225-ABEC-E26B7DD98751}" dt="2024-03-06T06:13:06.394" v="330" actId="1076"/>
        <pc:sldMkLst>
          <pc:docMk/>
          <pc:sldMk cId="83120893" sldId="265"/>
        </pc:sldMkLst>
        <pc:spChg chg="mod">
          <ac:chgData name="マツダ　ヒカル" userId="S::5663132@school.city.osaka.jp::e643e0f7-7ca0-4ee2-81eb-3293016129cd" providerId="AD" clId="Web-{6F724008-E9E6-4225-ABEC-E26B7DD98751}" dt="2024-03-06T05:10:15.634" v="181" actId="20577"/>
          <ac:spMkLst>
            <pc:docMk/>
            <pc:sldMk cId="83120893" sldId="265"/>
            <ac:spMk id="3" creationId="{FA94BADC-7352-E690-5CC0-E5AC85E54672}"/>
          </ac:spMkLst>
        </pc:spChg>
        <pc:spChg chg="del mod">
          <ac:chgData name="マツダ　ヒカル" userId="S::5663132@school.city.osaka.jp::e643e0f7-7ca0-4ee2-81eb-3293016129cd" providerId="AD" clId="Web-{6F724008-E9E6-4225-ABEC-E26B7DD98751}" dt="2024-03-06T05:09:14.930" v="137"/>
          <ac:spMkLst>
            <pc:docMk/>
            <pc:sldMk cId="83120893" sldId="265"/>
            <ac:spMk id="4" creationId="{81214FFF-D2C4-2661-4698-6B27D0682330}"/>
          </ac:spMkLst>
        </pc:spChg>
        <pc:spChg chg="mod">
          <ac:chgData name="マツダ　ヒカル" userId="S::5663132@school.city.osaka.jp::e643e0f7-7ca0-4ee2-81eb-3293016129cd" providerId="AD" clId="Web-{6F724008-E9E6-4225-ABEC-E26B7DD98751}" dt="2024-03-06T05:06:24.567" v="121" actId="20577"/>
          <ac:spMkLst>
            <pc:docMk/>
            <pc:sldMk cId="83120893" sldId="265"/>
            <ac:spMk id="5" creationId="{F5A7988A-DE2D-0FB5-5A86-C2D2121E0937}"/>
          </ac:spMkLst>
        </pc:spChg>
        <pc:spChg chg="add del mod">
          <ac:chgData name="マツダ　ヒカル" userId="S::5663132@school.city.osaka.jp::e643e0f7-7ca0-4ee2-81eb-3293016129cd" providerId="AD" clId="Web-{6F724008-E9E6-4225-ABEC-E26B7DD98751}" dt="2024-03-06T05:06:09.958" v="110"/>
          <ac:spMkLst>
            <pc:docMk/>
            <pc:sldMk cId="83120893" sldId="265"/>
            <ac:spMk id="19" creationId="{A6C469FE-18D6-C095-235A-43BD44811C97}"/>
          </ac:spMkLst>
        </pc:spChg>
        <pc:spChg chg="add del mod">
          <ac:chgData name="マツダ　ヒカル" userId="S::5663132@school.city.osaka.jp::e643e0f7-7ca0-4ee2-81eb-3293016129cd" providerId="AD" clId="Web-{6F724008-E9E6-4225-ABEC-E26B7DD98751}" dt="2024-03-06T05:20:17.286" v="313"/>
          <ac:spMkLst>
            <pc:docMk/>
            <pc:sldMk cId="83120893" sldId="265"/>
            <ac:spMk id="36" creationId="{894E3B8C-21AA-886A-E0B2-5FA76B70DA83}"/>
          </ac:spMkLst>
        </pc:spChg>
        <pc:graphicFrameChg chg="add del">
          <ac:chgData name="マツダ　ヒカル" userId="S::5663132@school.city.osaka.jp::e643e0f7-7ca0-4ee2-81eb-3293016129cd" providerId="AD" clId="Web-{6F724008-E9E6-4225-ABEC-E26B7DD98751}" dt="2024-03-06T05:20:13.271" v="308"/>
          <ac:graphicFrameMkLst>
            <pc:docMk/>
            <pc:sldMk cId="83120893" sldId="265"/>
            <ac:graphicFrameMk id="38" creationId="{2CDE0D32-916D-2E4B-543B-A84CD95293D6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5:20:15.724" v="310"/>
          <ac:graphicFrameMkLst>
            <pc:docMk/>
            <pc:sldMk cId="83120893" sldId="265"/>
            <ac:graphicFrameMk id="40" creationId="{DBEC3464-86B1-435C-5CEF-75D809ABFC1A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5:20:17.271" v="312"/>
          <ac:graphicFrameMkLst>
            <pc:docMk/>
            <pc:sldMk cId="83120893" sldId="265"/>
            <ac:graphicFrameMk id="42" creationId="{2CDE0D32-916D-2E4B-543B-A84CD95293D6}"/>
          </ac:graphicFrameMkLst>
        </pc:graphicFrameChg>
        <pc:graphicFrameChg chg="add">
          <ac:chgData name="マツダ　ヒカル" userId="S::5663132@school.city.osaka.jp::e643e0f7-7ca0-4ee2-81eb-3293016129cd" providerId="AD" clId="Web-{6F724008-E9E6-4225-ABEC-E26B7DD98751}" dt="2024-03-06T05:20:17.286" v="313"/>
          <ac:graphicFrameMkLst>
            <pc:docMk/>
            <pc:sldMk cId="83120893" sldId="265"/>
            <ac:graphicFrameMk id="44" creationId="{DBEC3464-86B1-435C-5CEF-75D809ABFC1A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5:06:16.614" v="114"/>
          <ac:graphicFrameMkLst>
            <pc:docMk/>
            <pc:sldMk cId="83120893" sldId="265"/>
            <ac:graphicFrameMk id="55" creationId="{4449B163-E12D-F6EB-6EC3-18D6BD4D73D0}"/>
          </ac:graphicFrameMkLst>
        </pc:graphicFrameChg>
        <pc:picChg chg="add del mod">
          <ac:chgData name="マツダ　ヒカル" userId="S::5663132@school.city.osaka.jp::e643e0f7-7ca0-4ee2-81eb-3293016129cd" providerId="AD" clId="Web-{6F724008-E9E6-4225-ABEC-E26B7DD98751}" dt="2024-03-06T05:19:54.380" v="303"/>
          <ac:picMkLst>
            <pc:docMk/>
            <pc:sldMk cId="83120893" sldId="265"/>
            <ac:picMk id="7" creationId="{56B5BAE9-EE2C-D173-A257-3CC68CD98CA0}"/>
          </ac:picMkLst>
        </pc:picChg>
        <pc:picChg chg="add mod">
          <ac:chgData name="マツダ　ヒカル" userId="S::5663132@school.city.osaka.jp::e643e0f7-7ca0-4ee2-81eb-3293016129cd" providerId="AD" clId="Web-{6F724008-E9E6-4225-ABEC-E26B7DD98751}" dt="2024-03-06T05:22:57.086" v="316" actId="14100"/>
          <ac:picMkLst>
            <pc:docMk/>
            <pc:sldMk cId="83120893" sldId="265"/>
            <ac:picMk id="8" creationId="{A0ECD504-C45A-8D94-EBE3-3624FDB3C663}"/>
          </ac:picMkLst>
        </pc:picChg>
        <pc:picChg chg="add mod">
          <ac:chgData name="マツダ　ヒカル" userId="S::5663132@school.city.osaka.jp::e643e0f7-7ca0-4ee2-81eb-3293016129cd" providerId="AD" clId="Web-{6F724008-E9E6-4225-ABEC-E26B7DD98751}" dt="2024-03-06T06:13:06.394" v="330" actId="1076"/>
          <ac:picMkLst>
            <pc:docMk/>
            <pc:sldMk cId="83120893" sldId="265"/>
            <ac:picMk id="272" creationId="{261940E2-DD35-B751-3A4A-9AF609B59BF8}"/>
          </ac:picMkLst>
        </pc:picChg>
        <pc:picChg chg="del">
          <ac:chgData name="マツダ　ヒカル" userId="S::5663132@school.city.osaka.jp::e643e0f7-7ca0-4ee2-81eb-3293016129cd" providerId="AD" clId="Web-{6F724008-E9E6-4225-ABEC-E26B7DD98751}" dt="2024-03-06T06:12:07.064" v="327"/>
          <ac:picMkLst>
            <pc:docMk/>
            <pc:sldMk cId="83120893" sldId="265"/>
            <ac:picMk id="457" creationId="{A53CADD6-D63A-672C-B3C9-6AB80D80436B}"/>
          </ac:picMkLst>
        </pc:picChg>
      </pc:sldChg>
      <pc:sldChg chg="addSp delSp modSp modAnim">
        <pc:chgData name="マツダ　ヒカル" userId="S::5663132@school.city.osaka.jp::e643e0f7-7ca0-4ee2-81eb-3293016129cd" providerId="AD" clId="Web-{6F724008-E9E6-4225-ABEC-E26B7DD98751}" dt="2024-03-06T06:20:29.527" v="394" actId="14100"/>
        <pc:sldMkLst>
          <pc:docMk/>
          <pc:sldMk cId="3704792247" sldId="267"/>
        </pc:sldMkLst>
        <pc:spChg chg="add del">
          <ac:chgData name="マツダ　ヒカル" userId="S::5663132@school.city.osaka.jp::e643e0f7-7ca0-4ee2-81eb-3293016129cd" providerId="AD" clId="Web-{6F724008-E9E6-4225-ABEC-E26B7DD98751}" dt="2024-03-06T04:37:29.050" v="13"/>
          <ac:spMkLst>
            <pc:docMk/>
            <pc:sldMk cId="3704792247" sldId="267"/>
            <ac:spMk id="4" creationId="{76C2012D-853D-2D86-1A84-05B57C6D13F1}"/>
          </ac:spMkLst>
        </pc:spChg>
        <pc:spChg chg="mod">
          <ac:chgData name="マツダ　ヒカル" userId="S::5663132@school.city.osaka.jp::e643e0f7-7ca0-4ee2-81eb-3293016129cd" providerId="AD" clId="Web-{6F724008-E9E6-4225-ABEC-E26B7DD98751}" dt="2024-03-06T06:20:29.527" v="394" actId="14100"/>
          <ac:spMkLst>
            <pc:docMk/>
            <pc:sldMk cId="3704792247" sldId="267"/>
            <ac:spMk id="6" creationId="{0BE36BB7-6946-3BD2-5D5B-EC7F9CE6E1BD}"/>
          </ac:spMkLst>
        </pc:spChg>
        <pc:graphicFrameChg chg="add del">
          <ac:chgData name="マツダ　ヒカル" userId="S::5663132@school.city.osaka.jp::e643e0f7-7ca0-4ee2-81eb-3293016129cd" providerId="AD" clId="Web-{6F724008-E9E6-4225-ABEC-E26B7DD98751}" dt="2024-03-06T04:37:11.628" v="6"/>
          <ac:graphicFrameMkLst>
            <pc:docMk/>
            <pc:sldMk cId="3704792247" sldId="267"/>
            <ac:graphicFrameMk id="12" creationId="{B4478D57-0E36-261E-61F6-7E7E6CF38693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4:37:16.940" v="8"/>
          <ac:graphicFrameMkLst>
            <pc:docMk/>
            <pc:sldMk cId="3704792247" sldId="267"/>
            <ac:graphicFrameMk id="14" creationId="{C0996D6E-4008-DFDF-C204-37BF30B67F97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4:37:24.128" v="10"/>
          <ac:graphicFrameMkLst>
            <pc:docMk/>
            <pc:sldMk cId="3704792247" sldId="267"/>
            <ac:graphicFrameMk id="16" creationId="{740B5DD0-D473-98BC-65A1-014438C14149}"/>
          </ac:graphicFrameMkLst>
        </pc:graphicFrameChg>
        <pc:graphicFrameChg chg="add del">
          <ac:chgData name="マツダ　ヒカル" userId="S::5663132@school.city.osaka.jp::e643e0f7-7ca0-4ee2-81eb-3293016129cd" providerId="AD" clId="Web-{6F724008-E9E6-4225-ABEC-E26B7DD98751}" dt="2024-03-06T04:37:29.034" v="12"/>
          <ac:graphicFrameMkLst>
            <pc:docMk/>
            <pc:sldMk cId="3704792247" sldId="267"/>
            <ac:graphicFrameMk id="18" creationId="{FAEC9DBD-CABB-7B58-035D-E445201FF6B2}"/>
          </ac:graphicFrameMkLst>
        </pc:graphicFrameChg>
        <pc:graphicFrameChg chg="add">
          <ac:chgData name="マツダ　ヒカル" userId="S::5663132@school.city.osaka.jp::e643e0f7-7ca0-4ee2-81eb-3293016129cd" providerId="AD" clId="Web-{6F724008-E9E6-4225-ABEC-E26B7DD98751}" dt="2024-03-06T04:37:29.050" v="13"/>
          <ac:graphicFrameMkLst>
            <pc:docMk/>
            <pc:sldMk cId="3704792247" sldId="267"/>
            <ac:graphicFrameMk id="20" creationId="{740B5DD0-D473-98BC-65A1-014438C14149}"/>
          </ac:graphicFrameMkLst>
        </pc:graphicFrameChg>
        <pc:picChg chg="add del mod">
          <ac:chgData name="マツダ　ヒカル" userId="S::5663132@school.city.osaka.jp::e643e0f7-7ca0-4ee2-81eb-3293016129cd" providerId="AD" clId="Web-{6F724008-E9E6-4225-ABEC-E26B7DD98751}" dt="2024-03-06T04:36:59.565" v="3"/>
          <ac:picMkLst>
            <pc:docMk/>
            <pc:sldMk cId="3704792247" sldId="267"/>
            <ac:picMk id="8" creationId="{6FBCFB8C-52E2-6684-DE48-45AF8A4FD1A6}"/>
          </ac:picMkLst>
        </pc:picChg>
        <pc:picChg chg="add mod">
          <ac:chgData name="マツダ　ヒカル" userId="S::5663132@school.city.osaka.jp::e643e0f7-7ca0-4ee2-81eb-3293016129cd" providerId="AD" clId="Web-{6F724008-E9E6-4225-ABEC-E26B7DD98751}" dt="2024-03-06T04:39:05.677" v="31" actId="14100"/>
          <ac:picMkLst>
            <pc:docMk/>
            <pc:sldMk cId="3704792247" sldId="267"/>
            <ac:picMk id="9" creationId="{A78B3A2D-4DF2-72B9-E529-BC4B4E8BD64E}"/>
          </ac:picMkLst>
        </pc:picChg>
      </pc:sldChg>
      <pc:sldChg chg="addSp delSp modSp">
        <pc:chgData name="マツダ　ヒカル" userId="S::5663132@school.city.osaka.jp::e643e0f7-7ca0-4ee2-81eb-3293016129cd" providerId="AD" clId="Web-{6F724008-E9E6-4225-ABEC-E26B7DD98751}" dt="2024-03-06T05:36:58.696" v="322"/>
        <pc:sldMkLst>
          <pc:docMk/>
          <pc:sldMk cId="2456374703" sldId="268"/>
        </pc:sldMkLst>
        <pc:spChg chg="del">
          <ac:chgData name="マツダ　ヒカル" userId="S::5663132@school.city.osaka.jp::e643e0f7-7ca0-4ee2-81eb-3293016129cd" providerId="AD" clId="Web-{6F724008-E9E6-4225-ABEC-E26B7DD98751}" dt="2024-03-06T05:35:50.898" v="318"/>
          <ac:spMkLst>
            <pc:docMk/>
            <pc:sldMk cId="2456374703" sldId="268"/>
            <ac:spMk id="3" creationId="{8B9D411C-E7C3-CB42-6ED0-445ADB6A03AD}"/>
          </ac:spMkLst>
        </pc:spChg>
        <pc:graphicFrameChg chg="add">
          <ac:chgData name="マツダ　ヒカル" userId="S::5663132@school.city.osaka.jp::e643e0f7-7ca0-4ee2-81eb-3293016129cd" providerId="AD" clId="Web-{6F724008-E9E6-4225-ABEC-E26B7DD98751}" dt="2024-03-06T05:35:50.898" v="318"/>
          <ac:graphicFrameMkLst>
            <pc:docMk/>
            <pc:sldMk cId="2456374703" sldId="268"/>
            <ac:graphicFrameMk id="10" creationId="{342125F9-CFD7-3859-DF95-816D85A00D30}"/>
          </ac:graphicFrameMkLst>
        </pc:graphicFrameChg>
        <pc:picChg chg="add del mod">
          <ac:chgData name="マツダ　ヒカル" userId="S::5663132@school.city.osaka.jp::e643e0f7-7ca0-4ee2-81eb-3293016129cd" providerId="AD" clId="Web-{6F724008-E9E6-4225-ABEC-E26B7DD98751}" dt="2024-03-06T05:36:58.696" v="322"/>
          <ac:picMkLst>
            <pc:docMk/>
            <pc:sldMk cId="2456374703" sldId="268"/>
            <ac:picMk id="3" creationId="{312083EC-D20D-63D2-CC38-7F6559FE39D9}"/>
          </ac:picMkLst>
        </pc:picChg>
        <pc:picChg chg="add del mod">
          <ac:chgData name="マツダ　ヒカル" userId="S::5663132@school.city.osaka.jp::e643e0f7-7ca0-4ee2-81eb-3293016129cd" providerId="AD" clId="Web-{6F724008-E9E6-4225-ABEC-E26B7DD98751}" dt="2024-03-06T05:36:32.196" v="320"/>
          <ac:picMkLst>
            <pc:docMk/>
            <pc:sldMk cId="2456374703" sldId="268"/>
            <ac:picMk id="5" creationId="{65CDD064-1095-F7C3-A63D-963C36006F20}"/>
          </ac:picMkLst>
        </pc:picChg>
      </pc:sldChg>
    </pc:docChg>
  </pc:docChgLst>
  <pc:docChgLst>
    <pc:chgData name="ナカガミ　ノノハ" userId="S::3731390@school.city.osaka.jp::9bc4dbfd-f8bc-4287-9d36-b998f961c5c3" providerId="AD" clId="Web-{3D17BCD5-CC5D-4B2A-98FD-A2BDEE73E6ED}"/>
    <pc:docChg chg="addSld delSld modSld">
      <pc:chgData name="ナカガミ　ノノハ" userId="S::3731390@school.city.osaka.jp::9bc4dbfd-f8bc-4287-9d36-b998f961c5c3" providerId="AD" clId="Web-{3D17BCD5-CC5D-4B2A-98FD-A2BDEE73E6ED}" dt="2024-03-04T12:24:24.532" v="331" actId="20577"/>
      <pc:docMkLst>
        <pc:docMk/>
      </pc:docMkLst>
      <pc:sldChg chg="addSp delSp modSp">
        <pc:chgData name="ナカガミ　ノノハ" userId="S::3731390@school.city.osaka.jp::9bc4dbfd-f8bc-4287-9d36-b998f961c5c3" providerId="AD" clId="Web-{3D17BCD5-CC5D-4B2A-98FD-A2BDEE73E6ED}" dt="2024-03-04T12:17:10.499" v="308" actId="20577"/>
        <pc:sldMkLst>
          <pc:docMk/>
          <pc:sldMk cId="4120706876" sldId="257"/>
        </pc:sldMkLst>
        <pc:spChg chg="del">
          <ac:chgData name="ナカガミ　ノノハ" userId="S::3731390@school.city.osaka.jp::9bc4dbfd-f8bc-4287-9d36-b998f961c5c3" providerId="AD" clId="Web-{3D17BCD5-CC5D-4B2A-98FD-A2BDEE73E6ED}" dt="2024-03-04T10:29:17.243" v="21"/>
          <ac:spMkLst>
            <pc:docMk/>
            <pc:sldMk cId="4120706876" sldId="257"/>
            <ac:spMk id="3" creationId="{F11118AF-18D8-C85F-4264-31C43E824633}"/>
          </ac:spMkLst>
        </pc:spChg>
        <pc:spChg chg="add del mod">
          <ac:chgData name="ナカガミ　ノノハ" userId="S::3731390@school.city.osaka.jp::9bc4dbfd-f8bc-4287-9d36-b998f961c5c3" providerId="AD" clId="Web-{3D17BCD5-CC5D-4B2A-98FD-A2BDEE73E6ED}" dt="2024-03-04T10:29:21.227" v="22"/>
          <ac:spMkLst>
            <pc:docMk/>
            <pc:sldMk cId="4120706876" sldId="257"/>
            <ac:spMk id="4" creationId="{B7104F73-8078-B7A4-EBCA-6A23FCD56447}"/>
          </ac:spMkLst>
        </pc:spChg>
        <pc:spChg chg="add mod">
          <ac:chgData name="ナカガミ　ノノハ" userId="S::3731390@school.city.osaka.jp::9bc4dbfd-f8bc-4287-9d36-b998f961c5c3" providerId="AD" clId="Web-{3D17BCD5-CC5D-4B2A-98FD-A2BDEE73E6ED}" dt="2024-03-04T12:16:59.092" v="306" actId="1076"/>
          <ac:spMkLst>
            <pc:docMk/>
            <pc:sldMk cId="4120706876" sldId="257"/>
            <ac:spMk id="5" creationId="{97ECD79D-801D-DD11-0BBD-52AE694B26F9}"/>
          </ac:spMkLst>
        </pc:spChg>
        <pc:spChg chg="add mod">
          <ac:chgData name="ナカガミ　ノノハ" userId="S::3731390@school.city.osaka.jp::9bc4dbfd-f8bc-4287-9d36-b998f961c5c3" providerId="AD" clId="Web-{3D17BCD5-CC5D-4B2A-98FD-A2BDEE73E6ED}" dt="2024-03-04T12:17:10.499" v="308" actId="20577"/>
          <ac:spMkLst>
            <pc:docMk/>
            <pc:sldMk cId="4120706876" sldId="257"/>
            <ac:spMk id="6" creationId="{0803E089-2300-6849-F587-29BCB1B54ACF}"/>
          </ac:spMkLst>
        </pc:spChg>
      </pc:sldChg>
      <pc:sldChg chg="modSp">
        <pc:chgData name="ナカガミ　ノノハ" userId="S::3731390@school.city.osaka.jp::9bc4dbfd-f8bc-4287-9d36-b998f961c5c3" providerId="AD" clId="Web-{3D17BCD5-CC5D-4B2A-98FD-A2BDEE73E6ED}" dt="2024-03-04T12:05:37.441" v="185" actId="1076"/>
        <pc:sldMkLst>
          <pc:docMk/>
          <pc:sldMk cId="448328849" sldId="260"/>
        </pc:sldMkLst>
        <pc:graphicFrameChg chg="mod">
          <ac:chgData name="ナカガミ　ノノハ" userId="S::3731390@school.city.osaka.jp::9bc4dbfd-f8bc-4287-9d36-b998f961c5c3" providerId="AD" clId="Web-{3D17BCD5-CC5D-4B2A-98FD-A2BDEE73E6ED}" dt="2024-03-04T12:05:37.441" v="185" actId="1076"/>
          <ac:graphicFrameMkLst>
            <pc:docMk/>
            <pc:sldMk cId="448328849" sldId="260"/>
            <ac:graphicFrameMk id="6" creationId="{B83192AD-6C62-4884-81CB-73BEFA27C211}"/>
          </ac:graphicFrameMkLst>
        </pc:graphicFrameChg>
      </pc:sldChg>
      <pc:sldChg chg="addSp modSp">
        <pc:chgData name="ナカガミ　ノノハ" userId="S::3731390@school.city.osaka.jp::9bc4dbfd-f8bc-4287-9d36-b998f961c5c3" providerId="AD" clId="Web-{3D17BCD5-CC5D-4B2A-98FD-A2BDEE73E6ED}" dt="2024-03-04T12:11:15.532" v="242" actId="1076"/>
        <pc:sldMkLst>
          <pc:docMk/>
          <pc:sldMk cId="1959649676" sldId="261"/>
        </pc:sldMkLst>
        <pc:spChg chg="mod">
          <ac:chgData name="ナカガミ　ノノハ" userId="S::3731390@school.city.osaka.jp::9bc4dbfd-f8bc-4287-9d36-b998f961c5c3" providerId="AD" clId="Web-{3D17BCD5-CC5D-4B2A-98FD-A2BDEE73E6ED}" dt="2024-03-04T12:08:47.807" v="195" actId="20577"/>
          <ac:spMkLst>
            <pc:docMk/>
            <pc:sldMk cId="1959649676" sldId="261"/>
            <ac:spMk id="2" creationId="{33C8FEB3-6F33-FE9F-4E54-0BF3B278AC42}"/>
          </ac:spMkLst>
        </pc:spChg>
        <pc:spChg chg="add mod">
          <ac:chgData name="ナカガミ　ノノハ" userId="S::3731390@school.city.osaka.jp::9bc4dbfd-f8bc-4287-9d36-b998f961c5c3" providerId="AD" clId="Web-{3D17BCD5-CC5D-4B2A-98FD-A2BDEE73E6ED}" dt="2024-03-04T12:11:15.532" v="242" actId="1076"/>
          <ac:spMkLst>
            <pc:docMk/>
            <pc:sldMk cId="1959649676" sldId="261"/>
            <ac:spMk id="590" creationId="{47CD0566-D980-1526-F984-66ED2255AF11}"/>
          </ac:spMkLst>
        </pc:spChg>
        <pc:graphicFrameChg chg="mod modGraphic">
          <ac:chgData name="ナカガミ　ノノハ" userId="S::3731390@school.city.osaka.jp::9bc4dbfd-f8bc-4287-9d36-b998f961c5c3" providerId="AD" clId="Web-{3D17BCD5-CC5D-4B2A-98FD-A2BDEE73E6ED}" dt="2024-03-04T12:10:20.170" v="229" actId="20577"/>
          <ac:graphicFrameMkLst>
            <pc:docMk/>
            <pc:sldMk cId="1959649676" sldId="261"/>
            <ac:graphicFrameMk id="10" creationId="{C9B3182F-E374-B303-2C4A-EAD89916DBF4}"/>
          </ac:graphicFrameMkLst>
        </pc:graphicFrameChg>
      </pc:sldChg>
      <pc:sldChg chg="modSp">
        <pc:chgData name="ナカガミ　ノノハ" userId="S::3731390@school.city.osaka.jp::9bc4dbfd-f8bc-4287-9d36-b998f961c5c3" providerId="AD" clId="Web-{3D17BCD5-CC5D-4B2A-98FD-A2BDEE73E6ED}" dt="2024-03-04T12:16:17.496" v="301" actId="1076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3D17BCD5-CC5D-4B2A-98FD-A2BDEE73E6ED}" dt="2024-03-04T12:16:17.496" v="301" actId="1076"/>
          <ac:spMkLst>
            <pc:docMk/>
            <pc:sldMk cId="3904111054" sldId="262"/>
            <ac:spMk id="2" creationId="{29305D34-3017-6EB9-8E6C-8266B671C752}"/>
          </ac:spMkLst>
        </pc:spChg>
      </pc:sldChg>
      <pc:sldChg chg="del">
        <pc:chgData name="ナカガミ　ノノハ" userId="S::3731390@school.city.osaka.jp::9bc4dbfd-f8bc-4287-9d36-b998f961c5c3" providerId="AD" clId="Web-{3D17BCD5-CC5D-4B2A-98FD-A2BDEE73E6ED}" dt="2024-03-04T10:37:15.349" v="122"/>
        <pc:sldMkLst>
          <pc:docMk/>
          <pc:sldMk cId="491779490" sldId="263"/>
        </pc:sldMkLst>
      </pc:sldChg>
      <pc:sldChg chg="addSp delSp modSp addAnim delAnim modAnim">
        <pc:chgData name="ナカガミ　ノノハ" userId="S::3731390@school.city.osaka.jp::9bc4dbfd-f8bc-4287-9d36-b998f961c5c3" providerId="AD" clId="Web-{3D17BCD5-CC5D-4B2A-98FD-A2BDEE73E6ED}" dt="2024-03-04T12:18:46.862" v="320" actId="14100"/>
        <pc:sldMkLst>
          <pc:docMk/>
          <pc:sldMk cId="4198807437" sldId="264"/>
        </pc:sldMkLst>
        <pc:spChg chg="add mod ord">
          <ac:chgData name="ナカガミ　ノノハ" userId="S::3731390@school.city.osaka.jp::9bc4dbfd-f8bc-4287-9d36-b998f961c5c3" providerId="AD" clId="Web-{3D17BCD5-CC5D-4B2A-98FD-A2BDEE73E6ED}" dt="2024-03-04T12:18:46.862" v="320" actId="14100"/>
          <ac:spMkLst>
            <pc:docMk/>
            <pc:sldMk cId="4198807437" sldId="264"/>
            <ac:spMk id="2" creationId="{A97AD407-8C61-2979-44D0-515886485EEE}"/>
          </ac:spMkLst>
        </pc:spChg>
        <pc:spChg chg="mod">
          <ac:chgData name="ナカガミ　ノノハ" userId="S::3731390@school.city.osaka.jp::9bc4dbfd-f8bc-4287-9d36-b998f961c5c3" providerId="AD" clId="Web-{3D17BCD5-CC5D-4B2A-98FD-A2BDEE73E6ED}" dt="2024-03-04T11:59:17.145" v="156" actId="1076"/>
          <ac:spMkLst>
            <pc:docMk/>
            <pc:sldMk cId="4198807437" sldId="264"/>
            <ac:spMk id="3" creationId="{F6B6FCA6-23B1-7349-05C1-E6681F30B65D}"/>
          </ac:spMkLst>
        </pc:spChg>
        <pc:spChg chg="mod">
          <ac:chgData name="ナカガミ　ノノハ" userId="S::3731390@school.city.osaka.jp::9bc4dbfd-f8bc-4287-9d36-b998f961c5c3" providerId="AD" clId="Web-{3D17BCD5-CC5D-4B2A-98FD-A2BDEE73E6ED}" dt="2024-03-04T12:02:27.152" v="175" actId="1076"/>
          <ac:spMkLst>
            <pc:docMk/>
            <pc:sldMk cId="4198807437" sldId="264"/>
            <ac:spMk id="7" creationId="{715CA461-0CEC-2006-646F-8ADBD5E8089A}"/>
          </ac:spMkLst>
        </pc:spChg>
        <pc:spChg chg="mod">
          <ac:chgData name="ナカガミ　ノノハ" userId="S::3731390@school.city.osaka.jp::9bc4dbfd-f8bc-4287-9d36-b998f961c5c3" providerId="AD" clId="Web-{3D17BCD5-CC5D-4B2A-98FD-A2BDEE73E6ED}" dt="2024-03-04T12:02:27.168" v="176" actId="1076"/>
          <ac:spMkLst>
            <pc:docMk/>
            <pc:sldMk cId="4198807437" sldId="264"/>
            <ac:spMk id="8" creationId="{ABDA1501-ED4B-5271-D0BB-217B6BA7F054}"/>
          </ac:spMkLst>
        </pc:spChg>
        <pc:picChg chg="add mod">
          <ac:chgData name="ナカガミ　ノノハ" userId="S::3731390@school.city.osaka.jp::9bc4dbfd-f8bc-4287-9d36-b998f961c5c3" providerId="AD" clId="Web-{3D17BCD5-CC5D-4B2A-98FD-A2BDEE73E6ED}" dt="2024-03-04T10:37:09.880" v="121" actId="1076"/>
          <ac:picMkLst>
            <pc:docMk/>
            <pc:sldMk cId="4198807437" sldId="264"/>
            <ac:picMk id="4" creationId="{E768742A-2B31-5F15-B54C-E252F5DF7FFB}"/>
          </ac:picMkLst>
        </pc:picChg>
        <pc:inkChg chg="del">
          <ac:chgData name="ナカガミ　ノノハ" userId="S::3731390@school.city.osaka.jp::9bc4dbfd-f8bc-4287-9d36-b998f961c5c3" providerId="AD" clId="Web-{3D17BCD5-CC5D-4B2A-98FD-A2BDEE73E6ED}" dt="2024-03-04T10:27:53.100" v="16"/>
          <ac:inkMkLst>
            <pc:docMk/>
            <pc:sldMk cId="4198807437" sldId="264"/>
            <ac:inkMk id="9" creationId="{8889D1B1-5BBD-6913-C22D-5630B862504A}"/>
          </ac:inkMkLst>
        </pc:inkChg>
        <pc:inkChg chg="del">
          <ac:chgData name="ナカガミ　ノノハ" userId="S::3731390@school.city.osaka.jp::9bc4dbfd-f8bc-4287-9d36-b998f961c5c3" providerId="AD" clId="Web-{3D17BCD5-CC5D-4B2A-98FD-A2BDEE73E6ED}" dt="2024-03-04T10:27:53.100" v="15"/>
          <ac:inkMkLst>
            <pc:docMk/>
            <pc:sldMk cId="4198807437" sldId="264"/>
            <ac:inkMk id="10" creationId="{431EB7F8-26E1-34B0-81C4-1DB7CB03B3EC}"/>
          </ac:inkMkLst>
        </pc:inkChg>
        <pc:inkChg chg="del">
          <ac:chgData name="ナカガミ　ノノハ" userId="S::3731390@school.city.osaka.jp::9bc4dbfd-f8bc-4287-9d36-b998f961c5c3" providerId="AD" clId="Web-{3D17BCD5-CC5D-4B2A-98FD-A2BDEE73E6ED}" dt="2024-03-04T10:27:53.100" v="14"/>
          <ac:inkMkLst>
            <pc:docMk/>
            <pc:sldMk cId="4198807437" sldId="264"/>
            <ac:inkMk id="11" creationId="{E869F2D0-148F-5C68-633E-30D3055CD758}"/>
          </ac:inkMkLst>
        </pc:inkChg>
      </pc:sldChg>
      <pc:sldChg chg="modSp new">
        <pc:chgData name="ナカガミ　ノノハ" userId="S::3731390@school.city.osaka.jp::9bc4dbfd-f8bc-4287-9d36-b998f961c5c3" providerId="AD" clId="Web-{3D17BCD5-CC5D-4B2A-98FD-A2BDEE73E6ED}" dt="2024-03-04T12:24:24.532" v="331" actId="20577"/>
        <pc:sldMkLst>
          <pc:docMk/>
          <pc:sldMk cId="2265719614" sldId="265"/>
        </pc:sldMkLst>
        <pc:spChg chg="mod">
          <ac:chgData name="ナカガミ　ノノハ" userId="S::3731390@school.city.osaka.jp::9bc4dbfd-f8bc-4287-9d36-b998f961c5c3" providerId="AD" clId="Web-{3D17BCD5-CC5D-4B2A-98FD-A2BDEE73E6ED}" dt="2024-03-04T12:24:24.532" v="331" actId="20577"/>
          <ac:spMkLst>
            <pc:docMk/>
            <pc:sldMk cId="2265719614" sldId="265"/>
            <ac:spMk id="3" creationId="{7F407244-2ADD-13DC-3F42-3E4DD0A39B51}"/>
          </ac:spMkLst>
        </pc:spChg>
      </pc:sldChg>
    </pc:docChg>
  </pc:docChgLst>
  <pc:docChgLst>
    <pc:chgData name="マツダ　ヒカル" userId="S::5663132@school.city.osaka.jp::e643e0f7-7ca0-4ee2-81eb-3293016129cd" providerId="AD" clId="Web-{27AF8B6E-FD4B-4E2E-A879-0259B603B1F2}"/>
    <pc:docChg chg="modSld">
      <pc:chgData name="マツダ　ヒカル" userId="S::5663132@school.city.osaka.jp::e643e0f7-7ca0-4ee2-81eb-3293016129cd" providerId="AD" clId="Web-{27AF8B6E-FD4B-4E2E-A879-0259B603B1F2}" dt="2024-03-05T06:10:29.347" v="219" actId="1076"/>
      <pc:docMkLst>
        <pc:docMk/>
      </pc:docMkLst>
      <pc:sldChg chg="addSp delSp modSp">
        <pc:chgData name="マツダ　ヒカル" userId="S::5663132@school.city.osaka.jp::e643e0f7-7ca0-4ee2-81eb-3293016129cd" providerId="AD" clId="Web-{27AF8B6E-FD4B-4E2E-A879-0259B603B1F2}" dt="2024-03-05T06:10:29.347" v="219" actId="1076"/>
        <pc:sldMkLst>
          <pc:docMk/>
          <pc:sldMk cId="83120893" sldId="265"/>
        </pc:sldMkLst>
        <pc:spChg chg="mod">
          <ac:chgData name="マツダ　ヒカル" userId="S::5663132@school.city.osaka.jp::e643e0f7-7ca0-4ee2-81eb-3293016129cd" providerId="AD" clId="Web-{27AF8B6E-FD4B-4E2E-A879-0259B603B1F2}" dt="2024-03-05T06:01:58.506" v="70" actId="20577"/>
          <ac:spMkLst>
            <pc:docMk/>
            <pc:sldMk cId="83120893" sldId="265"/>
            <ac:spMk id="4" creationId="{81214FFF-D2C4-2661-4698-6B27D0682330}"/>
          </ac:spMkLst>
        </pc:spChg>
        <pc:spChg chg="mod">
          <ac:chgData name="マツダ　ヒカル" userId="S::5663132@school.city.osaka.jp::e643e0f7-7ca0-4ee2-81eb-3293016129cd" providerId="AD" clId="Web-{27AF8B6E-FD4B-4E2E-A879-0259B603B1F2}" dt="2024-03-05T06:03:46.399" v="157" actId="20577"/>
          <ac:spMkLst>
            <pc:docMk/>
            <pc:sldMk cId="83120893" sldId="265"/>
            <ac:spMk id="5" creationId="{F5A7988A-DE2D-0FB5-5A86-C2D2121E0937}"/>
          </ac:spMkLst>
        </pc:spChg>
        <pc:spChg chg="add del mod">
          <ac:chgData name="マツダ　ヒカル" userId="S::5663132@school.city.osaka.jp::e643e0f7-7ca0-4ee2-81eb-3293016129cd" providerId="AD" clId="Web-{27AF8B6E-FD4B-4E2E-A879-0259B603B1F2}" dt="2024-03-05T06:10:28.613" v="218"/>
          <ac:spMkLst>
            <pc:docMk/>
            <pc:sldMk cId="83120893" sldId="265"/>
            <ac:spMk id="6" creationId="{FB1B177D-3771-DC9F-8D09-1120321DB94D}"/>
          </ac:spMkLst>
        </pc:spChg>
        <pc:graphicFrameChg chg="add del">
          <ac:chgData name="マツダ　ヒカル" userId="S::5663132@school.city.osaka.jp::e643e0f7-7ca0-4ee2-81eb-3293016129cd" providerId="AD" clId="Web-{27AF8B6E-FD4B-4E2E-A879-0259B603B1F2}" dt="2024-03-05T06:06:02.606" v="165"/>
          <ac:graphicFrameMkLst>
            <pc:docMk/>
            <pc:sldMk cId="83120893" sldId="265"/>
            <ac:graphicFrameMk id="10" creationId="{22CB8CF0-90E1-3239-3657-DE1EA506BECE}"/>
          </ac:graphicFrameMkLst>
        </pc:graphicFrameChg>
        <pc:graphicFrameChg chg="add del">
          <ac:chgData name="マツダ　ヒカル" userId="S::5663132@school.city.osaka.jp::e643e0f7-7ca0-4ee2-81eb-3293016129cd" providerId="AD" clId="Web-{27AF8B6E-FD4B-4E2E-A879-0259B603B1F2}" dt="2024-03-05T06:06:04.981" v="167"/>
          <ac:graphicFrameMkLst>
            <pc:docMk/>
            <pc:sldMk cId="83120893" sldId="265"/>
            <ac:graphicFrameMk id="12" creationId="{430DB342-E731-EF76-4695-36F0297840D4}"/>
          </ac:graphicFrameMkLst>
        </pc:graphicFrameChg>
        <pc:graphicFrameChg chg="add del">
          <ac:chgData name="マツダ　ヒカル" userId="S::5663132@school.city.osaka.jp::e643e0f7-7ca0-4ee2-81eb-3293016129cd" providerId="AD" clId="Web-{27AF8B6E-FD4B-4E2E-A879-0259B603B1F2}" dt="2024-03-05T06:06:07.106" v="169"/>
          <ac:graphicFrameMkLst>
            <pc:docMk/>
            <pc:sldMk cId="83120893" sldId="265"/>
            <ac:graphicFrameMk id="14" creationId="{3215DD6C-10E6-8217-87CD-FCCB85F91EEA}"/>
          </ac:graphicFrameMkLst>
        </pc:graphicFrameChg>
        <pc:graphicFrameChg chg="add del">
          <ac:chgData name="マツダ　ヒカル" userId="S::5663132@school.city.osaka.jp::e643e0f7-7ca0-4ee2-81eb-3293016129cd" providerId="AD" clId="Web-{27AF8B6E-FD4B-4E2E-A879-0259B603B1F2}" dt="2024-03-05T06:06:09.106" v="171"/>
          <ac:graphicFrameMkLst>
            <pc:docMk/>
            <pc:sldMk cId="83120893" sldId="265"/>
            <ac:graphicFrameMk id="16" creationId="{BF14A8C8-0E67-FA57-E4E7-E784253D3CA1}"/>
          </ac:graphicFrameMkLst>
        </pc:graphicFrameChg>
        <pc:graphicFrameChg chg="add del">
          <ac:chgData name="マツダ　ヒカル" userId="S::5663132@school.city.osaka.jp::e643e0f7-7ca0-4ee2-81eb-3293016129cd" providerId="AD" clId="Web-{27AF8B6E-FD4B-4E2E-A879-0259B603B1F2}" dt="2024-03-05T06:06:10.247" v="173"/>
          <ac:graphicFrameMkLst>
            <pc:docMk/>
            <pc:sldMk cId="83120893" sldId="265"/>
            <ac:graphicFrameMk id="18" creationId="{22CB8CF0-90E1-3239-3657-DE1EA506BECE}"/>
          </ac:graphicFrameMkLst>
        </pc:graphicFrameChg>
        <pc:graphicFrameChg chg="add del">
          <ac:chgData name="マツダ　ヒカル" userId="S::5663132@school.city.osaka.jp::e643e0f7-7ca0-4ee2-81eb-3293016129cd" providerId="AD" clId="Web-{27AF8B6E-FD4B-4E2E-A879-0259B603B1F2}" dt="2024-03-05T06:06:18.778" v="177"/>
          <ac:graphicFrameMkLst>
            <pc:docMk/>
            <pc:sldMk cId="83120893" sldId="265"/>
            <ac:graphicFrameMk id="20" creationId="{430DB342-E731-EF76-4695-36F0297840D4}"/>
          </ac:graphicFrameMkLst>
        </pc:graphicFrameChg>
        <pc:graphicFrameChg chg="add del modGraphic">
          <ac:chgData name="マツダ　ヒカル" userId="S::5663132@school.city.osaka.jp::e643e0f7-7ca0-4ee2-81eb-3293016129cd" providerId="AD" clId="Web-{27AF8B6E-FD4B-4E2E-A879-0259B603B1F2}" dt="2024-03-05T06:10:28.613" v="218"/>
          <ac:graphicFrameMkLst>
            <pc:docMk/>
            <pc:sldMk cId="83120893" sldId="265"/>
            <ac:graphicFrameMk id="55" creationId="{4449B163-E12D-F6EB-6EC3-18D6BD4D73D0}"/>
          </ac:graphicFrameMkLst>
        </pc:graphicFrameChg>
        <pc:picChg chg="add del mod">
          <ac:chgData name="マツダ　ヒカル" userId="S::5663132@school.city.osaka.jp::e643e0f7-7ca0-4ee2-81eb-3293016129cd" providerId="AD" clId="Web-{27AF8B6E-FD4B-4E2E-A879-0259B603B1F2}" dt="2024-03-05T06:05:53.137" v="162"/>
          <ac:picMkLst>
            <pc:docMk/>
            <pc:sldMk cId="83120893" sldId="265"/>
            <ac:picMk id="7" creationId="{437C3EE4-BE67-30C6-EC8B-2C7460D930B9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06:23.247" v="179"/>
          <ac:picMkLst>
            <pc:docMk/>
            <pc:sldMk cId="83120893" sldId="265"/>
            <ac:picMk id="8" creationId="{17E6AF54-EC66-0360-9D99-8AAC663E1E8B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06:37.201" v="183"/>
          <ac:picMkLst>
            <pc:docMk/>
            <pc:sldMk cId="83120893" sldId="265"/>
            <ac:picMk id="51" creationId="{DFD309CF-2800-E3E0-2F44-A8F791A9C998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06:49.170" v="186"/>
          <ac:picMkLst>
            <pc:docMk/>
            <pc:sldMk cId="83120893" sldId="265"/>
            <ac:picMk id="52" creationId="{87720E8A-8254-DB53-D066-CC7E048A17E1}"/>
          </ac:picMkLst>
        </pc:picChg>
        <pc:picChg chg="add mod">
          <ac:chgData name="マツダ　ヒカル" userId="S::5663132@school.city.osaka.jp::e643e0f7-7ca0-4ee2-81eb-3293016129cd" providerId="AD" clId="Web-{27AF8B6E-FD4B-4E2E-A879-0259B603B1F2}" dt="2024-03-05T06:10:29.347" v="219" actId="1076"/>
          <ac:picMkLst>
            <pc:docMk/>
            <pc:sldMk cId="83120893" sldId="265"/>
            <ac:picMk id="53" creationId="{970DDADF-00AF-D60E-D3EB-0159B3DF5B00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10:25.238" v="215"/>
          <ac:picMkLst>
            <pc:docMk/>
            <pc:sldMk cId="83120893" sldId="265"/>
            <ac:picMk id="63" creationId="{017B86A4-1E58-5D18-9334-1CF44BDA9E37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10:21.175" v="213"/>
          <ac:picMkLst>
            <pc:docMk/>
            <pc:sldMk cId="83120893" sldId="265"/>
            <ac:picMk id="72" creationId="{E2F76EB7-5BE4-D50D-4529-9E1700F332CD}"/>
          </ac:picMkLst>
        </pc:picChg>
        <pc:picChg chg="add del">
          <ac:chgData name="マツダ　ヒカル" userId="S::5663132@school.city.osaka.jp::e643e0f7-7ca0-4ee2-81eb-3293016129cd" providerId="AD" clId="Web-{27AF8B6E-FD4B-4E2E-A879-0259B603B1F2}" dt="2024-03-05T06:09:59.862" v="205"/>
          <ac:picMkLst>
            <pc:docMk/>
            <pc:sldMk cId="83120893" sldId="265"/>
            <ac:picMk id="76" creationId="{129E44C0-8C8C-4DF8-8B3B-0387F0DD188E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10:15.534" v="210"/>
          <ac:picMkLst>
            <pc:docMk/>
            <pc:sldMk cId="83120893" sldId="265"/>
            <ac:picMk id="77" creationId="{0DE8FE52-5DDF-A3E3-B6B9-2110DC58B851}"/>
          </ac:picMkLst>
        </pc:picChg>
        <pc:picChg chg="add del mod">
          <ac:chgData name="マツダ　ヒカル" userId="S::5663132@school.city.osaka.jp::e643e0f7-7ca0-4ee2-81eb-3293016129cd" providerId="AD" clId="Web-{27AF8B6E-FD4B-4E2E-A879-0259B603B1F2}" dt="2024-03-05T06:10:13.737" v="208"/>
          <ac:picMkLst>
            <pc:docMk/>
            <pc:sldMk cId="83120893" sldId="265"/>
            <ac:picMk id="110" creationId="{687A5A72-13A3-1E70-3316-B35AFED9AF56}"/>
          </ac:picMkLst>
        </pc:picChg>
      </pc:sldChg>
    </pc:docChg>
  </pc:docChgLst>
  <pc:docChgLst>
    <pc:chgData name="ナカガミ　ノノハ" userId="S::3731390@school.city.osaka.jp::9bc4dbfd-f8bc-4287-9d36-b998f961c5c3" providerId="AD" clId="Web-{2FBD5743-B86E-492F-A239-39C1926DA284}"/>
    <pc:docChg chg="addSld delSld modSld modMainMaster">
      <pc:chgData name="ナカガミ　ノノハ" userId="S::3731390@school.city.osaka.jp::9bc4dbfd-f8bc-4287-9d36-b998f961c5c3" providerId="AD" clId="Web-{2FBD5743-B86E-492F-A239-39C1926DA284}" dt="2024-03-06T14:23:42.434" v="566" actId="20577"/>
      <pc:docMkLst>
        <pc:docMk/>
      </pc:docMkLst>
      <pc:sldChg chg="modSp mod addAnim delAnim modAnim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2128380218" sldId="256"/>
        </pc:sldMkLst>
        <pc:spChg chg="mod">
          <ac:chgData name="ナカガミ　ノノハ" userId="S::3731390@school.city.osaka.jp::9bc4dbfd-f8bc-4287-9d36-b998f961c5c3" providerId="AD" clId="Web-{2FBD5743-B86E-492F-A239-39C1926DA284}" dt="2024-03-06T11:23:47.205" v="27" actId="1076"/>
          <ac:spMkLst>
            <pc:docMk/>
            <pc:sldMk cId="2128380218" sldId="256"/>
            <ac:spMk id="6" creationId="{8E4EF7DC-A923-45CD-8A0E-9AF6E3BD4817}"/>
          </ac:spMkLst>
        </pc:spChg>
        <pc:spChg chg="mod">
          <ac:chgData name="ナカガミ　ノノハ" userId="S::3731390@school.city.osaka.jp::9bc4dbfd-f8bc-4287-9d36-b998f961c5c3" providerId="AD" clId="Web-{2FBD5743-B86E-492F-A239-39C1926DA284}" dt="2024-03-06T11:23:43.174" v="26" actId="1076"/>
          <ac:spMkLst>
            <pc:docMk/>
            <pc:sldMk cId="2128380218" sldId="256"/>
            <ac:spMk id="7" creationId="{935EA99E-B8B1-4917-982B-C89163C918BE}"/>
          </ac:spMkLst>
        </pc:spChg>
      </pc:sldChg>
      <pc:sldChg chg="mod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4120706876" sldId="257"/>
        </pc:sldMkLst>
      </pc:sldChg>
      <pc:sldChg chg="addSp delSp modSp mod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2987656683" sldId="258"/>
        </pc:sldMkLst>
        <pc:spChg chg="mod">
          <ac:chgData name="ナカガミ　ノノハ" userId="S::3731390@school.city.osaka.jp::9bc4dbfd-f8bc-4287-9d36-b998f961c5c3" providerId="AD" clId="Web-{2FBD5743-B86E-492F-A239-39C1926DA284}" dt="2024-03-06T11:29:56.073" v="47" actId="14100"/>
          <ac:spMkLst>
            <pc:docMk/>
            <pc:sldMk cId="2987656683" sldId="258"/>
            <ac:spMk id="2" creationId="{8B368547-EF46-BF48-22CD-318CDC632ACC}"/>
          </ac:spMkLst>
        </pc:spChg>
        <pc:picChg chg="add del mod">
          <ac:chgData name="ナカガミ　ノノハ" userId="S::3731390@school.city.osaka.jp::9bc4dbfd-f8bc-4287-9d36-b998f961c5c3" providerId="AD" clId="Web-{2FBD5743-B86E-492F-A239-39C1926DA284}" dt="2024-03-06T11:26:15.006" v="30"/>
          <ac:picMkLst>
            <pc:docMk/>
            <pc:sldMk cId="2987656683" sldId="258"/>
            <ac:picMk id="3" creationId="{514A3078-475E-6700-9D3E-526DE1D75B55}"/>
          </ac:picMkLst>
        </pc:picChg>
        <pc:picChg chg="add del mod">
          <ac:chgData name="ナカガミ　ノノハ" userId="S::3731390@school.city.osaka.jp::9bc4dbfd-f8bc-4287-9d36-b998f961c5c3" providerId="AD" clId="Web-{2FBD5743-B86E-492F-A239-39C1926DA284}" dt="2024-03-06T11:29:01.884" v="39"/>
          <ac:picMkLst>
            <pc:docMk/>
            <pc:sldMk cId="2987656683" sldId="258"/>
            <ac:picMk id="4" creationId="{84ED8D58-A21C-9F96-4852-DE945829A5D3}"/>
          </ac:picMkLst>
        </pc:picChg>
        <pc:picChg chg="del">
          <ac:chgData name="ナカガミ　ノノハ" userId="S::3731390@school.city.osaka.jp::9bc4dbfd-f8bc-4287-9d36-b998f961c5c3" providerId="AD" clId="Web-{2FBD5743-B86E-492F-A239-39C1926DA284}" dt="2024-03-06T11:26:42.741" v="33"/>
          <ac:picMkLst>
            <pc:docMk/>
            <pc:sldMk cId="2987656683" sldId="258"/>
            <ac:picMk id="5" creationId="{2834EA25-2C54-4CFA-E84F-BF020789824F}"/>
          </ac:picMkLst>
        </pc:picChg>
        <pc:picChg chg="add mod">
          <ac:chgData name="ナカガミ　ノノハ" userId="S::3731390@school.city.osaka.jp::9bc4dbfd-f8bc-4287-9d36-b998f961c5c3" providerId="AD" clId="Web-{2FBD5743-B86E-492F-A239-39C1926DA284}" dt="2024-03-06T11:29:10.400" v="41" actId="1076"/>
          <ac:picMkLst>
            <pc:docMk/>
            <pc:sldMk cId="2987656683" sldId="258"/>
            <ac:picMk id="6" creationId="{311F2D75-789D-93F5-582E-D9943A7EC066}"/>
          </ac:picMkLst>
        </pc:picChg>
      </pc:sldChg>
      <pc:sldChg chg="mod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448328849" sldId="260"/>
        </pc:sldMkLst>
      </pc:sldChg>
      <pc:sldChg chg="mod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1959649676" sldId="261"/>
        </pc:sldMkLst>
      </pc:sldChg>
      <pc:sldChg chg="mod">
        <pc:chgData name="ナカガミ　ノノハ" userId="S::3731390@school.city.osaka.jp::9bc4dbfd-f8bc-4287-9d36-b998f961c5c3" providerId="AD" clId="Web-{2FBD5743-B86E-492F-A239-39C1926DA284}" dt="2024-03-06T13:58:33.900" v="473"/>
        <pc:sldMkLst>
          <pc:docMk/>
          <pc:sldMk cId="3904111054" sldId="262"/>
        </pc:sldMkLst>
      </pc:sldChg>
      <pc:sldChg chg="addSp delSp modSp del mod">
        <pc:chgData name="ナカガミ　ノノハ" userId="S::3731390@school.city.osaka.jp::9bc4dbfd-f8bc-4287-9d36-b998f961c5c3" providerId="AD" clId="Web-{2FBD5743-B86E-492F-A239-39C1926DA284}" dt="2024-03-06T13:59:22.797" v="480"/>
        <pc:sldMkLst>
          <pc:docMk/>
          <pc:sldMk cId="83120893" sldId="265"/>
        </pc:sldMkLst>
        <pc:spChg chg="del">
          <ac:chgData name="ナカガミ　ノノハ" userId="S::3731390@school.city.osaka.jp::9bc4dbfd-f8bc-4287-9d36-b998f961c5c3" providerId="AD" clId="Web-{2FBD5743-B86E-492F-A239-39C1926DA284}" dt="2024-03-06T11:35:04.987" v="48"/>
          <ac:spMkLst>
            <pc:docMk/>
            <pc:sldMk cId="83120893" sldId="265"/>
            <ac:spMk id="3" creationId="{FA94BADC-7352-E690-5CC0-E5AC85E54672}"/>
          </ac:spMkLst>
        </pc:spChg>
        <pc:spChg chg="del">
          <ac:chgData name="ナカガミ　ノノハ" userId="S::3731390@school.city.osaka.jp::9bc4dbfd-f8bc-4287-9d36-b998f961c5c3" providerId="AD" clId="Web-{2FBD5743-B86E-492F-A239-39C1926DA284}" dt="2024-03-06T11:52:30.323" v="113"/>
          <ac:spMkLst>
            <pc:docMk/>
            <pc:sldMk cId="83120893" sldId="265"/>
            <ac:spMk id="5" creationId="{F5A7988A-DE2D-0FB5-5A86-C2D2121E0937}"/>
          </ac:spMkLst>
        </pc:spChg>
        <pc:spChg chg="add del mod">
          <ac:chgData name="ナカガミ　ノノハ" userId="S::3731390@school.city.osaka.jp::9bc4dbfd-f8bc-4287-9d36-b998f961c5c3" providerId="AD" clId="Web-{2FBD5743-B86E-492F-A239-39C1926DA284}" dt="2024-03-06T11:35:08.221" v="49"/>
          <ac:spMkLst>
            <pc:docMk/>
            <pc:sldMk cId="83120893" sldId="265"/>
            <ac:spMk id="18" creationId="{E282D6F4-FB37-67E0-FD87-F73A26F19CC3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1:40:11.978" v="97" actId="14100"/>
          <ac:spMkLst>
            <pc:docMk/>
            <pc:sldMk cId="83120893" sldId="265"/>
            <ac:spMk id="25" creationId="{4D45D529-E516-DB84-E336-EF5D0F02946F}"/>
          </ac:spMkLst>
        </pc:spChg>
        <pc:spChg chg="add del mod">
          <ac:chgData name="ナカガミ　ノノハ" userId="S::3731390@school.city.osaka.jp::9bc4dbfd-f8bc-4287-9d36-b998f961c5c3" providerId="AD" clId="Web-{2FBD5743-B86E-492F-A239-39C1926DA284}" dt="2024-03-06T11:52:33.511" v="114"/>
          <ac:spMkLst>
            <pc:docMk/>
            <pc:sldMk cId="83120893" sldId="265"/>
            <ac:spMk id="32" creationId="{4D80A6E2-D3C9-7133-9094-3F011A9FEE36}"/>
          </ac:spMkLst>
        </pc:spChg>
        <pc:graphicFrameChg chg="del">
          <ac:chgData name="ナカガミ　ノノハ" userId="S::3731390@school.city.osaka.jp::9bc4dbfd-f8bc-4287-9d36-b998f961c5c3" providerId="AD" clId="Web-{2FBD5743-B86E-492F-A239-39C1926DA284}" dt="2024-03-06T11:38:38.460" v="66"/>
          <ac:graphicFrameMkLst>
            <pc:docMk/>
            <pc:sldMk cId="83120893" sldId="265"/>
            <ac:graphicFrameMk id="44" creationId="{DBEC3464-86B1-435C-5CEF-75D809ABFC1A}"/>
          </ac:graphicFrameMkLst>
        </pc:graphicFrameChg>
        <pc:picChg chg="add del mod">
          <ac:chgData name="ナカガミ　ノノハ" userId="S::3731390@school.city.osaka.jp::9bc4dbfd-f8bc-4287-9d36-b998f961c5c3" providerId="AD" clId="Web-{2FBD5743-B86E-492F-A239-39C1926DA284}" dt="2024-03-06T11:50:51.430" v="104"/>
          <ac:picMkLst>
            <pc:docMk/>
            <pc:sldMk cId="83120893" sldId="265"/>
            <ac:picMk id="26" creationId="{36D64877-037E-1122-8E29-BD22A0BD1E4A}"/>
          </ac:picMkLst>
        </pc:picChg>
        <pc:picChg chg="add del">
          <ac:chgData name="ナカガミ　ノノハ" userId="S::3731390@school.city.osaka.jp::9bc4dbfd-f8bc-4287-9d36-b998f961c5c3" providerId="AD" clId="Web-{2FBD5743-B86E-492F-A239-39C1926DA284}" dt="2024-03-06T11:51:24.556" v="107"/>
          <ac:picMkLst>
            <pc:docMk/>
            <pc:sldMk cId="83120893" sldId="265"/>
            <ac:picMk id="28" creationId="{B34FBC52-ACDC-32BF-3B20-F3D6778FF6F8}"/>
          </ac:picMkLst>
        </pc:picChg>
        <pc:picChg chg="add mod">
          <ac:chgData name="ナカガミ　ノノハ" userId="S::3731390@school.city.osaka.jp::9bc4dbfd-f8bc-4287-9d36-b998f961c5c3" providerId="AD" clId="Web-{2FBD5743-B86E-492F-A239-39C1926DA284}" dt="2024-03-06T11:52:19.276" v="112" actId="1076"/>
          <ac:picMkLst>
            <pc:docMk/>
            <pc:sldMk cId="83120893" sldId="265"/>
            <ac:picMk id="30" creationId="{DAA02092-D17D-D24D-B88C-5CB4DACB36A8}"/>
          </ac:picMkLst>
        </pc:picChg>
        <pc:picChg chg="del mod">
          <ac:chgData name="ナカガミ　ノノハ" userId="S::3731390@school.city.osaka.jp::9bc4dbfd-f8bc-4287-9d36-b998f961c5c3" providerId="AD" clId="Web-{2FBD5743-B86E-492F-A239-39C1926DA284}" dt="2024-03-06T11:40:56.120" v="100"/>
          <ac:picMkLst>
            <pc:docMk/>
            <pc:sldMk cId="83120893" sldId="265"/>
            <ac:picMk id="272" creationId="{261940E2-DD35-B751-3A4A-9AF609B59BF8}"/>
          </ac:picMkLst>
        </pc:picChg>
      </pc:sldChg>
      <pc:sldChg chg="addSp delSp modSp del mod modClrScheme chgLayout">
        <pc:chgData name="ナカガミ　ノノハ" userId="S::3731390@school.city.osaka.jp::9bc4dbfd-f8bc-4287-9d36-b998f961c5c3" providerId="AD" clId="Web-{2FBD5743-B86E-492F-A239-39C1926DA284}" dt="2024-03-06T13:50:16.416" v="390"/>
        <pc:sldMkLst>
          <pc:docMk/>
          <pc:sldMk cId="3704792247" sldId="267"/>
        </pc:sldMkLst>
        <pc:spChg chg="del">
          <ac:chgData name="ナカガミ　ノノハ" userId="S::3731390@school.city.osaka.jp::9bc4dbfd-f8bc-4287-9d36-b998f961c5c3" providerId="AD" clId="Web-{2FBD5743-B86E-492F-A239-39C1926DA284}" dt="2024-03-06T13:37:06.835" v="225"/>
          <ac:spMkLst>
            <pc:docMk/>
            <pc:sldMk cId="3704792247" sldId="267"/>
            <ac:spMk id="2" creationId="{6BE00C40-C8DB-6B71-8B73-06C27A69F2DC}"/>
          </ac:spMkLst>
        </pc:spChg>
        <pc:spChg chg="add del mod">
          <ac:chgData name="ナカガミ　ノノハ" userId="S::3731390@school.city.osaka.jp::9bc4dbfd-f8bc-4287-9d36-b998f961c5c3" providerId="AD" clId="Web-{2FBD5743-B86E-492F-A239-39C1926DA284}" dt="2024-03-06T13:37:08.679" v="226"/>
          <ac:spMkLst>
            <pc:docMk/>
            <pc:sldMk cId="3704792247" sldId="267"/>
            <ac:spMk id="4" creationId="{9D2E0A8D-7666-D41F-F9CF-55DA81B2DB58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39:50.995" v="285" actId="14100"/>
          <ac:spMkLst>
            <pc:docMk/>
            <pc:sldMk cId="3704792247" sldId="267"/>
            <ac:spMk id="5" creationId="{5F24E219-EC61-CCC5-9445-3FB9A97C1FE3}"/>
          </ac:spMkLst>
        </pc:spChg>
        <pc:spChg chg="mod ord">
          <ac:chgData name="ナカガミ　ノノハ" userId="S::3731390@school.city.osaka.jp::9bc4dbfd-f8bc-4287-9d36-b998f961c5c3" providerId="AD" clId="Web-{2FBD5743-B86E-492F-A239-39C1926DA284}" dt="2024-03-06T13:41:29.216" v="288"/>
          <ac:spMkLst>
            <pc:docMk/>
            <pc:sldMk cId="3704792247" sldId="267"/>
            <ac:spMk id="6" creationId="{0BE36BB7-6946-3BD2-5D5B-EC7F9CE6E1BD}"/>
          </ac:spMkLst>
        </pc:spChg>
        <pc:spChg chg="del">
          <ac:chgData name="ナカガミ　ノノハ" userId="S::3731390@school.city.osaka.jp::9bc4dbfd-f8bc-4287-9d36-b998f961c5c3" providerId="AD" clId="Web-{2FBD5743-B86E-492F-A239-39C1926DA284}" dt="2024-03-06T13:37:10.617" v="227"/>
          <ac:spMkLst>
            <pc:docMk/>
            <pc:sldMk cId="3704792247" sldId="267"/>
            <ac:spMk id="7" creationId="{F88DA09C-936C-593A-8072-9C933ECEE657}"/>
          </ac:spMkLst>
        </pc:spChg>
        <pc:spChg chg="add del mod ord">
          <ac:chgData name="ナカガミ　ノノハ" userId="S::3731390@school.city.osaka.jp::9bc4dbfd-f8bc-4287-9d36-b998f961c5c3" providerId="AD" clId="Web-{2FBD5743-B86E-492F-A239-39C1926DA284}" dt="2024-03-06T13:40:58.653" v="287"/>
          <ac:spMkLst>
            <pc:docMk/>
            <pc:sldMk cId="3704792247" sldId="267"/>
            <ac:spMk id="8" creationId="{C7A14543-1EF5-FC54-AF9F-4E4A303F9B04}"/>
          </ac:spMkLst>
        </pc:spChg>
        <pc:spChg chg="add mod ord">
          <ac:chgData name="ナカガミ　ノノハ" userId="S::3731390@school.city.osaka.jp::9bc4dbfd-f8bc-4287-9d36-b998f961c5c3" providerId="AD" clId="Web-{2FBD5743-B86E-492F-A239-39C1926DA284}" dt="2024-03-06T13:42:33.640" v="306" actId="20577"/>
          <ac:spMkLst>
            <pc:docMk/>
            <pc:sldMk cId="3704792247" sldId="267"/>
            <ac:spMk id="10" creationId="{05F0DB0D-247D-63CE-43B8-AA7475BF7854}"/>
          </ac:spMkLst>
        </pc:spChg>
      </pc:sldChg>
      <pc:sldChg chg="del mod">
        <pc:chgData name="ナカガミ　ノノハ" userId="S::3731390@school.city.osaka.jp::9bc4dbfd-f8bc-4287-9d36-b998f961c5c3" providerId="AD" clId="Web-{2FBD5743-B86E-492F-A239-39C1926DA284}" dt="2024-03-06T13:59:20.312" v="479"/>
        <pc:sldMkLst>
          <pc:docMk/>
          <pc:sldMk cId="2456374703" sldId="268"/>
        </pc:sldMkLst>
      </pc:sldChg>
      <pc:sldChg chg="addSp delSp modSp mod setBg addAnim delAnim modAnim">
        <pc:chgData name="ナカガミ　ノノハ" userId="S::3731390@school.city.osaka.jp::9bc4dbfd-f8bc-4287-9d36-b998f961c5c3" providerId="AD" clId="Web-{2FBD5743-B86E-492F-A239-39C1926DA284}" dt="2024-03-06T14:13:23.778" v="560"/>
        <pc:sldMkLst>
          <pc:docMk/>
          <pc:sldMk cId="3362471610" sldId="269"/>
        </pc:sldMkLst>
        <pc:spChg chg="add mod">
          <ac:chgData name="ナカガミ　ノノハ" userId="S::3731390@school.city.osaka.jp::9bc4dbfd-f8bc-4287-9d36-b998f961c5c3" providerId="AD" clId="Web-{2FBD5743-B86E-492F-A239-39C1926DA284}" dt="2024-03-06T14:13:03.512" v="557" actId="14100"/>
          <ac:spMkLst>
            <pc:docMk/>
            <pc:sldMk cId="3362471610" sldId="269"/>
            <ac:spMk id="2" creationId="{36F2EFD0-545D-821A-00DA-82C6D932B203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32:35.017" v="180" actId="14100"/>
          <ac:spMkLst>
            <pc:docMk/>
            <pc:sldMk cId="3362471610" sldId="269"/>
            <ac:spMk id="4" creationId="{35FCB1E4-D02E-0BA1-C662-C491318FE722}"/>
          </ac:spMkLst>
        </pc:spChg>
        <pc:spChg chg="add del">
          <ac:chgData name="ナカガミ　ノノハ" userId="S::3731390@school.city.osaka.jp::9bc4dbfd-f8bc-4287-9d36-b998f961c5c3" providerId="AD" clId="Web-{2FBD5743-B86E-492F-A239-39C1926DA284}" dt="2024-03-06T11:54:34.502" v="116"/>
          <ac:spMkLst>
            <pc:docMk/>
            <pc:sldMk cId="3362471610" sldId="269"/>
            <ac:spMk id="4" creationId="{93E0C6D9-0D26-15B1-114D-1095BA6BE1DF}"/>
          </ac:spMkLst>
        </pc:spChg>
        <pc:spChg chg="del mod">
          <ac:chgData name="ナカガミ　ノノハ" userId="S::3731390@school.city.osaka.jp::9bc4dbfd-f8bc-4287-9d36-b998f961c5c3" providerId="AD" clId="Web-{2FBD5743-B86E-492F-A239-39C1926DA284}" dt="2024-03-06T13:29:30.772" v="131"/>
          <ac:spMkLst>
            <pc:docMk/>
            <pc:sldMk cId="3362471610" sldId="269"/>
            <ac:spMk id="5" creationId="{D57A0F87-4495-DE39-7D32-1247E8AB7C3C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36:58.148" v="224" actId="1076"/>
          <ac:spMkLst>
            <pc:docMk/>
            <pc:sldMk cId="3362471610" sldId="269"/>
            <ac:spMk id="6" creationId="{EFC48D60-8B28-FF7A-8528-92640341C815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4:13:08.715" v="558" actId="1076"/>
          <ac:spMkLst>
            <pc:docMk/>
            <pc:sldMk cId="3362471610" sldId="269"/>
            <ac:spMk id="7" creationId="{0C156184-E285-0D5C-B34F-9BF2DA9AC9A8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31:40.531" v="168"/>
          <ac:spMkLst>
            <pc:docMk/>
            <pc:sldMk cId="3362471610" sldId="269"/>
            <ac:spMk id="8" creationId="{327D73B4-9F5C-4A64-A179-51B9500CB8B5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31:40.531" v="168"/>
          <ac:spMkLst>
            <pc:docMk/>
            <pc:sldMk cId="3362471610" sldId="269"/>
            <ac:spMk id="10" creationId="{C1F06963-6374-4B48-844F-071A9BAAAE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31:40.531" v="168"/>
          <ac:spMkLst>
            <pc:docMk/>
            <pc:sldMk cId="3362471610" sldId="269"/>
            <ac:spMk id="12" creationId="{6CB927A4-E432-4310-9CD5-E89FF5063179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31:40.531" v="168"/>
          <ac:spMkLst>
            <pc:docMk/>
            <pc:sldMk cId="3362471610" sldId="269"/>
            <ac:spMk id="14" creationId="{1453BF6C-B012-48B7-B4E8-6D7AC7C27D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31:40.531" v="168"/>
          <ac:spMkLst>
            <pc:docMk/>
            <pc:sldMk cId="3362471610" sldId="269"/>
            <ac:spMk id="16" creationId="{E3020543-B24B-4EC4-8FFC-8DD88EEA91A8}"/>
          </ac:spMkLst>
        </pc:spChg>
        <pc:picChg chg="add mod">
          <ac:chgData name="ナカガミ　ノノハ" userId="S::3731390@school.city.osaka.jp::9bc4dbfd-f8bc-4287-9d36-b998f961c5c3" providerId="AD" clId="Web-{2FBD5743-B86E-492F-A239-39C1926DA284}" dt="2024-03-06T13:32:44.501" v="181" actId="1076"/>
          <ac:picMkLst>
            <pc:docMk/>
            <pc:sldMk cId="3362471610" sldId="269"/>
            <ac:picMk id="3" creationId="{9D85BC43-1596-A747-1796-F8D941530503}"/>
          </ac:picMkLst>
        </pc:picChg>
        <pc:cxnChg chg="add">
          <ac:chgData name="ナカガミ　ノノハ" userId="S::3731390@school.city.osaka.jp::9bc4dbfd-f8bc-4287-9d36-b998f961c5c3" providerId="AD" clId="Web-{2FBD5743-B86E-492F-A239-39C1926DA284}" dt="2024-03-06T13:31:40.531" v="168"/>
          <ac:cxnSpMkLst>
            <pc:docMk/>
            <pc:sldMk cId="3362471610" sldId="269"/>
            <ac:cxnSpMk id="18" creationId="{C49DA8F6-BCC1-4447-B54C-57856834B94B}"/>
          </ac:cxnSpMkLst>
        </pc:cxnChg>
      </pc:sldChg>
      <pc:sldChg chg="addSp delSp modSp new mod setBg addAnim delAnim modAnim">
        <pc:chgData name="ナカガミ　ノノハ" userId="S::3731390@school.city.osaka.jp::9bc4dbfd-f8bc-4287-9d36-b998f961c5c3" providerId="AD" clId="Web-{2FBD5743-B86E-492F-A239-39C1926DA284}" dt="2024-03-06T14:15:27.344" v="565"/>
        <pc:sldMkLst>
          <pc:docMk/>
          <pc:sldMk cId="4249180303" sldId="270"/>
        </pc:sldMkLst>
        <pc:spChg chg="del mod">
          <ac:chgData name="ナカガミ　ノノハ" userId="S::3731390@school.city.osaka.jp::9bc4dbfd-f8bc-4287-9d36-b998f961c5c3" providerId="AD" clId="Web-{2FBD5743-B86E-492F-A239-39C1926DA284}" dt="2024-03-06T13:43:32.750" v="312"/>
          <ac:spMkLst>
            <pc:docMk/>
            <pc:sldMk cId="4249180303" sldId="270"/>
            <ac:spMk id="2" creationId="{D6355D9F-5246-D12F-8A7A-0B73D5BA42D3}"/>
          </ac:spMkLst>
        </pc:spChg>
        <pc:spChg chg="del">
          <ac:chgData name="ナカガミ　ノノハ" userId="S::3731390@school.city.osaka.jp::9bc4dbfd-f8bc-4287-9d36-b998f961c5c3" providerId="AD" clId="Web-{2FBD5743-B86E-492F-A239-39C1926DA284}" dt="2024-03-06T13:43:14.234" v="309"/>
          <ac:spMkLst>
            <pc:docMk/>
            <pc:sldMk cId="4249180303" sldId="270"/>
            <ac:spMk id="3" creationId="{3922F5FB-51FC-5BFD-E3F0-253DD99CA4F7}"/>
          </ac:spMkLst>
        </pc:spChg>
        <pc:spChg chg="add mod ord">
          <ac:chgData name="ナカガミ　ノノハ" userId="S::3731390@school.city.osaka.jp::9bc4dbfd-f8bc-4287-9d36-b998f961c5c3" providerId="AD" clId="Web-{2FBD5743-B86E-492F-A239-39C1926DA284}" dt="2024-03-06T13:48:22.116" v="372" actId="1076"/>
          <ac:spMkLst>
            <pc:docMk/>
            <pc:sldMk cId="4249180303" sldId="270"/>
            <ac:spMk id="6" creationId="{44772B6E-C2DD-4F22-8044-0FA721DE8CD4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50:02.884" v="389" actId="1076"/>
          <ac:spMkLst>
            <pc:docMk/>
            <pc:sldMk cId="4249180303" sldId="270"/>
            <ac:spMk id="9" creationId="{292DF2F5-E5E2-366E-9B4B-493C5D462CEB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49:02.867" v="382" actId="1076"/>
          <ac:spMkLst>
            <pc:docMk/>
            <pc:sldMk cId="4249180303" sldId="270"/>
            <ac:spMk id="10" creationId="{CE9F91E7-6055-4730-7B9D-8532AE6AF95A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46:08.426" v="346"/>
          <ac:spMkLst>
            <pc:docMk/>
            <pc:sldMk cId="4249180303" sldId="270"/>
            <ac:spMk id="13" creationId="{327D73B4-9F5C-4A64-A179-51B9500CB8B5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46:08.426" v="346"/>
          <ac:spMkLst>
            <pc:docMk/>
            <pc:sldMk cId="4249180303" sldId="270"/>
            <ac:spMk id="15" creationId="{C1F06963-6374-4B48-844F-071A9BAAAE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46:08.426" v="346"/>
          <ac:spMkLst>
            <pc:docMk/>
            <pc:sldMk cId="4249180303" sldId="270"/>
            <ac:spMk id="17" creationId="{6CB927A4-E432-4310-9CD5-E89FF5063179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46:08.426" v="346"/>
          <ac:spMkLst>
            <pc:docMk/>
            <pc:sldMk cId="4249180303" sldId="270"/>
            <ac:spMk id="19" creationId="{1453BF6C-B012-48B7-B4E8-6D7AC7C27D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46:08.426" v="346"/>
          <ac:spMkLst>
            <pc:docMk/>
            <pc:sldMk cId="4249180303" sldId="270"/>
            <ac:spMk id="21" creationId="{E3020543-B24B-4EC4-8FFC-8DD88EEA91A8}"/>
          </ac:spMkLst>
        </pc:spChg>
        <pc:picChg chg="add del mod ord">
          <ac:chgData name="ナカガミ　ノノハ" userId="S::3731390@school.city.osaka.jp::9bc4dbfd-f8bc-4287-9d36-b998f961c5c3" providerId="AD" clId="Web-{2FBD5743-B86E-492F-A239-39C1926DA284}" dt="2024-03-06T13:43:15.734" v="310"/>
          <ac:picMkLst>
            <pc:docMk/>
            <pc:sldMk cId="4249180303" sldId="270"/>
            <ac:picMk id="4" creationId="{0F5C6952-A589-E74F-BD75-65EBF622820E}"/>
          </ac:picMkLst>
        </pc:picChg>
        <pc:picChg chg="add mod">
          <ac:chgData name="ナカガミ　ノノハ" userId="S::3731390@school.city.osaka.jp::9bc4dbfd-f8bc-4287-9d36-b998f961c5c3" providerId="AD" clId="Web-{2FBD5743-B86E-492F-A239-39C1926DA284}" dt="2024-03-06T13:46:08.426" v="346"/>
          <ac:picMkLst>
            <pc:docMk/>
            <pc:sldMk cId="4249180303" sldId="270"/>
            <ac:picMk id="8" creationId="{D222E3E7-AAEA-B332-695B-763E925EAE88}"/>
          </ac:picMkLst>
        </pc:picChg>
        <pc:cxnChg chg="add">
          <ac:chgData name="ナカガミ　ノノハ" userId="S::3731390@school.city.osaka.jp::9bc4dbfd-f8bc-4287-9d36-b998f961c5c3" providerId="AD" clId="Web-{2FBD5743-B86E-492F-A239-39C1926DA284}" dt="2024-03-06T13:46:08.426" v="346"/>
          <ac:cxnSpMkLst>
            <pc:docMk/>
            <pc:sldMk cId="4249180303" sldId="270"/>
            <ac:cxnSpMk id="23" creationId="{C49DA8F6-BCC1-4447-B54C-57856834B94B}"/>
          </ac:cxnSpMkLst>
        </pc:cxnChg>
      </pc:sldChg>
      <pc:sldChg chg="addSp delSp modSp new mod setBg addAnim delAnim modAnim">
        <pc:chgData name="ナカガミ　ノノハ" userId="S::3731390@school.city.osaka.jp::9bc4dbfd-f8bc-4287-9d36-b998f961c5c3" providerId="AD" clId="Web-{2FBD5743-B86E-492F-A239-39C1926DA284}" dt="2024-03-06T14:09:52.095" v="519"/>
        <pc:sldMkLst>
          <pc:docMk/>
          <pc:sldMk cId="2832325658" sldId="271"/>
        </pc:sldMkLst>
        <pc:spChg chg="del">
          <ac:chgData name="ナカガミ　ノノハ" userId="S::3731390@school.city.osaka.jp::9bc4dbfd-f8bc-4287-9d36-b998f961c5c3" providerId="AD" clId="Web-{2FBD5743-B86E-492F-A239-39C1926DA284}" dt="2024-03-06T13:54:40.828" v="433"/>
          <ac:spMkLst>
            <pc:docMk/>
            <pc:sldMk cId="2832325658" sldId="271"/>
            <ac:spMk id="2" creationId="{42271EE0-F472-0E02-0AC6-A4E25C9A357C}"/>
          </ac:spMkLst>
        </pc:spChg>
        <pc:spChg chg="mod ord">
          <ac:chgData name="ナカガミ　ノノハ" userId="S::3731390@school.city.osaka.jp::9bc4dbfd-f8bc-4287-9d36-b998f961c5c3" providerId="AD" clId="Web-{2FBD5743-B86E-492F-A239-39C1926DA284}" dt="2024-03-06T14:08:07.609" v="513" actId="20577"/>
          <ac:spMkLst>
            <pc:docMk/>
            <pc:sldMk cId="2832325658" sldId="271"/>
            <ac:spMk id="3" creationId="{8AD207AF-55BA-4300-1537-59DDC9D74CE0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4:07:43.358" v="512" actId="20577"/>
          <ac:spMkLst>
            <pc:docMk/>
            <pc:sldMk cId="2832325658" sldId="271"/>
            <ac:spMk id="5" creationId="{8543F044-1AD9-1123-4FA3-5F99C2AAA127}"/>
          </ac:spMkLst>
        </pc:spChg>
        <pc:spChg chg="add mod">
          <ac:chgData name="ナカガミ　ノノハ" userId="S::3731390@school.city.osaka.jp::9bc4dbfd-f8bc-4287-9d36-b998f961c5c3" providerId="AD" clId="Web-{2FBD5743-B86E-492F-A239-39C1926DA284}" dt="2024-03-06T13:58:56.619" v="476" actId="1076"/>
          <ac:spMkLst>
            <pc:docMk/>
            <pc:sldMk cId="2832325658" sldId="271"/>
            <ac:spMk id="6" creationId="{CC8FC9B7-F846-A44D-FF3F-3569E78B1820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54:50.547" v="434"/>
          <ac:spMkLst>
            <pc:docMk/>
            <pc:sldMk cId="2832325658" sldId="271"/>
            <ac:spMk id="9" creationId="{327D73B4-9F5C-4A64-A179-51B9500CB8B5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54:50.547" v="434"/>
          <ac:spMkLst>
            <pc:docMk/>
            <pc:sldMk cId="2832325658" sldId="271"/>
            <ac:spMk id="11" creationId="{C1F06963-6374-4B48-844F-071A9BAAAE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54:50.547" v="434"/>
          <ac:spMkLst>
            <pc:docMk/>
            <pc:sldMk cId="2832325658" sldId="271"/>
            <ac:spMk id="13" creationId="{6CB927A4-E432-4310-9CD5-E89FF5063179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54:50.547" v="434"/>
          <ac:spMkLst>
            <pc:docMk/>
            <pc:sldMk cId="2832325658" sldId="271"/>
            <ac:spMk id="15" creationId="{1453BF6C-B012-48B7-B4E8-6D7AC7C27D02}"/>
          </ac:spMkLst>
        </pc:spChg>
        <pc:spChg chg="add">
          <ac:chgData name="ナカガミ　ノノハ" userId="S::3731390@school.city.osaka.jp::9bc4dbfd-f8bc-4287-9d36-b998f961c5c3" providerId="AD" clId="Web-{2FBD5743-B86E-492F-A239-39C1926DA284}" dt="2024-03-06T13:54:50.547" v="434"/>
          <ac:spMkLst>
            <pc:docMk/>
            <pc:sldMk cId="2832325658" sldId="271"/>
            <ac:spMk id="17" creationId="{E3020543-B24B-4EC4-8FFC-8DD88EEA91A8}"/>
          </ac:spMkLst>
        </pc:spChg>
        <pc:picChg chg="add mod">
          <ac:chgData name="ナカガミ　ノノハ" userId="S::3731390@school.city.osaka.jp::9bc4dbfd-f8bc-4287-9d36-b998f961c5c3" providerId="AD" clId="Web-{2FBD5743-B86E-492F-A239-39C1926DA284}" dt="2024-03-06T13:55:24.141" v="440" actId="1076"/>
          <ac:picMkLst>
            <pc:docMk/>
            <pc:sldMk cId="2832325658" sldId="271"/>
            <ac:picMk id="4" creationId="{F01CCB27-5C88-1082-3C03-CB630C37BFF0}"/>
          </ac:picMkLst>
        </pc:picChg>
        <pc:cxnChg chg="add">
          <ac:chgData name="ナカガミ　ノノハ" userId="S::3731390@school.city.osaka.jp::9bc4dbfd-f8bc-4287-9d36-b998f961c5c3" providerId="AD" clId="Web-{2FBD5743-B86E-492F-A239-39C1926DA284}" dt="2024-03-06T13:54:50.547" v="434"/>
          <ac:cxnSpMkLst>
            <pc:docMk/>
            <pc:sldMk cId="2832325658" sldId="271"/>
            <ac:cxnSpMk id="19" creationId="{C49DA8F6-BCC1-4447-B54C-57856834B94B}"/>
          </ac:cxnSpMkLst>
        </pc:cxnChg>
      </pc:sldChg>
      <pc:sldChg chg="modSp new">
        <pc:chgData name="ナカガミ　ノノハ" userId="S::3731390@school.city.osaka.jp::9bc4dbfd-f8bc-4287-9d36-b998f961c5c3" providerId="AD" clId="Web-{2FBD5743-B86E-492F-A239-39C1926DA284}" dt="2024-03-06T14:23:42.434" v="566" actId="20577"/>
        <pc:sldMkLst>
          <pc:docMk/>
          <pc:sldMk cId="261424960" sldId="272"/>
        </pc:sldMkLst>
        <pc:spChg chg="mod">
          <ac:chgData name="ナカガミ　ノノハ" userId="S::3731390@school.city.osaka.jp::9bc4dbfd-f8bc-4287-9d36-b998f961c5c3" providerId="AD" clId="Web-{2FBD5743-B86E-492F-A239-39C1926DA284}" dt="2024-03-06T14:06:04.481" v="507" actId="20577"/>
          <ac:spMkLst>
            <pc:docMk/>
            <pc:sldMk cId="261424960" sldId="272"/>
            <ac:spMk id="2" creationId="{B000159A-E8D1-E2C1-320D-F90542FFC4D4}"/>
          </ac:spMkLst>
        </pc:spChg>
        <pc:spChg chg="mod">
          <ac:chgData name="ナカガミ　ノノハ" userId="S::3731390@school.city.osaka.jp::9bc4dbfd-f8bc-4287-9d36-b998f961c5c3" providerId="AD" clId="Web-{2FBD5743-B86E-492F-A239-39C1926DA284}" dt="2024-03-06T14:23:42.434" v="566" actId="20577"/>
          <ac:spMkLst>
            <pc:docMk/>
            <pc:sldMk cId="261424960" sldId="272"/>
            <ac:spMk id="3" creationId="{A340737F-1E7B-0C15-FEC6-A0EB08FF1017}"/>
          </ac:spMkLst>
        </pc:spChg>
      </pc:sldChg>
      <pc:sldMasterChg chg="mod setBg modSldLayout">
        <pc:chgData name="ナカガミ　ノノハ" userId="S::3731390@school.city.osaka.jp::9bc4dbfd-f8bc-4287-9d36-b998f961c5c3" providerId="AD" clId="Web-{2FBD5743-B86E-492F-A239-39C1926DA284}" dt="2024-03-06T13:58:33.900" v="473"/>
        <pc:sldMasterMkLst>
          <pc:docMk/>
          <pc:sldMasterMk cId="2907289730" sldId="2147483648"/>
        </pc:sldMasterMkLst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3849106771" sldId="2147483649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2040515858" sldId="2147483650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4083904788" sldId="2147483651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1395402986" sldId="2147483652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797884901" sldId="2147483653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539588861" sldId="2147483654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2042860812" sldId="2147483655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3888451093" sldId="2147483656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2189387916" sldId="2147483657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2575747102" sldId="2147483658"/>
          </pc:sldLayoutMkLst>
        </pc:sldLayoutChg>
        <pc:sldLayoutChg chg="mod">
          <pc:chgData name="ナカガミ　ノノハ" userId="S::3731390@school.city.osaka.jp::9bc4dbfd-f8bc-4287-9d36-b998f961c5c3" providerId="AD" clId="Web-{2FBD5743-B86E-492F-A239-39C1926DA284}" dt="2024-03-06T13:58:33.900" v="473"/>
          <pc:sldLayoutMkLst>
            <pc:docMk/>
            <pc:sldMasterMk cId="2907289730" sldId="2147483648"/>
            <pc:sldLayoutMk cId="2950866720" sldId="2147483659"/>
          </pc:sldLayoutMkLst>
        </pc:sldLayoutChg>
      </pc:sldMasterChg>
    </pc:docChg>
  </pc:docChgLst>
  <pc:docChgLst>
    <pc:chgData name="ムラカミ　リタアノン" userId="S::9180598@school.city.osaka.jp::27c5c43b-d721-4d06-9dbe-31d83a9b88b3" providerId="AD" clId="Web-{194A4A40-49CF-413B-B560-AC9AE0814632}"/>
    <pc:docChg chg="modSld">
      <pc:chgData name="ムラカミ　リタアノン" userId="S::9180598@school.city.osaka.jp::27c5c43b-d721-4d06-9dbe-31d83a9b88b3" providerId="AD" clId="Web-{194A4A40-49CF-413B-B560-AC9AE0814632}" dt="2024-03-06T05:19:03.956" v="51" actId="20577"/>
      <pc:docMkLst>
        <pc:docMk/>
      </pc:docMkLst>
      <pc:sldChg chg="addSp delSp modSp">
        <pc:chgData name="ムラカミ　リタアノン" userId="S::9180598@school.city.osaka.jp::27c5c43b-d721-4d06-9dbe-31d83a9b88b3" providerId="AD" clId="Web-{194A4A40-49CF-413B-B560-AC9AE0814632}" dt="2024-03-06T04:48:15.857" v="12"/>
        <pc:sldMkLst>
          <pc:docMk/>
          <pc:sldMk cId="4120706876" sldId="257"/>
        </pc:sldMkLst>
        <pc:picChg chg="add del mod">
          <ac:chgData name="ムラカミ　リタアノン" userId="S::9180598@school.city.osaka.jp::27c5c43b-d721-4d06-9dbe-31d83a9b88b3" providerId="AD" clId="Web-{194A4A40-49CF-413B-B560-AC9AE0814632}" dt="2024-03-06T04:48:15.857" v="12"/>
          <ac:picMkLst>
            <pc:docMk/>
            <pc:sldMk cId="4120706876" sldId="257"/>
            <ac:picMk id="2" creationId="{0ED655E6-B792-4A21-A764-00361D340F5A}"/>
          </ac:picMkLst>
        </pc:picChg>
      </pc:sldChg>
      <pc:sldChg chg="addSp modSp">
        <pc:chgData name="ムラカミ　リタアノン" userId="S::9180598@school.city.osaka.jp::27c5c43b-d721-4d06-9dbe-31d83a9b88b3" providerId="AD" clId="Web-{194A4A40-49CF-413B-B560-AC9AE0814632}" dt="2024-03-06T05:01:35.825" v="19" actId="1076"/>
        <pc:sldMkLst>
          <pc:docMk/>
          <pc:sldMk cId="1959649676" sldId="261"/>
        </pc:sldMkLst>
        <pc:spChg chg="mod">
          <ac:chgData name="ムラカミ　リタアノン" userId="S::9180598@school.city.osaka.jp::27c5c43b-d721-4d06-9dbe-31d83a9b88b3" providerId="AD" clId="Web-{194A4A40-49CF-413B-B560-AC9AE0814632}" dt="2024-03-06T05:01:35.825" v="19" actId="1076"/>
          <ac:spMkLst>
            <pc:docMk/>
            <pc:sldMk cId="1959649676" sldId="261"/>
            <ac:spMk id="2" creationId="{33C8FEB3-6F33-FE9F-4E54-0BF3B278AC42}"/>
          </ac:spMkLst>
        </pc:spChg>
        <pc:picChg chg="add mod">
          <ac:chgData name="ムラカミ　リタアノン" userId="S::9180598@school.city.osaka.jp::27c5c43b-d721-4d06-9dbe-31d83a9b88b3" providerId="AD" clId="Web-{194A4A40-49CF-413B-B560-AC9AE0814632}" dt="2024-03-06T04:56:24.207" v="18" actId="1076"/>
          <ac:picMkLst>
            <pc:docMk/>
            <pc:sldMk cId="1959649676" sldId="261"/>
            <ac:picMk id="36" creationId="{FC6E3AA4-17E3-6CB5-C319-B93531EC953E}"/>
          </ac:picMkLst>
        </pc:picChg>
      </pc:sldChg>
      <pc:sldChg chg="modSp">
        <pc:chgData name="ムラカミ　リタアノン" userId="S::9180598@school.city.osaka.jp::27c5c43b-d721-4d06-9dbe-31d83a9b88b3" providerId="AD" clId="Web-{194A4A40-49CF-413B-B560-AC9AE0814632}" dt="2024-03-06T04:47:58.309" v="11" actId="20577"/>
        <pc:sldMkLst>
          <pc:docMk/>
          <pc:sldMk cId="3904111054" sldId="262"/>
        </pc:sldMkLst>
        <pc:spChg chg="mod">
          <ac:chgData name="ムラカミ　リタアノン" userId="S::9180598@school.city.osaka.jp::27c5c43b-d721-4d06-9dbe-31d83a9b88b3" providerId="AD" clId="Web-{194A4A40-49CF-413B-B560-AC9AE0814632}" dt="2024-03-06T04:47:58.309" v="11" actId="20577"/>
          <ac:spMkLst>
            <pc:docMk/>
            <pc:sldMk cId="3904111054" sldId="262"/>
            <ac:spMk id="2" creationId="{29305D34-3017-6EB9-8E6C-8266B671C752}"/>
          </ac:spMkLst>
        </pc:spChg>
      </pc:sldChg>
      <pc:sldChg chg="addSp modSp">
        <pc:chgData name="ムラカミ　リタアノン" userId="S::9180598@school.city.osaka.jp::27c5c43b-d721-4d06-9dbe-31d83a9b88b3" providerId="AD" clId="Web-{194A4A40-49CF-413B-B560-AC9AE0814632}" dt="2024-03-06T05:19:03.956" v="51" actId="20577"/>
        <pc:sldMkLst>
          <pc:docMk/>
          <pc:sldMk cId="83120893" sldId="265"/>
        </pc:sldMkLst>
        <pc:spChg chg="add mod">
          <ac:chgData name="ムラカミ　リタアノン" userId="S::9180598@school.city.osaka.jp::27c5c43b-d721-4d06-9dbe-31d83a9b88b3" providerId="AD" clId="Web-{194A4A40-49CF-413B-B560-AC9AE0814632}" dt="2024-03-06T05:19:03.956" v="51" actId="20577"/>
          <ac:spMkLst>
            <pc:docMk/>
            <pc:sldMk cId="83120893" sldId="265"/>
            <ac:spMk id="4" creationId="{030A2172-2C8C-5E53-5728-577A9807EA32}"/>
          </ac:spMkLst>
        </pc:spChg>
      </pc:sldChg>
      <pc:sldChg chg="modSp">
        <pc:chgData name="ムラカミ　リタアノン" userId="S::9180598@school.city.osaka.jp::27c5c43b-d721-4d06-9dbe-31d83a9b88b3" providerId="AD" clId="Web-{194A4A40-49CF-413B-B560-AC9AE0814632}" dt="2024-03-06T05:06:28.937" v="22" actId="1076"/>
        <pc:sldMkLst>
          <pc:docMk/>
          <pc:sldMk cId="3704792247" sldId="267"/>
        </pc:sldMkLst>
        <pc:picChg chg="mod">
          <ac:chgData name="ムラカミ　リタアノン" userId="S::9180598@school.city.osaka.jp::27c5c43b-d721-4d06-9dbe-31d83a9b88b3" providerId="AD" clId="Web-{194A4A40-49CF-413B-B560-AC9AE0814632}" dt="2024-03-06T05:06:28.937" v="22" actId="1076"/>
          <ac:picMkLst>
            <pc:docMk/>
            <pc:sldMk cId="3704792247" sldId="267"/>
            <ac:picMk id="9" creationId="{A78B3A2D-4DF2-72B9-E529-BC4B4E8BD64E}"/>
          </ac:picMkLst>
        </pc:picChg>
      </pc:sldChg>
    </pc:docChg>
  </pc:docChgLst>
  <pc:docChgLst>
    <pc:chgData name="ナカガミ　ノノハ" userId="S::3731390@school.city.osaka.jp::9bc4dbfd-f8bc-4287-9d36-b998f961c5c3" providerId="AD" clId="Web-{60BE6BB6-A805-4EE2-A508-CAD601880E63}"/>
    <pc:docChg chg="addSld modSld modMainMaster">
      <pc:chgData name="ナカガミ　ノノハ" userId="S::3731390@school.city.osaka.jp::9bc4dbfd-f8bc-4287-9d36-b998f961c5c3" providerId="AD" clId="Web-{60BE6BB6-A805-4EE2-A508-CAD601880E63}" dt="2024-03-06T11:15:44.215" v="639"/>
      <pc:docMkLst>
        <pc:docMk/>
      </pc:docMkLst>
      <pc:sldChg chg="addSp delSp modSp mod setBg addAnim delAnim">
        <pc:chgData name="ナカガミ　ノノハ" userId="S::3731390@school.city.osaka.jp::9bc4dbfd-f8bc-4287-9d36-b998f961c5c3" providerId="AD" clId="Web-{60BE6BB6-A805-4EE2-A508-CAD601880E63}" dt="2024-03-06T11:14:53.902" v="638"/>
        <pc:sldMkLst>
          <pc:docMk/>
          <pc:sldMk cId="2128380218" sldId="256"/>
        </pc:sldMkLst>
        <pc:picChg chg="add del mod">
          <ac:chgData name="ナカガミ　ノノハ" userId="S::3731390@school.city.osaka.jp::9bc4dbfd-f8bc-4287-9d36-b998f961c5c3" providerId="AD" clId="Web-{60BE6BB6-A805-4EE2-A508-CAD601880E63}" dt="2024-03-06T04:45:06.071" v="24"/>
          <ac:picMkLst>
            <pc:docMk/>
            <pc:sldMk cId="2128380218" sldId="256"/>
            <ac:picMk id="2" creationId="{87A184C1-861C-A30B-DFFA-8B53637538AE}"/>
          </ac:picMkLst>
        </pc:picChg>
      </pc:sldChg>
      <pc:sldChg chg="mod">
        <pc:chgData name="ナカガミ　ノノハ" userId="S::3731390@school.city.osaka.jp::9bc4dbfd-f8bc-4287-9d36-b998f961c5c3" providerId="AD" clId="Web-{60BE6BB6-A805-4EE2-A508-CAD601880E63}" dt="2024-03-06T04:57:22.450" v="73"/>
        <pc:sldMkLst>
          <pc:docMk/>
          <pc:sldMk cId="4120706876" sldId="257"/>
        </pc:sldMkLst>
      </pc:sldChg>
      <pc:sldChg chg="addSp modSp mod modTransition setBg">
        <pc:chgData name="ナカガミ　ノノハ" userId="S::3731390@school.city.osaka.jp::9bc4dbfd-f8bc-4287-9d36-b998f961c5c3" providerId="AD" clId="Web-{60BE6BB6-A805-4EE2-A508-CAD601880E63}" dt="2024-03-06T11:15:44.215" v="639"/>
        <pc:sldMkLst>
          <pc:docMk/>
          <pc:sldMk cId="2987656683" sldId="258"/>
        </pc:sldMkLst>
        <pc:spChg chg="mod">
          <ac:chgData name="ナカガミ　ノノハ" userId="S::3731390@school.city.osaka.jp::9bc4dbfd-f8bc-4287-9d36-b998f961c5c3" providerId="AD" clId="Web-{60BE6BB6-A805-4EE2-A508-CAD601880E63}" dt="2024-03-06T04:31:23.814" v="12" actId="20577"/>
          <ac:spMkLst>
            <pc:docMk/>
            <pc:sldMk cId="2987656683" sldId="258"/>
            <ac:spMk id="2" creationId="{8B368547-EF46-BF48-22CD-318CDC632ACC}"/>
          </ac:spMkLst>
        </pc:spChg>
        <pc:spChg chg="add">
          <ac:chgData name="ナカガミ　ノノハ" userId="S::3731390@school.city.osaka.jp::9bc4dbfd-f8bc-4287-9d36-b998f961c5c3" providerId="AD" clId="Web-{60BE6BB6-A805-4EE2-A508-CAD601880E63}" dt="2024-03-06T04:28:55.435" v="0"/>
          <ac:spMkLst>
            <pc:docMk/>
            <pc:sldMk cId="2987656683" sldId="258"/>
            <ac:spMk id="10" creationId="{9B7AD9F6-8CE7-4299-8FC6-328F4DCD3FF9}"/>
          </ac:spMkLst>
        </pc:spChg>
        <pc:spChg chg="add">
          <ac:chgData name="ナカガミ　ノノハ" userId="S::3731390@school.city.osaka.jp::9bc4dbfd-f8bc-4287-9d36-b998f961c5c3" providerId="AD" clId="Web-{60BE6BB6-A805-4EE2-A508-CAD601880E63}" dt="2024-03-06T04:28:55.435" v="0"/>
          <ac:spMkLst>
            <pc:docMk/>
            <pc:sldMk cId="2987656683" sldId="258"/>
            <ac:spMk id="12" creationId="{F49775AF-8896-43EE-92C6-83497D6DC56F}"/>
          </ac:spMkLst>
        </pc:spChg>
        <pc:picChg chg="mod">
          <ac:chgData name="ナカガミ　ノノハ" userId="S::3731390@school.city.osaka.jp::9bc4dbfd-f8bc-4287-9d36-b998f961c5c3" providerId="AD" clId="Web-{60BE6BB6-A805-4EE2-A508-CAD601880E63}" dt="2024-03-06T04:30:10.702" v="8" actId="1076"/>
          <ac:picMkLst>
            <pc:docMk/>
            <pc:sldMk cId="2987656683" sldId="258"/>
            <ac:picMk id="5" creationId="{2834EA25-2C54-4CFA-E84F-BF020789824F}"/>
          </ac:picMkLst>
        </pc:picChg>
      </pc:sldChg>
      <pc:sldChg chg="mod">
        <pc:chgData name="ナカガミ　ノノハ" userId="S::3731390@school.city.osaka.jp::9bc4dbfd-f8bc-4287-9d36-b998f961c5c3" providerId="AD" clId="Web-{60BE6BB6-A805-4EE2-A508-CAD601880E63}" dt="2024-03-06T04:57:22.450" v="73"/>
        <pc:sldMkLst>
          <pc:docMk/>
          <pc:sldMk cId="448328849" sldId="260"/>
        </pc:sldMkLst>
      </pc:sldChg>
      <pc:sldChg chg="delSp modSp mod">
        <pc:chgData name="ナカガミ　ノノハ" userId="S::3731390@school.city.osaka.jp::9bc4dbfd-f8bc-4287-9d36-b998f961c5c3" providerId="AD" clId="Web-{60BE6BB6-A805-4EE2-A508-CAD601880E63}" dt="2024-03-06T11:10:53.224" v="636"/>
        <pc:sldMkLst>
          <pc:docMk/>
          <pc:sldMk cId="1959649676" sldId="261"/>
        </pc:sldMkLst>
        <pc:picChg chg="del">
          <ac:chgData name="ナカガミ　ノノハ" userId="S::3731390@school.city.osaka.jp::9bc4dbfd-f8bc-4287-9d36-b998f961c5c3" providerId="AD" clId="Web-{60BE6BB6-A805-4EE2-A508-CAD601880E63}" dt="2024-03-06T11:10:53.224" v="636"/>
          <ac:picMkLst>
            <pc:docMk/>
            <pc:sldMk cId="1959649676" sldId="261"/>
            <ac:picMk id="14" creationId="{8220CCDD-A981-B6A7-37A4-5D576473535B}"/>
          </ac:picMkLst>
        </pc:picChg>
        <pc:picChg chg="del mod">
          <ac:chgData name="ナカガミ　ノノハ" userId="S::3731390@school.city.osaka.jp::9bc4dbfd-f8bc-4287-9d36-b998f961c5c3" providerId="AD" clId="Web-{60BE6BB6-A805-4EE2-A508-CAD601880E63}" dt="2024-03-06T04:57:22.450" v="73"/>
          <ac:picMkLst>
            <pc:docMk/>
            <pc:sldMk cId="1959649676" sldId="261"/>
            <ac:picMk id="36" creationId="{FC6E3AA4-17E3-6CB5-C319-B93531EC953E}"/>
          </ac:picMkLst>
        </pc:picChg>
      </pc:sldChg>
      <pc:sldChg chg="modSp mod">
        <pc:chgData name="ナカガミ　ノノハ" userId="S::3731390@school.city.osaka.jp::9bc4dbfd-f8bc-4287-9d36-b998f961c5c3" providerId="AD" clId="Web-{60BE6BB6-A805-4EE2-A508-CAD601880E63}" dt="2024-03-06T05:13:20.820" v="100" actId="20577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60BE6BB6-A805-4EE2-A508-CAD601880E63}" dt="2024-03-06T05:13:20.820" v="100" actId="20577"/>
          <ac:spMkLst>
            <pc:docMk/>
            <pc:sldMk cId="3904111054" sldId="262"/>
            <ac:spMk id="2" creationId="{29305D34-3017-6EB9-8E6C-8266B671C752}"/>
          </ac:spMkLst>
        </pc:spChg>
      </pc:sldChg>
      <pc:sldChg chg="addSp delSp modSp mod addAnim modAnim">
        <pc:chgData name="ナカガミ　ノノハ" userId="S::3731390@school.city.osaka.jp::9bc4dbfd-f8bc-4287-9d36-b998f961c5c3" providerId="AD" clId="Web-{60BE6BB6-A805-4EE2-A508-CAD601880E63}" dt="2024-03-06T06:11:46.245" v="491" actId="1076"/>
        <pc:sldMkLst>
          <pc:docMk/>
          <pc:sldMk cId="83120893" sldId="265"/>
        </pc:sldMkLst>
        <pc:spChg chg="mod">
          <ac:chgData name="ナカガミ　ノノハ" userId="S::3731390@school.city.osaka.jp::9bc4dbfd-f8bc-4287-9d36-b998f961c5c3" providerId="AD" clId="Web-{60BE6BB6-A805-4EE2-A508-CAD601880E63}" dt="2024-03-06T05:24:58.453" v="175" actId="20577"/>
          <ac:spMkLst>
            <pc:docMk/>
            <pc:sldMk cId="83120893" sldId="265"/>
            <ac:spMk id="3" creationId="{FA94BADC-7352-E690-5CC0-E5AC85E54672}"/>
          </ac:spMkLst>
        </pc:spChg>
        <pc:spChg chg="del mod">
          <ac:chgData name="ナカガミ　ノノハ" userId="S::3731390@school.city.osaka.jp::9bc4dbfd-f8bc-4287-9d36-b998f961c5c3" providerId="AD" clId="Web-{60BE6BB6-A805-4EE2-A508-CAD601880E63}" dt="2024-03-06T05:19:12.241" v="122"/>
          <ac:spMkLst>
            <pc:docMk/>
            <pc:sldMk cId="83120893" sldId="265"/>
            <ac:spMk id="4" creationId="{030A2172-2C8C-5E53-5728-577A9807EA32}"/>
          </ac:spMkLst>
        </pc:spChg>
        <pc:spChg chg="mod">
          <ac:chgData name="ナカガミ　ノノハ" userId="S::3731390@school.city.osaka.jp::9bc4dbfd-f8bc-4287-9d36-b998f961c5c3" providerId="AD" clId="Web-{60BE6BB6-A805-4EE2-A508-CAD601880E63}" dt="2024-03-06T05:18:09.443" v="114" actId="14100"/>
          <ac:spMkLst>
            <pc:docMk/>
            <pc:sldMk cId="83120893" sldId="265"/>
            <ac:spMk id="5" creationId="{F5A7988A-DE2D-0FB5-5A86-C2D2121E0937}"/>
          </ac:spMkLst>
        </pc:spChg>
        <pc:spChg chg="mod">
          <ac:chgData name="ナカガミ　ノノハ" userId="S::3731390@school.city.osaka.jp::9bc4dbfd-f8bc-4287-9d36-b998f961c5c3" providerId="AD" clId="Web-{60BE6BB6-A805-4EE2-A508-CAD601880E63}" dt="2024-03-06T05:18:31.084" v="119" actId="20577"/>
          <ac:spMkLst>
            <pc:docMk/>
            <pc:sldMk cId="83120893" sldId="265"/>
            <ac:spMk id="36" creationId="{894E3B8C-21AA-886A-E0B2-5FA76B70DA83}"/>
          </ac:spMkLst>
        </pc:spChg>
        <pc:graphicFrameChg chg="modGraphic">
          <ac:chgData name="ナカガミ　ノノハ" userId="S::3731390@school.city.osaka.jp::9bc4dbfd-f8bc-4287-9d36-b998f961c5c3" providerId="AD" clId="Web-{60BE6BB6-A805-4EE2-A508-CAD601880E63}" dt="2024-03-06T06:10:02.649" v="488" actId="20577"/>
          <ac:graphicFrameMkLst>
            <pc:docMk/>
            <pc:sldMk cId="83120893" sldId="265"/>
            <ac:graphicFrameMk id="44" creationId="{DBEC3464-86B1-435C-5CEF-75D809ABFC1A}"/>
          </ac:graphicFrameMkLst>
        </pc:graphicFrameChg>
        <pc:picChg chg="del">
          <ac:chgData name="ナカガミ　ノノハ" userId="S::3731390@school.city.osaka.jp::9bc4dbfd-f8bc-4287-9d36-b998f961c5c3" providerId="AD" clId="Web-{60BE6BB6-A805-4EE2-A508-CAD601880E63}" dt="2024-03-06T06:11:40.401" v="489"/>
          <ac:picMkLst>
            <pc:docMk/>
            <pc:sldMk cId="83120893" sldId="265"/>
            <ac:picMk id="8" creationId="{A0ECD504-C45A-8D94-EBE3-3624FDB3C663}"/>
          </ac:picMkLst>
        </pc:picChg>
        <pc:picChg chg="del mod modCrop">
          <ac:chgData name="ナカガミ　ノノハ" userId="S::3731390@school.city.osaka.jp::9bc4dbfd-f8bc-4287-9d36-b998f961c5c3" providerId="AD" clId="Web-{60BE6BB6-A805-4EE2-A508-CAD601880E63}" dt="2024-03-06T05:18:11.755" v="115"/>
          <ac:picMkLst>
            <pc:docMk/>
            <pc:sldMk cId="83120893" sldId="265"/>
            <ac:picMk id="53" creationId="{970DDADF-00AF-D60E-D3EB-0159B3DF5B00}"/>
          </ac:picMkLst>
        </pc:picChg>
        <pc:picChg chg="add mod">
          <ac:chgData name="ナカガミ　ノノハ" userId="S::3731390@school.city.osaka.jp::9bc4dbfd-f8bc-4287-9d36-b998f961c5c3" providerId="AD" clId="Web-{60BE6BB6-A805-4EE2-A508-CAD601880E63}" dt="2024-03-06T06:11:46.245" v="491" actId="1076"/>
          <ac:picMkLst>
            <pc:docMk/>
            <pc:sldMk cId="83120893" sldId="265"/>
            <ac:picMk id="457" creationId="{A53CADD6-D63A-672C-B3C9-6AB80D80436B}"/>
          </ac:picMkLst>
        </pc:picChg>
      </pc:sldChg>
      <pc:sldChg chg="addSp delSp modSp mod addAnim delAnim modAnim">
        <pc:chgData name="ナカガミ　ノノハ" userId="S::3731390@school.city.osaka.jp::9bc4dbfd-f8bc-4287-9d36-b998f961c5c3" providerId="AD" clId="Web-{60BE6BB6-A805-4EE2-A508-CAD601880E63}" dt="2024-03-06T06:05:54.330" v="446" actId="20577"/>
        <pc:sldMkLst>
          <pc:docMk/>
          <pc:sldMk cId="3704792247" sldId="267"/>
        </pc:sldMkLst>
        <pc:spChg chg="del mod">
          <ac:chgData name="ナカガミ　ノノハ" userId="S::3731390@school.city.osaka.jp::9bc4dbfd-f8bc-4287-9d36-b998f961c5c3" providerId="AD" clId="Web-{60BE6BB6-A805-4EE2-A508-CAD601880E63}" dt="2024-03-06T05:23:57.530" v="169"/>
          <ac:spMkLst>
            <pc:docMk/>
            <pc:sldMk cId="3704792247" sldId="267"/>
            <ac:spMk id="3" creationId="{3C925DE3-2D35-1283-BB5A-C89BCC0E1F9C}"/>
          </ac:spMkLst>
        </pc:spChg>
        <pc:spChg chg="del">
          <ac:chgData name="ナカガミ　ノノハ" userId="S::3731390@school.city.osaka.jp::9bc4dbfd-f8bc-4287-9d36-b998f961c5c3" providerId="AD" clId="Web-{60BE6BB6-A805-4EE2-A508-CAD601880E63}" dt="2024-03-06T05:23:18.638" v="146"/>
          <ac:spMkLst>
            <pc:docMk/>
            <pc:sldMk cId="3704792247" sldId="267"/>
            <ac:spMk id="5" creationId="{CB4F4ADF-4A27-7093-AD74-E5F6CBCD527E}"/>
          </ac:spMkLst>
        </pc:spChg>
        <pc:spChg chg="mod">
          <ac:chgData name="ナカガミ　ノノハ" userId="S::3731390@school.city.osaka.jp::9bc4dbfd-f8bc-4287-9d36-b998f961c5c3" providerId="AD" clId="Web-{60BE6BB6-A805-4EE2-A508-CAD601880E63}" dt="2024-03-06T06:05:54.330" v="446" actId="20577"/>
          <ac:spMkLst>
            <pc:docMk/>
            <pc:sldMk cId="3704792247" sldId="267"/>
            <ac:spMk id="6" creationId="{0BE36BB7-6946-3BD2-5D5B-EC7F9CE6E1BD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5:23:43.373" v="161"/>
          <ac:spMkLst>
            <pc:docMk/>
            <pc:sldMk cId="3704792247" sldId="267"/>
            <ac:spMk id="31" creationId="{36A7F81C-4F98-8828-CCF8-AB8D1EDC4AF1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5:23:49.014" v="163"/>
          <ac:spMkLst>
            <pc:docMk/>
            <pc:sldMk cId="3704792247" sldId="267"/>
            <ac:spMk id="40" creationId="{B7B5D26E-5EF2-629D-97E7-22E97E25CCD2}"/>
          </ac:spMkLst>
        </pc:spChg>
        <pc:graphicFrameChg chg="del mod">
          <ac:chgData name="ナカガミ　ノノハ" userId="S::3731390@school.city.osaka.jp::9bc4dbfd-f8bc-4287-9d36-b998f961c5c3" providerId="AD" clId="Web-{60BE6BB6-A805-4EE2-A508-CAD601880E63}" dt="2024-03-06T05:23:45.577" v="162"/>
          <ac:graphicFrameMkLst>
            <pc:docMk/>
            <pc:sldMk cId="3704792247" sldId="267"/>
            <ac:graphicFrameMk id="20" creationId="{740B5DD0-D473-98BC-65A1-014438C14149}"/>
          </ac:graphicFrameMkLst>
        </pc:graphicFrameChg>
        <pc:picChg chg="mod">
          <ac:chgData name="ナカガミ　ノノハ" userId="S::3731390@school.city.osaka.jp::9bc4dbfd-f8bc-4287-9d36-b998f961c5c3" providerId="AD" clId="Web-{60BE6BB6-A805-4EE2-A508-CAD601880E63}" dt="2024-03-06T05:24:20.281" v="173" actId="1076"/>
          <ac:picMkLst>
            <pc:docMk/>
            <pc:sldMk cId="3704792247" sldId="267"/>
            <ac:picMk id="9" creationId="{A78B3A2D-4DF2-72B9-E529-BC4B4E8BD64E}"/>
          </ac:picMkLst>
        </pc:picChg>
      </pc:sldChg>
      <pc:sldChg chg="addSp delSp modSp mod addAnim delAnim modAnim">
        <pc:chgData name="ナカガミ　ノノハ" userId="S::3731390@school.city.osaka.jp::9bc4dbfd-f8bc-4287-9d36-b998f961c5c3" providerId="AD" clId="Web-{60BE6BB6-A805-4EE2-A508-CAD601880E63}" dt="2024-03-06T06:04:49.078" v="431"/>
        <pc:sldMkLst>
          <pc:docMk/>
          <pc:sldMk cId="2456374703" sldId="268"/>
        </pc:sldMkLst>
        <pc:spChg chg="mod">
          <ac:chgData name="ナカガミ　ノノハ" userId="S::3731390@school.city.osaka.jp::9bc4dbfd-f8bc-4287-9d36-b998f961c5c3" providerId="AD" clId="Web-{60BE6BB6-A805-4EE2-A508-CAD601880E63}" dt="2024-03-06T06:03:17.294" v="381" actId="1076"/>
          <ac:spMkLst>
            <pc:docMk/>
            <pc:sldMk cId="2456374703" sldId="268"/>
            <ac:spMk id="2" creationId="{D64F7F08-C1BD-0767-765F-C91B03EC0D31}"/>
          </ac:spMkLst>
        </pc:spChg>
        <pc:spChg chg="mod">
          <ac:chgData name="ナカガミ　ノノハ" userId="S::3731390@school.city.osaka.jp::9bc4dbfd-f8bc-4287-9d36-b998f961c5c3" providerId="AD" clId="Web-{60BE6BB6-A805-4EE2-A508-CAD601880E63}" dt="2024-03-06T05:35:43.345" v="243" actId="20577"/>
          <ac:spMkLst>
            <pc:docMk/>
            <pc:sldMk cId="2456374703" sldId="268"/>
            <ac:spMk id="3" creationId="{8B9D411C-E7C3-CB42-6ED0-445ADB6A03AD}"/>
          </ac:spMkLst>
        </pc:spChg>
        <pc:spChg chg="del mod">
          <ac:chgData name="ナカガミ　ノノハ" userId="S::3731390@school.city.osaka.jp::9bc4dbfd-f8bc-4287-9d36-b998f961c5c3" providerId="AD" clId="Web-{60BE6BB6-A805-4EE2-A508-CAD601880E63}" dt="2024-03-06T06:04:45.265" v="430"/>
          <ac:spMkLst>
            <pc:docMk/>
            <pc:sldMk cId="2456374703" sldId="268"/>
            <ac:spMk id="4" creationId="{AE29F015-A2E3-1ADB-FE62-30E73891E009}"/>
          </ac:spMkLst>
        </pc:spChg>
        <pc:spChg chg="del">
          <ac:chgData name="ナカガミ　ノノハ" userId="S::3731390@school.city.osaka.jp::9bc4dbfd-f8bc-4287-9d36-b998f961c5c3" providerId="AD" clId="Web-{60BE6BB6-A805-4EE2-A508-CAD601880E63}" dt="2024-03-06T05:25:41.720" v="179"/>
          <ac:spMkLst>
            <pc:docMk/>
            <pc:sldMk cId="2456374703" sldId="268"/>
            <ac:spMk id="5" creationId="{070F3143-C335-9CC7-3B3D-DAAC4EECA011}"/>
          </ac:spMkLst>
        </pc:spChg>
        <pc:spChg chg="del mod">
          <ac:chgData name="ナカガミ　ノノハ" userId="S::3731390@school.city.osaka.jp::9bc4dbfd-f8bc-4287-9d36-b998f961c5c3" providerId="AD" clId="Web-{60BE6BB6-A805-4EE2-A508-CAD601880E63}" dt="2024-03-06T05:40:55.025" v="336"/>
          <ac:spMkLst>
            <pc:docMk/>
            <pc:sldMk cId="2456374703" sldId="268"/>
            <ac:spMk id="6" creationId="{FEBAD91B-052F-BBD8-6992-4833F5E01802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5:25:43.908" v="180"/>
          <ac:spMkLst>
            <pc:docMk/>
            <pc:sldMk cId="2456374703" sldId="268"/>
            <ac:spMk id="9" creationId="{9F5339FD-37DC-AF95-45CB-0443198A01C6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5:42:00.558" v="344"/>
          <ac:spMkLst>
            <pc:docMk/>
            <pc:sldMk cId="2456374703" sldId="268"/>
            <ac:spMk id="1070" creationId="{E4F40756-D4E2-C1F7-E29A-084AD074613C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6:04:42.422" v="429"/>
          <ac:spMkLst>
            <pc:docMk/>
            <pc:sldMk cId="2456374703" sldId="268"/>
            <ac:spMk id="1222" creationId="{BBB44195-E3B6-B856-F429-F70048F9A94E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6:04:49.078" v="431"/>
          <ac:spMkLst>
            <pc:docMk/>
            <pc:sldMk cId="2456374703" sldId="268"/>
            <ac:spMk id="1969" creationId="{6B1F47C0-7D8B-35AB-8715-D8DD5653AEFF}"/>
          </ac:spMkLst>
        </pc:spChg>
        <pc:graphicFrameChg chg="mod modGraphic">
          <ac:chgData name="ナカガミ　ノノハ" userId="S::3731390@school.city.osaka.jp::9bc4dbfd-f8bc-4287-9d36-b998f961c5c3" providerId="AD" clId="Web-{60BE6BB6-A805-4EE2-A508-CAD601880E63}" dt="2024-03-06T06:04:39" v="428" actId="14100"/>
          <ac:graphicFrameMkLst>
            <pc:docMk/>
            <pc:sldMk cId="2456374703" sldId="268"/>
            <ac:graphicFrameMk id="10" creationId="{342125F9-CFD7-3859-DF95-816D85A00D30}"/>
          </ac:graphicFrameMkLst>
        </pc:graphicFrameChg>
        <pc:graphicFrameChg chg="add del mod ord modGraphic">
          <ac:chgData name="ナカガミ　ノノハ" userId="S::3731390@school.city.osaka.jp::9bc4dbfd-f8bc-4287-9d36-b998f961c5c3" providerId="AD" clId="Web-{60BE6BB6-A805-4EE2-A508-CAD601880E63}" dt="2024-03-06T05:41:03.494" v="337"/>
          <ac:graphicFrameMkLst>
            <pc:docMk/>
            <pc:sldMk cId="2456374703" sldId="268"/>
            <ac:graphicFrameMk id="1062" creationId="{4B568A27-F4E8-065D-C19E-2AEB71C9C078}"/>
          </ac:graphicFrameMkLst>
        </pc:graphicFrameChg>
      </pc:sldChg>
      <pc:sldChg chg="addSp delSp modSp new mod modClrScheme chgLayout">
        <pc:chgData name="ナカガミ　ノノハ" userId="S::3731390@school.city.osaka.jp::9bc4dbfd-f8bc-4287-9d36-b998f961c5c3" providerId="AD" clId="Web-{60BE6BB6-A805-4EE2-A508-CAD601880E63}" dt="2024-03-06T06:20:21.618" v="635" actId="14100"/>
        <pc:sldMkLst>
          <pc:docMk/>
          <pc:sldMk cId="3362471610" sldId="269"/>
        </pc:sldMkLst>
        <pc:spChg chg="del mod">
          <ac:chgData name="ナカガミ　ノノハ" userId="S::3731390@school.city.osaka.jp::9bc4dbfd-f8bc-4287-9d36-b998f961c5c3" providerId="AD" clId="Web-{60BE6BB6-A805-4EE2-A508-CAD601880E63}" dt="2024-03-06T06:15:48.267" v="506"/>
          <ac:spMkLst>
            <pc:docMk/>
            <pc:sldMk cId="3362471610" sldId="269"/>
            <ac:spMk id="2" creationId="{944963E8-565C-F319-2C1F-DCE7DFAD6F19}"/>
          </ac:spMkLst>
        </pc:spChg>
        <pc:spChg chg="del">
          <ac:chgData name="ナカガミ　ノノハ" userId="S::3731390@school.city.osaka.jp::9bc4dbfd-f8bc-4287-9d36-b998f961c5c3" providerId="AD" clId="Web-{60BE6BB6-A805-4EE2-A508-CAD601880E63}" dt="2024-03-06T06:15:48.267" v="506"/>
          <ac:spMkLst>
            <pc:docMk/>
            <pc:sldMk cId="3362471610" sldId="269"/>
            <ac:spMk id="3" creationId="{F6D8F2A3-17B9-54AA-E253-A5574445F391}"/>
          </ac:spMkLst>
        </pc:spChg>
        <pc:spChg chg="add del mod">
          <ac:chgData name="ナカガミ　ノノハ" userId="S::3731390@school.city.osaka.jp::9bc4dbfd-f8bc-4287-9d36-b998f961c5c3" providerId="AD" clId="Web-{60BE6BB6-A805-4EE2-A508-CAD601880E63}" dt="2024-03-06T06:19:13.976" v="625"/>
          <ac:spMkLst>
            <pc:docMk/>
            <pc:sldMk cId="3362471610" sldId="269"/>
            <ac:spMk id="4" creationId="{CC775FDF-9CD1-F5B6-C74E-8E0ED3DD7D92}"/>
          </ac:spMkLst>
        </pc:spChg>
        <pc:spChg chg="add mod">
          <ac:chgData name="ナカガミ　ノノハ" userId="S::3731390@school.city.osaka.jp::9bc4dbfd-f8bc-4287-9d36-b998f961c5c3" providerId="AD" clId="Web-{60BE6BB6-A805-4EE2-A508-CAD601880E63}" dt="2024-03-06T06:20:21.618" v="635" actId="14100"/>
          <ac:spMkLst>
            <pc:docMk/>
            <pc:sldMk cId="3362471610" sldId="269"/>
            <ac:spMk id="5" creationId="{D57A0F87-4495-DE39-7D32-1247E8AB7C3C}"/>
          </ac:spMkLst>
        </pc:spChg>
      </pc:sldChg>
      <pc:sldMasterChg chg="mod setBg modSldLayout">
        <pc:chgData name="ナカガミ　ノノハ" userId="S::3731390@school.city.osaka.jp::9bc4dbfd-f8bc-4287-9d36-b998f961c5c3" providerId="AD" clId="Web-{60BE6BB6-A805-4EE2-A508-CAD601880E63}" dt="2024-03-06T04:57:22.450" v="73"/>
        <pc:sldMasterMkLst>
          <pc:docMk/>
          <pc:sldMasterMk cId="2907289730" sldId="2147483648"/>
        </pc:sldMasterMkLst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3849106771" sldId="2147483649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2040515858" sldId="2147483650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4083904788" sldId="2147483651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1395402986" sldId="2147483652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797884901" sldId="2147483653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539588861" sldId="2147483654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2042860812" sldId="2147483655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3888451093" sldId="2147483656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2189387916" sldId="2147483657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2575747102" sldId="2147483658"/>
          </pc:sldLayoutMkLst>
        </pc:sldLayoutChg>
        <pc:sldLayoutChg chg="mod">
          <pc:chgData name="ナカガミ　ノノハ" userId="S::3731390@school.city.osaka.jp::9bc4dbfd-f8bc-4287-9d36-b998f961c5c3" providerId="AD" clId="Web-{60BE6BB6-A805-4EE2-A508-CAD601880E63}" dt="2024-03-06T04:57:22.450" v="73"/>
          <pc:sldLayoutMkLst>
            <pc:docMk/>
            <pc:sldMasterMk cId="2907289730" sldId="2147483648"/>
            <pc:sldLayoutMk cId="2950866720" sldId="2147483659"/>
          </pc:sldLayoutMkLst>
        </pc:sldLayoutChg>
      </pc:sldMasterChg>
    </pc:docChg>
  </pc:docChgLst>
  <pc:docChgLst>
    <pc:chgData name="ムラカミ　リタアノン" userId="S::9180598@school.city.osaka.jp::27c5c43b-d721-4d06-9dbe-31d83a9b88b3" providerId="AD" clId="Web-{77A5CF98-1305-4FAA-A551-6EE4E4DDFCF5}"/>
    <pc:docChg chg="modSld sldOrd">
      <pc:chgData name="ムラカミ　リタアノン" userId="S::9180598@school.city.osaka.jp::27c5c43b-d721-4d06-9dbe-31d83a9b88b3" providerId="AD" clId="Web-{77A5CF98-1305-4FAA-A551-6EE4E4DDFCF5}" dt="2024-02-21T06:06:46.037" v="9"/>
      <pc:docMkLst>
        <pc:docMk/>
      </pc:docMkLst>
      <pc:sldChg chg="addSp delSp modSp">
        <pc:chgData name="ムラカミ　リタアノン" userId="S::9180598@school.city.osaka.jp::27c5c43b-d721-4d06-9dbe-31d83a9b88b3" providerId="AD" clId="Web-{77A5CF98-1305-4FAA-A551-6EE4E4DDFCF5}" dt="2024-02-21T06:05:30.488" v="8" actId="1076"/>
        <pc:sldMkLst>
          <pc:docMk/>
          <pc:sldMk cId="4120706876" sldId="257"/>
        </pc:sldMkLst>
        <pc:spChg chg="del">
          <ac:chgData name="ムラカミ　リタアノン" userId="S::9180598@school.city.osaka.jp::27c5c43b-d721-4d06-9dbe-31d83a9b88b3" providerId="AD" clId="Web-{77A5CF98-1305-4FAA-A551-6EE4E4DDFCF5}" dt="2024-02-21T06:00:59.388" v="3"/>
          <ac:spMkLst>
            <pc:docMk/>
            <pc:sldMk cId="4120706876" sldId="257"/>
            <ac:spMk id="2" creationId="{4DAED672-4267-5F1C-7B33-8B94760B23CF}"/>
          </ac:spMkLst>
        </pc:spChg>
        <pc:spChg chg="del">
          <ac:chgData name="ムラカミ　リタアノン" userId="S::9180598@school.city.osaka.jp::27c5c43b-d721-4d06-9dbe-31d83a9b88b3" providerId="AD" clId="Web-{77A5CF98-1305-4FAA-A551-6EE4E4DDFCF5}" dt="2024-02-21T06:00:43.716" v="0"/>
          <ac:spMkLst>
            <pc:docMk/>
            <pc:sldMk cId="4120706876" sldId="257"/>
            <ac:spMk id="3" creationId="{866AF083-D50E-0A7C-1514-7C09C55BB163}"/>
          </ac:spMkLst>
        </pc:spChg>
        <pc:picChg chg="add mod ord">
          <ac:chgData name="ムラカミ　リタアノン" userId="S::9180598@school.city.osaka.jp::27c5c43b-d721-4d06-9dbe-31d83a9b88b3" providerId="AD" clId="Web-{77A5CF98-1305-4FAA-A551-6EE4E4DDFCF5}" dt="2024-02-21T06:05:30.488" v="8" actId="1076"/>
          <ac:picMkLst>
            <pc:docMk/>
            <pc:sldMk cId="4120706876" sldId="257"/>
            <ac:picMk id="4" creationId="{62454EC1-0A9E-9C18-8883-621824985287}"/>
          </ac:picMkLst>
        </pc:picChg>
      </pc:sldChg>
      <pc:sldChg chg="ord">
        <pc:chgData name="ムラカミ　リタアノン" userId="S::9180598@school.city.osaka.jp::27c5c43b-d721-4d06-9dbe-31d83a9b88b3" providerId="AD" clId="Web-{77A5CF98-1305-4FAA-A551-6EE4E4DDFCF5}" dt="2024-02-21T06:06:46.037" v="9"/>
        <pc:sldMkLst>
          <pc:docMk/>
          <pc:sldMk cId="2987656683" sldId="258"/>
        </pc:sldMkLst>
      </pc:sldChg>
    </pc:docChg>
  </pc:docChgLst>
  <pc:docChgLst>
    <pc:chgData name="マツダ　ヒカル" userId="S::5663132@school.city.osaka.jp::e643e0f7-7ca0-4ee2-81eb-3293016129cd" providerId="AD" clId="Web-{F735DB35-B1AB-4CDB-A86E-BAFF8CEBDF35}"/>
    <pc:docChg chg="modSld">
      <pc:chgData name="マツダ　ヒカル" userId="S::5663132@school.city.osaka.jp::e643e0f7-7ca0-4ee2-81eb-3293016129cd" providerId="AD" clId="Web-{F735DB35-B1AB-4CDB-A86E-BAFF8CEBDF35}" dt="2024-03-06T04:33:34.847" v="14"/>
      <pc:docMkLst>
        <pc:docMk/>
      </pc:docMkLst>
      <pc:sldChg chg="addSp delSp modSp">
        <pc:chgData name="マツダ　ヒカル" userId="S::5663132@school.city.osaka.jp::e643e0f7-7ca0-4ee2-81eb-3293016129cd" providerId="AD" clId="Web-{F735DB35-B1AB-4CDB-A86E-BAFF8CEBDF35}" dt="2024-03-06T04:33:34.847" v="14"/>
        <pc:sldMkLst>
          <pc:docMk/>
          <pc:sldMk cId="3704792247" sldId="267"/>
        </pc:sldMkLst>
        <pc:picChg chg="add del mod">
          <ac:chgData name="マツダ　ヒカル" userId="S::5663132@school.city.osaka.jp::e643e0f7-7ca0-4ee2-81eb-3293016129cd" providerId="AD" clId="Web-{F735DB35-B1AB-4CDB-A86E-BAFF8CEBDF35}" dt="2024-03-06T04:32:13.752" v="2"/>
          <ac:picMkLst>
            <pc:docMk/>
            <pc:sldMk cId="3704792247" sldId="267"/>
            <ac:picMk id="8" creationId="{C728EF8F-5FAE-DBA4-34D6-B606EA36013A}"/>
          </ac:picMkLst>
        </pc:picChg>
        <pc:picChg chg="add del mod">
          <ac:chgData name="マツダ　ヒカル" userId="S::5663132@school.city.osaka.jp::e643e0f7-7ca0-4ee2-81eb-3293016129cd" providerId="AD" clId="Web-{F735DB35-B1AB-4CDB-A86E-BAFF8CEBDF35}" dt="2024-03-06T04:32:39.658" v="5"/>
          <ac:picMkLst>
            <pc:docMk/>
            <pc:sldMk cId="3704792247" sldId="267"/>
            <ac:picMk id="9" creationId="{A17FD3B2-35B8-0051-83E4-98A8E1300378}"/>
          </ac:picMkLst>
        </pc:picChg>
        <pc:picChg chg="add del mod">
          <ac:chgData name="マツダ　ヒカル" userId="S::5663132@school.city.osaka.jp::e643e0f7-7ca0-4ee2-81eb-3293016129cd" providerId="AD" clId="Web-{F735DB35-B1AB-4CDB-A86E-BAFF8CEBDF35}" dt="2024-03-06T04:33:21.409" v="12"/>
          <ac:picMkLst>
            <pc:docMk/>
            <pc:sldMk cId="3704792247" sldId="267"/>
            <ac:picMk id="10" creationId="{C863985E-1A6C-CA65-5D9B-E33151A953FB}"/>
          </ac:picMkLst>
        </pc:picChg>
        <pc:picChg chg="add del mod">
          <ac:chgData name="マツダ　ヒカル" userId="S::5663132@school.city.osaka.jp::e643e0f7-7ca0-4ee2-81eb-3293016129cd" providerId="AD" clId="Web-{F735DB35-B1AB-4CDB-A86E-BAFF8CEBDF35}" dt="2024-03-06T04:33:34.847" v="14"/>
          <ac:picMkLst>
            <pc:docMk/>
            <pc:sldMk cId="3704792247" sldId="267"/>
            <ac:picMk id="11" creationId="{61550F89-4F3F-70C7-1451-0FF72475BD9D}"/>
          </ac:picMkLst>
        </pc:picChg>
      </pc:sldChg>
    </pc:docChg>
  </pc:docChgLst>
  <pc:docChgLst>
    <pc:chgData name="マツダ　ヒカル" userId="S::5663132@school.city.osaka.jp::e643e0f7-7ca0-4ee2-81eb-3293016129cd" providerId="AD" clId="Web-{02909748-1D32-48F8-B8AE-09C427CD0972}"/>
    <pc:docChg chg="addSld delSld modSld">
      <pc:chgData name="マツダ　ヒカル" userId="S::5663132@school.city.osaka.jp::e643e0f7-7ca0-4ee2-81eb-3293016129cd" providerId="AD" clId="Web-{02909748-1D32-48F8-B8AE-09C427CD0972}" dt="2024-03-07T06:22:05.741" v="198"/>
      <pc:docMkLst>
        <pc:docMk/>
      </pc:docMkLst>
      <pc:sldChg chg="addAnim">
        <pc:chgData name="マツダ　ヒカル" userId="S::5663132@school.city.osaka.jp::e643e0f7-7ca0-4ee2-81eb-3293016129cd" providerId="AD" clId="Web-{02909748-1D32-48F8-B8AE-09C427CD0972}" dt="2024-03-07T05:43:15.579" v="0"/>
        <pc:sldMkLst>
          <pc:docMk/>
          <pc:sldMk cId="2987656683" sldId="258"/>
        </pc:sldMkLst>
      </pc:sldChg>
      <pc:sldChg chg="addSp delSp modSp add del addAnim">
        <pc:chgData name="マツダ　ヒカル" userId="S::5663132@school.city.osaka.jp::e643e0f7-7ca0-4ee2-81eb-3293016129cd" providerId="AD" clId="Web-{02909748-1D32-48F8-B8AE-09C427CD0972}" dt="2024-03-07T05:56:21.634" v="150"/>
        <pc:sldMkLst>
          <pc:docMk/>
          <pc:sldMk cId="1959649676" sldId="261"/>
        </pc:sldMkLst>
        <pc:spChg chg="add del mod">
          <ac:chgData name="マツダ　ヒカル" userId="S::5663132@school.city.osaka.jp::e643e0f7-7ca0-4ee2-81eb-3293016129cd" providerId="AD" clId="Web-{02909748-1D32-48F8-B8AE-09C427CD0972}" dt="2024-03-07T05:45:53.684" v="14"/>
          <ac:spMkLst>
            <pc:docMk/>
            <pc:sldMk cId="1959649676" sldId="261"/>
            <ac:spMk id="30" creationId="{E2B1B247-BEA3-3878-0A45-425319CF644C}"/>
          </ac:spMkLst>
        </pc:spChg>
        <pc:spChg chg="add mod">
          <ac:chgData name="マツダ　ヒカル" userId="S::5663132@school.city.osaka.jp::e643e0f7-7ca0-4ee2-81eb-3293016129cd" providerId="AD" clId="Web-{02909748-1D32-48F8-B8AE-09C427CD0972}" dt="2024-03-07T05:54:46.361" v="142" actId="20577"/>
          <ac:spMkLst>
            <pc:docMk/>
            <pc:sldMk cId="1959649676" sldId="261"/>
            <ac:spMk id="43" creationId="{2F702139-7C87-7B64-BC7D-691CF423ADE5}"/>
          </ac:spMkLst>
        </pc:spChg>
        <pc:spChg chg="add del mod">
          <ac:chgData name="マツダ　ヒカル" userId="S::5663132@school.city.osaka.jp::e643e0f7-7ca0-4ee2-81eb-3293016129cd" providerId="AD" clId="Web-{02909748-1D32-48F8-B8AE-09C427CD0972}" dt="2024-03-07T05:49:27.839" v="56"/>
          <ac:spMkLst>
            <pc:docMk/>
            <pc:sldMk cId="1959649676" sldId="261"/>
            <ac:spMk id="45" creationId="{9C6B9CB3-69D0-7334-D5AC-3101C72B07F1}"/>
          </ac:spMkLst>
        </pc:spChg>
        <pc:spChg chg="add del mod">
          <ac:chgData name="マツダ　ヒカル" userId="S::5663132@school.city.osaka.jp::e643e0f7-7ca0-4ee2-81eb-3293016129cd" providerId="AD" clId="Web-{02909748-1D32-48F8-B8AE-09C427CD0972}" dt="2024-03-07T05:50:15.999" v="72"/>
          <ac:spMkLst>
            <pc:docMk/>
            <pc:sldMk cId="1959649676" sldId="261"/>
            <ac:spMk id="47" creationId="{EC169E2A-645C-83BA-FFA7-DB467F0D342F}"/>
          </ac:spMkLst>
        </pc:spChg>
        <pc:spChg chg="add mod">
          <ac:chgData name="マツダ　ヒカル" userId="S::5663132@school.city.osaka.jp::e643e0f7-7ca0-4ee2-81eb-3293016129cd" providerId="AD" clId="Web-{02909748-1D32-48F8-B8AE-09C427CD0972}" dt="2024-03-07T05:55:18.692" v="147" actId="14100"/>
          <ac:spMkLst>
            <pc:docMk/>
            <pc:sldMk cId="1959649676" sldId="261"/>
            <ac:spMk id="49" creationId="{ABDFC7D9-8AD9-9914-28BC-350642140E76}"/>
          </ac:spMkLst>
        </pc:spChg>
        <pc:spChg chg="add mod">
          <ac:chgData name="マツダ　ヒカル" userId="S::5663132@school.city.osaka.jp::e643e0f7-7ca0-4ee2-81eb-3293016129cd" providerId="AD" clId="Web-{02909748-1D32-48F8-B8AE-09C427CD0972}" dt="2024-03-07T05:55:07.144" v="144" actId="20577"/>
          <ac:spMkLst>
            <pc:docMk/>
            <pc:sldMk cId="1959649676" sldId="261"/>
            <ac:spMk id="51" creationId="{F9AA6FEE-0928-96EB-849B-A1FEB1805213}"/>
          </ac:spMkLst>
        </pc:spChg>
        <pc:spChg chg="add del mod">
          <ac:chgData name="マツダ　ヒカル" userId="S::5663132@school.city.osaka.jp::e643e0f7-7ca0-4ee2-81eb-3293016129cd" providerId="AD" clId="Web-{02909748-1D32-48F8-B8AE-09C427CD0972}" dt="2024-03-07T05:53:56.295" v="134"/>
          <ac:spMkLst>
            <pc:docMk/>
            <pc:sldMk cId="1959649676" sldId="261"/>
            <ac:spMk id="53" creationId="{40B494D1-4F33-5ED7-8599-B20A70F6A927}"/>
          </ac:spMkLst>
        </pc:spChg>
        <pc:graphicFrameChg chg="add del">
          <ac:chgData name="マツダ　ヒカル" userId="S::5663132@school.city.osaka.jp::e643e0f7-7ca0-4ee2-81eb-3293016129cd" providerId="AD" clId="Web-{02909748-1D32-48F8-B8AE-09C427CD0972}" dt="2024-03-07T05:45:59.668" v="15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mod">
          <ac:chgData name="マツダ　ヒカル" userId="S::5663132@school.city.osaka.jp::e643e0f7-7ca0-4ee2-81eb-3293016129cd" providerId="AD" clId="Web-{02909748-1D32-48F8-B8AE-09C427CD0972}" dt="2024-03-07T05:46:14.951" v="19" actId="1076"/>
          <ac:picMkLst>
            <pc:docMk/>
            <pc:sldMk cId="1959649676" sldId="261"/>
            <ac:picMk id="32" creationId="{03042DBD-4D4E-64A3-4D39-EB461058798F}"/>
          </ac:picMkLst>
        </pc:picChg>
      </pc:sldChg>
      <pc:sldChg chg="addSp delSp modSp mod setBg addAnim delAnim">
        <pc:chgData name="マツダ　ヒカル" userId="S::5663132@school.city.osaka.jp::e643e0f7-7ca0-4ee2-81eb-3293016129cd" providerId="AD" clId="Web-{02909748-1D32-48F8-B8AE-09C427CD0972}" dt="2024-03-07T06:22:05.741" v="198"/>
        <pc:sldMkLst>
          <pc:docMk/>
          <pc:sldMk cId="261424960" sldId="272"/>
        </pc:sldMkLst>
        <pc:spChg chg="mod ord">
          <ac:chgData name="マツダ　ヒカル" userId="S::5663132@school.city.osaka.jp::e643e0f7-7ca0-4ee2-81eb-3293016129cd" providerId="AD" clId="Web-{02909748-1D32-48F8-B8AE-09C427CD0972}" dt="2024-03-07T06:01:25.748" v="182"/>
          <ac:spMkLst>
            <pc:docMk/>
            <pc:sldMk cId="261424960" sldId="272"/>
            <ac:spMk id="2" creationId="{B000159A-E8D1-E2C1-320D-F90542FFC4D4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1:25.748" v="182"/>
          <ac:spMkLst>
            <pc:docMk/>
            <pc:sldMk cId="261424960" sldId="272"/>
            <ac:spMk id="8" creationId="{943CAA20-3569-4189-9E48-239A229A86CA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1:25.748" v="182"/>
          <ac:spMkLst>
            <pc:docMk/>
            <pc:sldMk cId="261424960" sldId="272"/>
            <ac:spMk id="10" creationId="{DA542B6D-E775-4832-91DC-2D20F857813A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24.557" v="162"/>
          <ac:spMkLst>
            <pc:docMk/>
            <pc:sldMk cId="261424960" sldId="272"/>
            <ac:spMk id="15" creationId="{A4AC5506-6312-4701-8D3C-40187889A947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27.807" v="164"/>
          <ac:spMkLst>
            <pc:docMk/>
            <pc:sldMk cId="261424960" sldId="272"/>
            <ac:spMk id="17" creationId="{D4771268-CB57-404A-9271-370EB28F6090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28.838" v="166"/>
          <ac:spMkLst>
            <pc:docMk/>
            <pc:sldMk cId="261424960" sldId="272"/>
            <ac:spMk id="19" creationId="{53F29798-D584-4792-9B62-3F5F5C36D619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37.745" v="168"/>
          <ac:spMkLst>
            <pc:docMk/>
            <pc:sldMk cId="261424960" sldId="272"/>
            <ac:spMk id="21" creationId="{6753252F-4873-4F63-801D-CC719279A7D5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37.745" v="168"/>
          <ac:spMkLst>
            <pc:docMk/>
            <pc:sldMk cId="261424960" sldId="272"/>
            <ac:spMk id="22" creationId="{047C8CCB-F95D-4249-92DD-651249D3535A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41.855" v="170"/>
          <ac:spMkLst>
            <pc:docMk/>
            <pc:sldMk cId="261424960" sldId="272"/>
            <ac:spMk id="24" creationId="{C1DD1A8A-57D5-4A81-AD04-532B043C5611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41.855" v="170"/>
          <ac:spMkLst>
            <pc:docMk/>
            <pc:sldMk cId="261424960" sldId="272"/>
            <ac:spMk id="25" creationId="{007891EC-4501-44ED-A8C8-B11B6DB767AB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43.933" v="172"/>
          <ac:spMkLst>
            <pc:docMk/>
            <pc:sldMk cId="261424960" sldId="272"/>
            <ac:spMk id="27" creationId="{A4AC5506-6312-4701-8D3C-40187889A947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45.714" v="174"/>
          <ac:spMkLst>
            <pc:docMk/>
            <pc:sldMk cId="261424960" sldId="272"/>
            <ac:spMk id="29" creationId="{D4771268-CB57-404A-9271-370EB28F6090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49.621" v="176"/>
          <ac:spMkLst>
            <pc:docMk/>
            <pc:sldMk cId="261424960" sldId="272"/>
            <ac:spMk id="31" creationId="{53F29798-D584-4792-9B62-3F5F5C36D619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50.889" v="178"/>
          <ac:spMkLst>
            <pc:docMk/>
            <pc:sldMk cId="261424960" sldId="272"/>
            <ac:spMk id="33" creationId="{6753252F-4873-4F63-801D-CC719279A7D5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50.889" v="178"/>
          <ac:spMkLst>
            <pc:docMk/>
            <pc:sldMk cId="261424960" sldId="272"/>
            <ac:spMk id="34" creationId="{047C8CCB-F95D-4249-92DD-651249D3535A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55.028" v="180"/>
          <ac:spMkLst>
            <pc:docMk/>
            <pc:sldMk cId="261424960" sldId="272"/>
            <ac:spMk id="36" creationId="{C1DD1A8A-57D5-4A81-AD04-532B043C5611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0:55.028" v="180"/>
          <ac:spMkLst>
            <pc:docMk/>
            <pc:sldMk cId="261424960" sldId="272"/>
            <ac:spMk id="37" creationId="{007891EC-4501-44ED-A8C8-B11B6DB767AB}"/>
          </ac:spMkLst>
        </pc:spChg>
        <pc:spChg chg="add del">
          <ac:chgData name="マツダ　ヒカル" userId="S::5663132@school.city.osaka.jp::e643e0f7-7ca0-4ee2-81eb-3293016129cd" providerId="AD" clId="Web-{02909748-1D32-48F8-B8AE-09C427CD0972}" dt="2024-03-07T06:01:25.748" v="182"/>
          <ac:spMkLst>
            <pc:docMk/>
            <pc:sldMk cId="261424960" sldId="272"/>
            <ac:spMk id="39" creationId="{53F29798-D584-4792-9B62-3F5F5C36D619}"/>
          </ac:spMkLst>
        </pc:spChg>
        <pc:picChg chg="add del mod">
          <ac:chgData name="マツダ　ヒカル" userId="S::5663132@school.city.osaka.jp::e643e0f7-7ca0-4ee2-81eb-3293016129cd" providerId="AD" clId="Web-{02909748-1D32-48F8-B8AE-09C427CD0972}" dt="2024-03-07T06:07:31.336" v="188"/>
          <ac:picMkLst>
            <pc:docMk/>
            <pc:sldMk cId="261424960" sldId="272"/>
            <ac:picMk id="3" creationId="{54A9EDED-8CA1-47B3-89D3-40FC0E03A83D}"/>
          </ac:picMkLst>
        </pc:picChg>
        <pc:picChg chg="add mod">
          <ac:chgData name="マツダ　ヒカル" userId="S::5663132@school.city.osaka.jp::e643e0f7-7ca0-4ee2-81eb-3293016129cd" providerId="AD" clId="Web-{02909748-1D32-48F8-B8AE-09C427CD0972}" dt="2024-03-07T06:08:35.747" v="197" actId="14100"/>
          <ac:picMkLst>
            <pc:docMk/>
            <pc:sldMk cId="261424960" sldId="272"/>
            <ac:picMk id="4" creationId="{D6E42C65-E5C4-1042-3727-58C00705C94F}"/>
          </ac:picMkLst>
        </pc:picChg>
      </pc:sldChg>
    </pc:docChg>
  </pc:docChgLst>
  <pc:docChgLst>
    <pc:chgData name="ナカガミ　ノノハ" userId="S::3731390@school.city.osaka.jp::9bc4dbfd-f8bc-4287-9d36-b998f961c5c3" providerId="AD" clId="Web-{B4417B20-2A71-4EF4-821B-22F2A84E0E98}"/>
    <pc:docChg chg="modSld">
      <pc:chgData name="ナカガミ　ノノハ" userId="S::3731390@school.city.osaka.jp::9bc4dbfd-f8bc-4287-9d36-b998f961c5c3" providerId="AD" clId="Web-{B4417B20-2A71-4EF4-821B-22F2A84E0E98}" dt="2024-02-29T05:50:26.660" v="32" actId="14100"/>
      <pc:docMkLst>
        <pc:docMk/>
      </pc:docMkLst>
      <pc:sldChg chg="modSp">
        <pc:chgData name="ナカガミ　ノノハ" userId="S::3731390@school.city.osaka.jp::9bc4dbfd-f8bc-4287-9d36-b998f961c5c3" providerId="AD" clId="Web-{B4417B20-2A71-4EF4-821B-22F2A84E0E98}" dt="2024-02-29T05:50:26.660" v="32" actId="14100"/>
        <pc:sldMkLst>
          <pc:docMk/>
          <pc:sldMk cId="2987656683" sldId="258"/>
        </pc:sldMkLst>
        <pc:spChg chg="mod">
          <ac:chgData name="ナカガミ　ノノハ" userId="S::3731390@school.city.osaka.jp::9bc4dbfd-f8bc-4287-9d36-b998f961c5c3" providerId="AD" clId="Web-{B4417B20-2A71-4EF4-821B-22F2A84E0E98}" dt="2024-02-29T05:50:26.660" v="32" actId="14100"/>
          <ac:spMkLst>
            <pc:docMk/>
            <pc:sldMk cId="2987656683" sldId="258"/>
            <ac:spMk id="2" creationId="{8B368547-EF46-BF48-22CD-318CDC632ACC}"/>
          </ac:spMkLst>
        </pc:spChg>
      </pc:sldChg>
    </pc:docChg>
  </pc:docChgLst>
  <pc:docChgLst>
    <pc:chgData name="ムラカミ　リタアノン" userId="S::9180598@school.city.osaka.jp::27c5c43b-d721-4d06-9dbe-31d83a9b88b3" providerId="AD" clId="Web-{3D97F5CF-1B76-4117-821F-878E810A6374}"/>
    <pc:docChg chg="modSld">
      <pc:chgData name="ムラカミ　リタアノン" userId="S::9180598@school.city.osaka.jp::27c5c43b-d721-4d06-9dbe-31d83a9b88b3" providerId="AD" clId="Web-{3D97F5CF-1B76-4117-821F-878E810A6374}" dt="2024-03-05T02:36:53.113" v="43"/>
      <pc:docMkLst>
        <pc:docMk/>
      </pc:docMkLst>
      <pc:sldChg chg="modSp">
        <pc:chgData name="ムラカミ　リタアノン" userId="S::9180598@school.city.osaka.jp::27c5c43b-d721-4d06-9dbe-31d83a9b88b3" providerId="AD" clId="Web-{3D97F5CF-1B76-4117-821F-878E810A6374}" dt="2024-03-05T02:18:12.947" v="26" actId="20577"/>
        <pc:sldMkLst>
          <pc:docMk/>
          <pc:sldMk cId="2987656683" sldId="258"/>
        </pc:sldMkLst>
        <pc:spChg chg="mod">
          <ac:chgData name="ムラカミ　リタアノン" userId="S::9180598@school.city.osaka.jp::27c5c43b-d721-4d06-9dbe-31d83a9b88b3" providerId="AD" clId="Web-{3D97F5CF-1B76-4117-821F-878E810A6374}" dt="2024-03-05T02:18:12.947" v="26" actId="20577"/>
          <ac:spMkLst>
            <pc:docMk/>
            <pc:sldMk cId="2987656683" sldId="258"/>
            <ac:spMk id="2" creationId="{8B368547-EF46-BF48-22CD-318CDC632ACC}"/>
          </ac:spMkLst>
        </pc:spChg>
      </pc:sldChg>
      <pc:sldChg chg="addSp delSp modSp">
        <pc:chgData name="ムラカミ　リタアノン" userId="S::9180598@school.city.osaka.jp::27c5c43b-d721-4d06-9dbe-31d83a9b88b3" providerId="AD" clId="Web-{3D97F5CF-1B76-4117-821F-878E810A6374}" dt="2024-03-05T02:36:53.113" v="43"/>
        <pc:sldMkLst>
          <pc:docMk/>
          <pc:sldMk cId="1959649676" sldId="261"/>
        </pc:sldMkLst>
        <pc:spChg chg="mod">
          <ac:chgData name="ムラカミ　リタアノン" userId="S::9180598@school.city.osaka.jp::27c5c43b-d721-4d06-9dbe-31d83a9b88b3" providerId="AD" clId="Web-{3D97F5CF-1B76-4117-821F-878E810A6374}" dt="2024-03-05T02:36:53.113" v="43"/>
          <ac:spMkLst>
            <pc:docMk/>
            <pc:sldMk cId="1959649676" sldId="261"/>
            <ac:spMk id="2" creationId="{33C8FEB3-6F33-FE9F-4E54-0BF3B278AC42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36:53.113" v="43"/>
          <ac:spMkLst>
            <pc:docMk/>
            <pc:sldMk cId="1959649676" sldId="261"/>
            <ac:spMk id="254" creationId="{45D37F4E-DDB4-456B-97E0-9937730A039F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36:53.113" v="43"/>
          <ac:spMkLst>
            <pc:docMk/>
            <pc:sldMk cId="1959649676" sldId="261"/>
            <ac:spMk id="256" creationId="{B2DD41CD-8F47-4F56-AD12-4E2FF7696987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36:49.191" v="41"/>
          <ac:spMkLst>
            <pc:docMk/>
            <pc:sldMk cId="1959649676" sldId="261"/>
            <ac:spMk id="261" creationId="{B50AB553-2A96-4A92-96F2-93548E096954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36:53.113" v="43"/>
          <ac:spMkLst>
            <pc:docMk/>
            <pc:sldMk cId="1959649676" sldId="261"/>
            <ac:spMk id="263" creationId="{E81BF4F6-F2CF-4984-9D14-D6966D92F99F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36:53.113" v="43"/>
          <ac:spMkLst>
            <pc:docMk/>
            <pc:sldMk cId="1959649676" sldId="261"/>
            <ac:spMk id="264" creationId="{C0763A76-9F1C-4FC5-82B7-DD475DA461B2}"/>
          </ac:spMkLst>
        </pc:spChg>
        <pc:graphicFrameChg chg="mod modGraphic">
          <ac:chgData name="ムラカミ　リタアノン" userId="S::9180598@school.city.osaka.jp::27c5c43b-d721-4d06-9dbe-31d83a9b88b3" providerId="AD" clId="Web-{3D97F5CF-1B76-4117-821F-878E810A6374}" dt="2024-03-05T02:36:53.113" v="43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add del mod">
          <ac:chgData name="ムラカミ　リタアノン" userId="S::9180598@school.city.osaka.jp::27c5c43b-d721-4d06-9dbe-31d83a9b88b3" providerId="AD" clId="Web-{3D97F5CF-1B76-4117-821F-878E810A6374}" dt="2024-03-05T02:23:07.974" v="36"/>
          <ac:picMkLst>
            <pc:docMk/>
            <pc:sldMk cId="1959649676" sldId="261"/>
            <ac:picMk id="15" creationId="{41505827-3CF7-40E0-A025-D4F055F9D39E}"/>
          </ac:picMkLst>
        </pc:picChg>
        <pc:picChg chg="mod ord">
          <ac:chgData name="ムラカミ　リタアノン" userId="S::9180598@school.city.osaka.jp::27c5c43b-d721-4d06-9dbe-31d83a9b88b3" providerId="AD" clId="Web-{3D97F5CF-1B76-4117-821F-878E810A6374}" dt="2024-03-05T02:36:53.113" v="43"/>
          <ac:picMkLst>
            <pc:docMk/>
            <pc:sldMk cId="1959649676" sldId="261"/>
            <ac:picMk id="32" creationId="{03042DBD-4D4E-64A3-4D39-EB461058798F}"/>
          </ac:picMkLst>
        </pc:picChg>
      </pc:sldChg>
      <pc:sldChg chg="addSp delSp modSp mod setBg setClrOvrMap">
        <pc:chgData name="ムラカミ　リタアノン" userId="S::9180598@school.city.osaka.jp::27c5c43b-d721-4d06-9dbe-31d83a9b88b3" providerId="AD" clId="Web-{3D97F5CF-1B76-4117-821F-878E810A6374}" dt="2024-03-05T02:19:58.061" v="32"/>
        <pc:sldMkLst>
          <pc:docMk/>
          <pc:sldMk cId="3904111054" sldId="262"/>
        </pc:sldMkLst>
        <pc:spChg chg="mod">
          <ac:chgData name="ムラカミ　リタアノン" userId="S::9180598@school.city.osaka.jp::27c5c43b-d721-4d06-9dbe-31d83a9b88b3" providerId="AD" clId="Web-{3D97F5CF-1B76-4117-821F-878E810A6374}" dt="2024-03-05T02:19:58.061" v="32"/>
          <ac:spMkLst>
            <pc:docMk/>
            <pc:sldMk cId="3904111054" sldId="262"/>
            <ac:spMk id="2" creationId="{29305D34-3017-6EB9-8E6C-8266B671C752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19:58.061" v="32"/>
          <ac:spMkLst>
            <pc:docMk/>
            <pc:sldMk cId="3904111054" sldId="262"/>
            <ac:spMk id="22" creationId="{71B2258F-86CA-4D4D-8270-BC05FCDEBFB3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19:58.061" v="32"/>
          <ac:spMkLst>
            <pc:docMk/>
            <pc:sldMk cId="3904111054" sldId="262"/>
            <ac:spMk id="24" creationId="{B4916930-E76E-4100-9DCF-4981566A372A}"/>
          </ac:spMkLst>
        </pc:spChg>
        <pc:spChg chg="add del">
          <ac:chgData name="ムラカミ　リタアノン" userId="S::9180598@school.city.osaka.jp::27c5c43b-d721-4d06-9dbe-31d83a9b88b3" providerId="AD" clId="Web-{3D97F5CF-1B76-4117-821F-878E810A6374}" dt="2024-03-05T02:19:20.231" v="30"/>
          <ac:spMkLst>
            <pc:docMk/>
            <pc:sldMk cId="3904111054" sldId="262"/>
            <ac:spMk id="27" creationId="{B4916930-E76E-4100-9DCF-4981566A372A}"/>
          </ac:spMkLst>
        </pc:spChg>
        <pc:picChg chg="add del mod">
          <ac:chgData name="ムラカミ　リタアノン" userId="S::9180598@school.city.osaka.jp::27c5c43b-d721-4d06-9dbe-31d83a9b88b3" providerId="AD" clId="Web-{3D97F5CF-1B76-4117-821F-878E810A6374}" dt="2024-03-05T02:18:44.839" v="28"/>
          <ac:picMkLst>
            <pc:docMk/>
            <pc:sldMk cId="3904111054" sldId="262"/>
            <ac:picMk id="3" creationId="{FC00696E-7B6E-66E8-2204-1D600E2D0161}"/>
          </ac:picMkLst>
        </pc:picChg>
        <pc:picChg chg="mod">
          <ac:chgData name="ムラカミ　リタアノン" userId="S::9180598@school.city.osaka.jp::27c5c43b-d721-4d06-9dbe-31d83a9b88b3" providerId="AD" clId="Web-{3D97F5CF-1B76-4117-821F-878E810A6374}" dt="2024-03-05T02:19:58.061" v="32"/>
          <ac:picMkLst>
            <pc:docMk/>
            <pc:sldMk cId="3904111054" sldId="262"/>
            <ac:picMk id="4" creationId="{F66EAFF6-E7D8-5792-C0D1-34C56AB4B301}"/>
          </ac:picMkLst>
        </pc:picChg>
      </pc:sldChg>
    </pc:docChg>
  </pc:docChgLst>
  <pc:docChgLst>
    <pc:chgData name="マツダ　ヒカル" userId="S::5663132@school.city.osaka.jp::e643e0f7-7ca0-4ee2-81eb-3293016129cd" providerId="AD" clId="Web-{036A6BC0-6FBD-4A58-8176-102EDA43E453}"/>
    <pc:docChg chg="modSld">
      <pc:chgData name="マツダ　ヒカル" userId="S::5663132@school.city.osaka.jp::e643e0f7-7ca0-4ee2-81eb-3293016129cd" providerId="AD" clId="Web-{036A6BC0-6FBD-4A58-8176-102EDA43E453}" dt="2024-03-04T06:20:20.362" v="345"/>
      <pc:docMkLst>
        <pc:docMk/>
      </pc:docMkLst>
      <pc:sldChg chg="addSp delSp modSp mod setBg">
        <pc:chgData name="マツダ　ヒカル" userId="S::5663132@school.city.osaka.jp::e643e0f7-7ca0-4ee2-81eb-3293016129cd" providerId="AD" clId="Web-{036A6BC0-6FBD-4A58-8176-102EDA43E453}" dt="2024-03-04T06:20:20.362" v="345"/>
        <pc:sldMkLst>
          <pc:docMk/>
          <pc:sldMk cId="1959649676" sldId="261"/>
        </pc:sldMkLst>
        <pc:spChg chg="mod">
          <ac:chgData name="マツダ　ヒカル" userId="S::5663132@school.city.osaka.jp::e643e0f7-7ca0-4ee2-81eb-3293016129cd" providerId="AD" clId="Web-{036A6BC0-6FBD-4A58-8176-102EDA43E453}" dt="2024-03-04T06:20:20.362" v="345"/>
          <ac:spMkLst>
            <pc:docMk/>
            <pc:sldMk cId="1959649676" sldId="261"/>
            <ac:spMk id="2" creationId="{33C8FEB3-6F33-FE9F-4E54-0BF3B278AC42}"/>
          </ac:spMkLst>
        </pc:spChg>
        <pc:spChg chg="mod">
          <ac:chgData name="マツダ　ヒカル" userId="S::5663132@school.city.osaka.jp::e643e0f7-7ca0-4ee2-81eb-3293016129cd" providerId="AD" clId="Web-{036A6BC0-6FBD-4A58-8176-102EDA43E453}" dt="2024-03-04T06:10:05.186" v="333" actId="20577"/>
          <ac:spMkLst>
            <pc:docMk/>
            <pc:sldMk cId="1959649676" sldId="261"/>
            <ac:spMk id="3" creationId="{7F00715C-E6AF-96AF-ADA2-152AA8585B0C}"/>
          </ac:spMkLst>
        </pc:spChg>
        <pc:spChg chg="add del mod">
          <ac:chgData name="マツダ　ヒカル" userId="S::5663132@school.city.osaka.jp::e643e0f7-7ca0-4ee2-81eb-3293016129cd" providerId="AD" clId="Web-{036A6BC0-6FBD-4A58-8176-102EDA43E453}" dt="2024-03-04T06:20:02.002" v="343"/>
          <ac:spMkLst>
            <pc:docMk/>
            <pc:sldMk cId="1959649676" sldId="261"/>
            <ac:spMk id="208" creationId="{97AF9C44-49E1-156A-7703-BD019EB7A9B8}"/>
          </ac:spMkLst>
        </pc:spChg>
        <pc:spChg chg="add">
          <ac:chgData name="マツダ　ヒカル" userId="S::5663132@school.city.osaka.jp::e643e0f7-7ca0-4ee2-81eb-3293016129cd" providerId="AD" clId="Web-{036A6BC0-6FBD-4A58-8176-102EDA43E453}" dt="2024-03-04T06:20:20.362" v="345"/>
          <ac:spMkLst>
            <pc:docMk/>
            <pc:sldMk cId="1959649676" sldId="261"/>
            <ac:spMk id="254" creationId="{45D37F4E-DDB4-456B-97E0-9937730A039F}"/>
          </ac:spMkLst>
        </pc:spChg>
        <pc:spChg chg="add">
          <ac:chgData name="マツダ　ヒカル" userId="S::5663132@school.city.osaka.jp::e643e0f7-7ca0-4ee2-81eb-3293016129cd" providerId="AD" clId="Web-{036A6BC0-6FBD-4A58-8176-102EDA43E453}" dt="2024-03-04T06:20:20.362" v="345"/>
          <ac:spMkLst>
            <pc:docMk/>
            <pc:sldMk cId="1959649676" sldId="261"/>
            <ac:spMk id="256" creationId="{B2DD41CD-8F47-4F56-AD12-4E2FF7696987}"/>
          </ac:spMkLst>
        </pc:spChg>
        <pc:graphicFrameChg chg="add del mod modGraphic">
          <ac:chgData name="マツダ　ヒカル" userId="S::5663132@school.city.osaka.jp::e643e0f7-7ca0-4ee2-81eb-3293016129cd" providerId="AD" clId="Web-{036A6BC0-6FBD-4A58-8176-102EDA43E453}" dt="2024-03-04T06:20:20.362" v="345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mod">
          <ac:chgData name="マツダ　ヒカル" userId="S::5663132@school.city.osaka.jp::e643e0f7-7ca0-4ee2-81eb-3293016129cd" providerId="AD" clId="Web-{036A6BC0-6FBD-4A58-8176-102EDA43E453}" dt="2024-03-04T06:13:01.160" v="339" actId="1076"/>
          <ac:picMkLst>
            <pc:docMk/>
            <pc:sldMk cId="1959649676" sldId="261"/>
            <ac:picMk id="85" creationId="{4ADC85B4-EEF1-63C4-1213-06574FD0F63D}"/>
          </ac:picMkLst>
        </pc:picChg>
        <pc:picChg chg="add del mod">
          <ac:chgData name="マツダ　ヒカル" userId="S::5663132@school.city.osaka.jp::e643e0f7-7ca0-4ee2-81eb-3293016129cd" providerId="AD" clId="Web-{036A6BC0-6FBD-4A58-8176-102EDA43E453}" dt="2024-03-04T06:18:21.561" v="341"/>
          <ac:picMkLst>
            <pc:docMk/>
            <pc:sldMk cId="1959649676" sldId="261"/>
            <ac:picMk id="116" creationId="{0AE78C3C-B10D-5BA6-6ABF-5A0702F5819C}"/>
          </ac:picMkLst>
        </pc:picChg>
        <pc:picChg chg="add mod ord">
          <ac:chgData name="マツダ　ヒカル" userId="S::5663132@school.city.osaka.jp::e643e0f7-7ca0-4ee2-81eb-3293016129cd" providerId="AD" clId="Web-{036A6BC0-6FBD-4A58-8176-102EDA43E453}" dt="2024-03-04T06:20:20.362" v="345"/>
          <ac:picMkLst>
            <pc:docMk/>
            <pc:sldMk cId="1959649676" sldId="261"/>
            <ac:picMk id="249" creationId="{013084E8-850B-89BA-4392-E62ABA53B3B3}"/>
          </ac:picMkLst>
        </pc:picChg>
      </pc:sldChg>
    </pc:docChg>
  </pc:docChgLst>
  <pc:docChgLst>
    <pc:chgData name="ナカガミ　ノノハ" userId="S::3731390@school.city.osaka.jp::9bc4dbfd-f8bc-4287-9d36-b998f961c5c3" providerId="AD" clId="Web-{FC39F0C2-31F6-40F9-9A14-1261F732EDB7}"/>
    <pc:docChg chg="modSld">
      <pc:chgData name="ナカガミ　ノノハ" userId="S::3731390@school.city.osaka.jp::9bc4dbfd-f8bc-4287-9d36-b998f961c5c3" providerId="AD" clId="Web-{FC39F0C2-31F6-40F9-9A14-1261F732EDB7}" dt="2024-02-22T05:49:54.072" v="10" actId="1076"/>
      <pc:docMkLst>
        <pc:docMk/>
      </pc:docMkLst>
      <pc:sldChg chg="modSp">
        <pc:chgData name="ナカガミ　ノノハ" userId="S::3731390@school.city.osaka.jp::9bc4dbfd-f8bc-4287-9d36-b998f961c5c3" providerId="AD" clId="Web-{FC39F0C2-31F6-40F9-9A14-1261F732EDB7}" dt="2024-02-22T05:49:16.430" v="8" actId="20577"/>
        <pc:sldMkLst>
          <pc:docMk/>
          <pc:sldMk cId="2128380218" sldId="256"/>
        </pc:sldMkLst>
        <pc:spChg chg="mod">
          <ac:chgData name="ナカガミ　ノノハ" userId="S::3731390@school.city.osaka.jp::9bc4dbfd-f8bc-4287-9d36-b998f961c5c3" providerId="AD" clId="Web-{FC39F0C2-31F6-40F9-9A14-1261F732EDB7}" dt="2024-02-22T05:49:05.632" v="3" actId="20577"/>
          <ac:spMkLst>
            <pc:docMk/>
            <pc:sldMk cId="2128380218" sldId="256"/>
            <ac:spMk id="6" creationId="{8E4EF7DC-A923-45CD-8A0E-9AF6E3BD4817}"/>
          </ac:spMkLst>
        </pc:spChg>
        <pc:spChg chg="mod">
          <ac:chgData name="ナカガミ　ノノハ" userId="S::3731390@school.city.osaka.jp::9bc4dbfd-f8bc-4287-9d36-b998f961c5c3" providerId="AD" clId="Web-{FC39F0C2-31F6-40F9-9A14-1261F732EDB7}" dt="2024-02-22T05:49:16.430" v="8" actId="20577"/>
          <ac:spMkLst>
            <pc:docMk/>
            <pc:sldMk cId="2128380218" sldId="256"/>
            <ac:spMk id="7" creationId="{935EA99E-B8B1-4917-982B-C89163C918BE}"/>
          </ac:spMkLst>
        </pc:spChg>
      </pc:sldChg>
      <pc:sldChg chg="modSp">
        <pc:chgData name="ナカガミ　ノノハ" userId="S::3731390@school.city.osaka.jp::9bc4dbfd-f8bc-4287-9d36-b998f961c5c3" providerId="AD" clId="Web-{FC39F0C2-31F6-40F9-9A14-1261F732EDB7}" dt="2024-02-22T05:49:54.072" v="10" actId="1076"/>
        <pc:sldMkLst>
          <pc:docMk/>
          <pc:sldMk cId="4120706876" sldId="257"/>
        </pc:sldMkLst>
        <pc:picChg chg="mod">
          <ac:chgData name="ナカガミ　ノノハ" userId="S::3731390@school.city.osaka.jp::9bc4dbfd-f8bc-4287-9d36-b998f961c5c3" providerId="AD" clId="Web-{FC39F0C2-31F6-40F9-9A14-1261F732EDB7}" dt="2024-02-22T05:49:54.072" v="10" actId="1076"/>
          <ac:picMkLst>
            <pc:docMk/>
            <pc:sldMk cId="4120706876" sldId="257"/>
            <ac:picMk id="4" creationId="{62454EC1-0A9E-9C18-8883-621824985287}"/>
          </ac:picMkLst>
        </pc:picChg>
      </pc:sldChg>
    </pc:docChg>
  </pc:docChgLst>
  <pc:docChgLst>
    <pc:chgData name="クスハシ　ジュン" userId="6bf1af51-420a-47b5-a2d3-c28aaeaa0cbf" providerId="ADAL" clId="{5C631968-C427-4C56-8A25-9F16F9E57736}"/>
    <pc:docChg chg="custSel addSld delSld modSld">
      <pc:chgData name="クスハシ　ジュン" userId="6bf1af51-420a-47b5-a2d3-c28aaeaa0cbf" providerId="ADAL" clId="{5C631968-C427-4C56-8A25-9F16F9E57736}" dt="2024-02-29T06:14:01.034" v="112" actId="2696"/>
      <pc:docMkLst>
        <pc:docMk/>
      </pc:docMkLst>
      <pc:sldChg chg="add">
        <pc:chgData name="クスハシ　ジュン" userId="6bf1af51-420a-47b5-a2d3-c28aaeaa0cbf" providerId="ADAL" clId="{5C631968-C427-4C56-8A25-9F16F9E57736}" dt="2024-02-29T06:13:35.788" v="107"/>
        <pc:sldMkLst>
          <pc:docMk/>
          <pc:sldMk cId="2643203825" sldId="261"/>
        </pc:sldMkLst>
      </pc:sldChg>
    </pc:docChg>
  </pc:docChgLst>
  <pc:docChgLst>
    <pc:chgData name="ムラカミ　リタアノン" userId="S::9180598@school.city.osaka.jp::27c5c43b-d721-4d06-9dbe-31d83a9b88b3" providerId="AD" clId="Web-{BC8F0E91-C3D5-49F5-B344-10282EDC58B4}"/>
    <pc:docChg chg="sldOrd">
      <pc:chgData name="ムラカミ　リタアノン" userId="S::9180598@school.city.osaka.jp::27c5c43b-d721-4d06-9dbe-31d83a9b88b3" providerId="AD" clId="Web-{BC8F0E91-C3D5-49F5-B344-10282EDC58B4}" dt="2024-03-06T05:38:42.968" v="1"/>
      <pc:docMkLst>
        <pc:docMk/>
      </pc:docMkLst>
      <pc:sldChg chg="ord">
        <pc:chgData name="ムラカミ　リタアノン" userId="S::9180598@school.city.osaka.jp::27c5c43b-d721-4d06-9dbe-31d83a9b88b3" providerId="AD" clId="Web-{BC8F0E91-C3D5-49F5-B344-10282EDC58B4}" dt="2024-03-06T05:38:37.546" v="0"/>
        <pc:sldMkLst>
          <pc:docMk/>
          <pc:sldMk cId="2128380218" sldId="256"/>
        </pc:sldMkLst>
      </pc:sldChg>
      <pc:sldChg chg="ord">
        <pc:chgData name="ムラカミ　リタアノン" userId="S::9180598@school.city.osaka.jp::27c5c43b-d721-4d06-9dbe-31d83a9b88b3" providerId="AD" clId="Web-{BC8F0E91-C3D5-49F5-B344-10282EDC58B4}" dt="2024-03-06T05:38:42.968" v="1"/>
        <pc:sldMkLst>
          <pc:docMk/>
          <pc:sldMk cId="2987656683" sldId="258"/>
        </pc:sldMkLst>
      </pc:sldChg>
    </pc:docChg>
  </pc:docChgLst>
  <pc:docChgLst>
    <pc:chgData name="ムラカミ　リタアノン" userId="S::9180598@school.city.osaka.jp::27c5c43b-d721-4d06-9dbe-31d83a9b88b3" providerId="AD" clId="Web-{F9501524-D5F9-4086-AC91-3B3A185B813B}"/>
    <pc:docChg chg="modSld">
      <pc:chgData name="ムラカミ　リタアノン" userId="S::9180598@school.city.osaka.jp::27c5c43b-d721-4d06-9dbe-31d83a9b88b3" providerId="AD" clId="Web-{F9501524-D5F9-4086-AC91-3B3A185B813B}" dt="2024-03-05T06:04:35.093" v="4" actId="20577"/>
      <pc:docMkLst>
        <pc:docMk/>
      </pc:docMkLst>
      <pc:sldChg chg="modSp">
        <pc:chgData name="ムラカミ　リタアノン" userId="S::9180598@school.city.osaka.jp::27c5c43b-d721-4d06-9dbe-31d83a9b88b3" providerId="AD" clId="Web-{F9501524-D5F9-4086-AC91-3B3A185B813B}" dt="2024-03-05T06:04:35.093" v="4" actId="20577"/>
        <pc:sldMkLst>
          <pc:docMk/>
          <pc:sldMk cId="3074538324" sldId="266"/>
        </pc:sldMkLst>
        <pc:spChg chg="mod">
          <ac:chgData name="ムラカミ　リタアノン" userId="S::9180598@school.city.osaka.jp::27c5c43b-d721-4d06-9dbe-31d83a9b88b3" providerId="AD" clId="Web-{F9501524-D5F9-4086-AC91-3B3A185B813B}" dt="2024-03-05T06:04:00.514" v="0" actId="20577"/>
          <ac:spMkLst>
            <pc:docMk/>
            <pc:sldMk cId="3074538324" sldId="266"/>
            <ac:spMk id="4" creationId="{571A6FE8-DE7A-22F0-1A62-2FA8681E2D59}"/>
          </ac:spMkLst>
        </pc:spChg>
        <pc:spChg chg="mod">
          <ac:chgData name="ムラカミ　リタアノン" userId="S::9180598@school.city.osaka.jp::27c5c43b-d721-4d06-9dbe-31d83a9b88b3" providerId="AD" clId="Web-{F9501524-D5F9-4086-AC91-3B3A185B813B}" dt="2024-03-05T06:04:35.093" v="4" actId="20577"/>
          <ac:spMkLst>
            <pc:docMk/>
            <pc:sldMk cId="3074538324" sldId="266"/>
            <ac:spMk id="5" creationId="{C658BA28-85A1-AEA6-F406-512B74946ED1}"/>
          </ac:spMkLst>
        </pc:spChg>
      </pc:sldChg>
    </pc:docChg>
  </pc:docChgLst>
  <pc:docChgLst>
    <pc:chgData name="ムラカミ　リタアノン" userId="S::9180598@school.city.osaka.jp::27c5c43b-d721-4d06-9dbe-31d83a9b88b3" providerId="AD" clId="Web-{9E4EC0DD-6313-40D1-B7E5-0286E7F6A750}"/>
    <pc:docChg chg="modSld">
      <pc:chgData name="ムラカミ　リタアノン" userId="S::9180598@school.city.osaka.jp::27c5c43b-d721-4d06-9dbe-31d83a9b88b3" providerId="AD" clId="Web-{9E4EC0DD-6313-40D1-B7E5-0286E7F6A750}" dt="2024-03-05T06:12:28.713" v="5" actId="1076"/>
      <pc:docMkLst>
        <pc:docMk/>
      </pc:docMkLst>
      <pc:sldChg chg="addSp delSp modSp">
        <pc:chgData name="ムラカミ　リタアノン" userId="S::9180598@school.city.osaka.jp::27c5c43b-d721-4d06-9dbe-31d83a9b88b3" providerId="AD" clId="Web-{9E4EC0DD-6313-40D1-B7E5-0286E7F6A750}" dt="2024-03-05T06:12:28.713" v="5" actId="1076"/>
        <pc:sldMkLst>
          <pc:docMk/>
          <pc:sldMk cId="83120893" sldId="265"/>
        </pc:sldMkLst>
        <pc:graphicFrameChg chg="mod">
          <ac:chgData name="ムラカミ　リタアノン" userId="S::9180598@school.city.osaka.jp::27c5c43b-d721-4d06-9dbe-31d83a9b88b3" providerId="AD" clId="Web-{9E4EC0DD-6313-40D1-B7E5-0286E7F6A750}" dt="2024-03-05T06:12:24.650" v="4" actId="1076"/>
          <ac:graphicFrameMkLst>
            <pc:docMk/>
            <pc:sldMk cId="83120893" sldId="265"/>
            <ac:graphicFrameMk id="55" creationId="{4449B163-E12D-F6EB-6EC3-18D6BD4D73D0}"/>
          </ac:graphicFrameMkLst>
        </pc:graphicFrameChg>
        <pc:picChg chg="mod">
          <ac:chgData name="ムラカミ　リタアノン" userId="S::9180598@school.city.osaka.jp::27c5c43b-d721-4d06-9dbe-31d83a9b88b3" providerId="AD" clId="Web-{9E4EC0DD-6313-40D1-B7E5-0286E7F6A750}" dt="2024-03-05T06:12:28.713" v="5" actId="1076"/>
          <ac:picMkLst>
            <pc:docMk/>
            <pc:sldMk cId="83120893" sldId="265"/>
            <ac:picMk id="53" creationId="{970DDADF-00AF-D60E-D3EB-0159B3DF5B00}"/>
          </ac:picMkLst>
        </pc:picChg>
        <pc:picChg chg="add del mod">
          <ac:chgData name="ムラカミ　リタアノン" userId="S::9180598@school.city.osaka.jp::27c5c43b-d721-4d06-9dbe-31d83a9b88b3" providerId="AD" clId="Web-{9E4EC0DD-6313-40D1-B7E5-0286E7F6A750}" dt="2024-03-05T06:10:04.067" v="1"/>
          <ac:picMkLst>
            <pc:docMk/>
            <pc:sldMk cId="83120893" sldId="265"/>
            <ac:picMk id="76" creationId="{129E44C0-8C8C-4DF8-8B3B-0387F0DD188E}"/>
          </ac:picMkLst>
        </pc:picChg>
      </pc:sldChg>
    </pc:docChg>
  </pc:docChgLst>
  <pc:docChgLst>
    <pc:chgData name="ムラカミ　リタアノン" userId="S::9180598@school.city.osaka.jp::27c5c43b-d721-4d06-9dbe-31d83a9b88b3" providerId="AD" clId="Web-{17F6B079-9D0B-44E3-AAB0-A5D99C58D1BB}"/>
    <pc:docChg chg="delSld modSld">
      <pc:chgData name="ムラカミ　リタアノン" userId="S::9180598@school.city.osaka.jp::27c5c43b-d721-4d06-9dbe-31d83a9b88b3" providerId="AD" clId="Web-{17F6B079-9D0B-44E3-AAB0-A5D99C58D1BB}" dt="2024-03-07T06:22:41.082" v="36"/>
      <pc:docMkLst>
        <pc:docMk/>
      </pc:docMkLst>
      <pc:sldChg chg="addSp delSp modSp">
        <pc:chgData name="ムラカミ　リタアノン" userId="S::9180598@school.city.osaka.jp::27c5c43b-d721-4d06-9dbe-31d83a9b88b3" providerId="AD" clId="Web-{17F6B079-9D0B-44E3-AAB0-A5D99C58D1BB}" dt="2024-03-07T06:18:50.178" v="8" actId="20577"/>
        <pc:sldMkLst>
          <pc:docMk/>
          <pc:sldMk cId="1959649676" sldId="261"/>
        </pc:sldMkLst>
        <pc:spChg chg="add del">
          <ac:chgData name="ムラカミ　リタアノン" userId="S::9180598@school.city.osaka.jp::27c5c43b-d721-4d06-9dbe-31d83a9b88b3" providerId="AD" clId="Web-{17F6B079-9D0B-44E3-AAB0-A5D99C58D1BB}" dt="2024-03-07T06:16:39.514" v="3"/>
          <ac:spMkLst>
            <pc:docMk/>
            <pc:sldMk cId="1959649676" sldId="261"/>
            <ac:spMk id="3" creationId="{160D8E92-D269-44A5-B63F-5B86DF066CF1}"/>
          </ac:spMkLst>
        </pc:spChg>
        <pc:spChg chg="mod">
          <ac:chgData name="ムラカミ　リタアノン" userId="S::9180598@school.city.osaka.jp::27c5c43b-d721-4d06-9dbe-31d83a9b88b3" providerId="AD" clId="Web-{17F6B079-9D0B-44E3-AAB0-A5D99C58D1BB}" dt="2024-03-07T06:18:07.660" v="6" actId="20577"/>
          <ac:spMkLst>
            <pc:docMk/>
            <pc:sldMk cId="1959649676" sldId="261"/>
            <ac:spMk id="43" creationId="{2F702139-7C87-7B64-BC7D-691CF423ADE5}"/>
          </ac:spMkLst>
        </pc:spChg>
        <pc:spChg chg="mod">
          <ac:chgData name="ムラカミ　リタアノン" userId="S::9180598@school.city.osaka.jp::27c5c43b-d721-4d06-9dbe-31d83a9b88b3" providerId="AD" clId="Web-{17F6B079-9D0B-44E3-AAB0-A5D99C58D1BB}" dt="2024-03-07T06:18:50.178" v="8" actId="20577"/>
          <ac:spMkLst>
            <pc:docMk/>
            <pc:sldMk cId="1959649676" sldId="261"/>
            <ac:spMk id="49" creationId="{ABDFC7D9-8AD9-9914-28BC-350642140E76}"/>
          </ac:spMkLst>
        </pc:spChg>
        <pc:spChg chg="mod">
          <ac:chgData name="ムラカミ　リタアノン" userId="S::9180598@school.city.osaka.jp::27c5c43b-d721-4d06-9dbe-31d83a9b88b3" providerId="AD" clId="Web-{17F6B079-9D0B-44E3-AAB0-A5D99C58D1BB}" dt="2024-03-07T06:18:24.723" v="7" actId="20577"/>
          <ac:spMkLst>
            <pc:docMk/>
            <pc:sldMk cId="1959649676" sldId="261"/>
            <ac:spMk id="51" creationId="{F9AA6FEE-0928-96EB-849B-A1FEB1805213}"/>
          </ac:spMkLst>
        </pc:spChg>
      </pc:sldChg>
      <pc:sldChg chg="modSp">
        <pc:chgData name="ムラカミ　リタアノン" userId="S::9180598@school.city.osaka.jp::27c5c43b-d721-4d06-9dbe-31d83a9b88b3" providerId="AD" clId="Web-{17F6B079-9D0B-44E3-AAB0-A5D99C58D1BB}" dt="2024-03-07T06:22:41.082" v="36"/>
        <pc:sldMkLst>
          <pc:docMk/>
          <pc:sldMk cId="3362471610" sldId="269"/>
        </pc:sldMkLst>
        <pc:spChg chg="mod">
          <ac:chgData name="ムラカミ　リタアノン" userId="S::9180598@school.city.osaka.jp::27c5c43b-d721-4d06-9dbe-31d83a9b88b3" providerId="AD" clId="Web-{17F6B079-9D0B-44E3-AAB0-A5D99C58D1BB}" dt="2024-03-07T06:22:08.064" v="21" actId="14100"/>
          <ac:spMkLst>
            <pc:docMk/>
            <pc:sldMk cId="3362471610" sldId="269"/>
            <ac:spMk id="2" creationId="{36F2EFD0-545D-821A-00DA-82C6D932B203}"/>
          </ac:spMkLst>
        </pc:spChg>
        <pc:spChg chg="mod">
          <ac:chgData name="ムラカミ　リタアノン" userId="S::9180598@school.city.osaka.jp::27c5c43b-d721-4d06-9dbe-31d83a9b88b3" providerId="AD" clId="Web-{17F6B079-9D0B-44E3-AAB0-A5D99C58D1BB}" dt="2024-03-07T06:22:41.082" v="36"/>
          <ac:spMkLst>
            <pc:docMk/>
            <pc:sldMk cId="3362471610" sldId="269"/>
            <ac:spMk id="6" creationId="{EFC48D60-8B28-FF7A-8528-92640341C815}"/>
          </ac:spMkLst>
        </pc:spChg>
        <pc:spChg chg="mod">
          <ac:chgData name="ムラカミ　リタアノン" userId="S::9180598@school.city.osaka.jp::27c5c43b-d721-4d06-9dbe-31d83a9b88b3" providerId="AD" clId="Web-{17F6B079-9D0B-44E3-AAB0-A5D99C58D1BB}" dt="2024-03-07T06:20:25.089" v="14" actId="20577"/>
          <ac:spMkLst>
            <pc:docMk/>
            <pc:sldMk cId="3362471610" sldId="269"/>
            <ac:spMk id="7" creationId="{0C156184-E285-0D5C-B34F-9BF2DA9AC9A8}"/>
          </ac:spMkLst>
        </pc:spChg>
      </pc:sldChg>
      <pc:sldChg chg="modSp">
        <pc:chgData name="ムラカミ　リタアノン" userId="S::9180598@school.city.osaka.jp::27c5c43b-d721-4d06-9dbe-31d83a9b88b3" providerId="AD" clId="Web-{17F6B079-9D0B-44E3-AAB0-A5D99C58D1BB}" dt="2024-03-07T06:20:57.451" v="17" actId="20577"/>
        <pc:sldMkLst>
          <pc:docMk/>
          <pc:sldMk cId="4249180303" sldId="270"/>
        </pc:sldMkLst>
        <pc:spChg chg="mod">
          <ac:chgData name="ムラカミ　リタアノン" userId="S::9180598@school.city.osaka.jp::27c5c43b-d721-4d06-9dbe-31d83a9b88b3" providerId="AD" clId="Web-{17F6B079-9D0B-44E3-AAB0-A5D99C58D1BB}" dt="2024-03-07T06:20:57.451" v="17" actId="20577"/>
          <ac:spMkLst>
            <pc:docMk/>
            <pc:sldMk cId="4249180303" sldId="270"/>
            <ac:spMk id="6" creationId="{44772B6E-C2DD-4F22-8044-0FA721DE8CD4}"/>
          </ac:spMkLst>
        </pc:spChg>
      </pc:sldChg>
      <pc:sldChg chg="modSp">
        <pc:chgData name="ムラカミ　リタアノン" userId="S::9180598@school.city.osaka.jp::27c5c43b-d721-4d06-9dbe-31d83a9b88b3" providerId="AD" clId="Web-{17F6B079-9D0B-44E3-AAB0-A5D99C58D1BB}" dt="2024-03-07T06:21:10.983" v="19" actId="20577"/>
        <pc:sldMkLst>
          <pc:docMk/>
          <pc:sldMk cId="2832325658" sldId="271"/>
        </pc:sldMkLst>
        <pc:spChg chg="mod">
          <ac:chgData name="ムラカミ　リタアノン" userId="S::9180598@school.city.osaka.jp::27c5c43b-d721-4d06-9dbe-31d83a9b88b3" providerId="AD" clId="Web-{17F6B079-9D0B-44E3-AAB0-A5D99C58D1BB}" dt="2024-03-07T06:21:10.983" v="19" actId="20577"/>
          <ac:spMkLst>
            <pc:docMk/>
            <pc:sldMk cId="2832325658" sldId="271"/>
            <ac:spMk id="3" creationId="{8AD207AF-55BA-4300-1537-59DDC9D74CE0}"/>
          </ac:spMkLst>
        </pc:spChg>
      </pc:sldChg>
      <pc:sldChg chg="del">
        <pc:chgData name="ムラカミ　リタアノン" userId="S::9180598@school.city.osaka.jp::27c5c43b-d721-4d06-9dbe-31d83a9b88b3" providerId="AD" clId="Web-{17F6B079-9D0B-44E3-AAB0-A5D99C58D1BB}" dt="2024-03-07T06:11:55.123" v="1"/>
        <pc:sldMkLst>
          <pc:docMk/>
          <pc:sldMk cId="361984838" sldId="273"/>
        </pc:sldMkLst>
      </pc:sldChg>
      <pc:sldChg chg="del">
        <pc:chgData name="ムラカミ　リタアノン" userId="S::9180598@school.city.osaka.jp::27c5c43b-d721-4d06-9dbe-31d83a9b88b3" providerId="AD" clId="Web-{17F6B079-9D0B-44E3-AAB0-A5D99C58D1BB}" dt="2024-03-07T06:11:50.841" v="0"/>
        <pc:sldMkLst>
          <pc:docMk/>
          <pc:sldMk cId="3451766562" sldId="274"/>
        </pc:sldMkLst>
      </pc:sldChg>
    </pc:docChg>
  </pc:docChgLst>
  <pc:docChgLst>
    <pc:chgData name="ムラカミ　リタアノン" userId="S::9180598@school.city.osaka.jp::27c5c43b-d721-4d06-9dbe-31d83a9b88b3" providerId="AD" clId="Web-{729BB593-07B5-4808-9843-6200918AD0FA}"/>
    <pc:docChg chg="addSld delSld modSld sldOrd">
      <pc:chgData name="ムラカミ　リタアノン" userId="S::9180598@school.city.osaka.jp::27c5c43b-d721-4d06-9dbe-31d83a9b88b3" providerId="AD" clId="Web-{729BB593-07B5-4808-9843-6200918AD0FA}" dt="2024-03-07T06:10:23.144" v="9"/>
      <pc:docMkLst>
        <pc:docMk/>
      </pc:docMkLst>
      <pc:sldChg chg="modSp modAnim">
        <pc:chgData name="ムラカミ　リタアノン" userId="S::9180598@school.city.osaka.jp::27c5c43b-d721-4d06-9dbe-31d83a9b88b3" providerId="AD" clId="Web-{729BB593-07B5-4808-9843-6200918AD0FA}" dt="2024-03-07T05:57:32.531" v="7" actId="1076"/>
        <pc:sldMkLst>
          <pc:docMk/>
          <pc:sldMk cId="2987656683" sldId="258"/>
        </pc:sldMkLst>
        <pc:picChg chg="mod">
          <ac:chgData name="ムラカミ　リタアノン" userId="S::9180598@school.city.osaka.jp::27c5c43b-d721-4d06-9dbe-31d83a9b88b3" providerId="AD" clId="Web-{729BB593-07B5-4808-9843-6200918AD0FA}" dt="2024-03-07T05:57:32.531" v="7" actId="1076"/>
          <ac:picMkLst>
            <pc:docMk/>
            <pc:sldMk cId="2987656683" sldId="258"/>
            <ac:picMk id="6" creationId="{311F2D75-789D-93F5-582E-D9943A7EC066}"/>
          </ac:picMkLst>
        </pc:picChg>
      </pc:sldChg>
      <pc:sldChg chg="add del">
        <pc:chgData name="ムラカミ　リタアノン" userId="S::9180598@school.city.osaka.jp::27c5c43b-d721-4d06-9dbe-31d83a9b88b3" providerId="AD" clId="Web-{729BB593-07B5-4808-9843-6200918AD0FA}" dt="2024-03-07T05:55:56.044" v="5"/>
        <pc:sldMkLst>
          <pc:docMk/>
          <pc:sldMk cId="3904111054" sldId="262"/>
        </pc:sldMkLst>
      </pc:sldChg>
      <pc:sldChg chg="new">
        <pc:chgData name="ムラカミ　リタアノン" userId="S::9180598@school.city.osaka.jp::27c5c43b-d721-4d06-9dbe-31d83a9b88b3" providerId="AD" clId="Web-{729BB593-07B5-4808-9843-6200918AD0FA}" dt="2024-03-07T06:10:23.097" v="8"/>
        <pc:sldMkLst>
          <pc:docMk/>
          <pc:sldMk cId="361984838" sldId="273"/>
        </pc:sldMkLst>
      </pc:sldChg>
      <pc:sldChg chg="del">
        <pc:chgData name="ムラカミ　リタアノン" userId="S::9180598@school.city.osaka.jp::27c5c43b-d721-4d06-9dbe-31d83a9b88b3" providerId="AD" clId="Web-{729BB593-07B5-4808-9843-6200918AD0FA}" dt="2024-03-07T05:55:34.215" v="3"/>
        <pc:sldMkLst>
          <pc:docMk/>
          <pc:sldMk cId="2643203825" sldId="273"/>
        </pc:sldMkLst>
      </pc:sldChg>
      <pc:sldChg chg="new del ord">
        <pc:chgData name="ムラカミ　リタアノン" userId="S::9180598@school.city.osaka.jp::27c5c43b-d721-4d06-9dbe-31d83a9b88b3" providerId="AD" clId="Web-{729BB593-07B5-4808-9843-6200918AD0FA}" dt="2024-03-07T05:56:03.341" v="6"/>
        <pc:sldMkLst>
          <pc:docMk/>
          <pc:sldMk cId="2119308375" sldId="274"/>
        </pc:sldMkLst>
      </pc:sldChg>
      <pc:sldChg chg="new">
        <pc:chgData name="ムラカミ　リタアノン" userId="S::9180598@school.city.osaka.jp::27c5c43b-d721-4d06-9dbe-31d83a9b88b3" providerId="AD" clId="Web-{729BB593-07B5-4808-9843-6200918AD0FA}" dt="2024-03-07T06:10:23.144" v="9"/>
        <pc:sldMkLst>
          <pc:docMk/>
          <pc:sldMk cId="3451766562" sldId="274"/>
        </pc:sldMkLst>
      </pc:sldChg>
    </pc:docChg>
  </pc:docChgLst>
  <pc:docChgLst>
    <pc:chgData clId="Web-{AD690BCF-130B-4B1C-8517-100DDB014947}"/>
    <pc:docChg chg="modSld">
      <pc:chgData name="" userId="" providerId="" clId="Web-{AD690BCF-130B-4B1C-8517-100DDB014947}" dt="2024-02-21T06:02:47.683" v="0" actId="20577"/>
      <pc:docMkLst>
        <pc:docMk/>
      </pc:docMkLst>
      <pc:sldChg chg="modSp">
        <pc:chgData name="" userId="" providerId="" clId="Web-{AD690BCF-130B-4B1C-8517-100DDB014947}" dt="2024-02-21T06:02:47.683" v="0" actId="20577"/>
        <pc:sldMkLst>
          <pc:docMk/>
          <pc:sldMk cId="2128380218" sldId="256"/>
        </pc:sldMkLst>
        <pc:spChg chg="mod">
          <ac:chgData name="" userId="" providerId="" clId="Web-{AD690BCF-130B-4B1C-8517-100DDB014947}" dt="2024-02-21T06:02:47.683" v="0" actId="20577"/>
          <ac:spMkLst>
            <pc:docMk/>
            <pc:sldMk cId="2128380218" sldId="256"/>
            <ac:spMk id="2" creationId="{00000000-0000-0000-0000-000000000000}"/>
          </ac:spMkLst>
        </pc:spChg>
      </pc:sldChg>
    </pc:docChg>
  </pc:docChgLst>
  <pc:docChgLst>
    <pc:chgData name="マツダ　ヒカル" userId="S::5663132@school.city.osaka.jp::e643e0f7-7ca0-4ee2-81eb-3293016129cd" providerId="AD" clId="Web-{E6DEF516-BF9E-42F0-905D-54D80A523FE6}"/>
    <pc:docChg chg="addSld delSld modSld">
      <pc:chgData name="マツダ　ヒカル" userId="S::5663132@school.city.osaka.jp::e643e0f7-7ca0-4ee2-81eb-3293016129cd" providerId="AD" clId="Web-{E6DEF516-BF9E-42F0-905D-54D80A523FE6}" dt="2024-03-08T03:50:27.849" v="56"/>
      <pc:docMkLst>
        <pc:docMk/>
      </pc:docMkLst>
      <pc:sldChg chg="modSp del">
        <pc:chgData name="マツダ　ヒカル" userId="S::5663132@school.city.osaka.jp::e643e0f7-7ca0-4ee2-81eb-3293016129cd" providerId="AD" clId="Web-{E6DEF516-BF9E-42F0-905D-54D80A523FE6}" dt="2024-03-08T03:50:27.849" v="56"/>
        <pc:sldMkLst>
          <pc:docMk/>
          <pc:sldMk cId="4249180303" sldId="270"/>
        </pc:sldMkLst>
        <pc:spChg chg="mod">
          <ac:chgData name="マツダ　ヒカル" userId="S::5663132@school.city.osaka.jp::e643e0f7-7ca0-4ee2-81eb-3293016129cd" providerId="AD" clId="Web-{E6DEF516-BF9E-42F0-905D-54D80A523FE6}" dt="2024-03-08T03:44:03.823" v="5" actId="20577"/>
          <ac:spMkLst>
            <pc:docMk/>
            <pc:sldMk cId="4249180303" sldId="270"/>
            <ac:spMk id="6" creationId="{44772B6E-C2DD-4F22-8044-0FA721DE8CD4}"/>
          </ac:spMkLst>
        </pc:spChg>
        <pc:picChg chg="mod">
          <ac:chgData name="マツダ　ヒカル" userId="S::5663132@school.city.osaka.jp::e643e0f7-7ca0-4ee2-81eb-3293016129cd" providerId="AD" clId="Web-{E6DEF516-BF9E-42F0-905D-54D80A523FE6}" dt="2024-03-08T03:43:55.620" v="4" actId="1076"/>
          <ac:picMkLst>
            <pc:docMk/>
            <pc:sldMk cId="4249180303" sldId="270"/>
            <ac:picMk id="8" creationId="{D222E3E7-AAEA-B332-695B-763E925EAE88}"/>
          </ac:picMkLst>
        </pc:picChg>
      </pc:sldChg>
      <pc:sldChg chg="add del replId">
        <pc:chgData name="マツダ　ヒカル" userId="S::5663132@school.city.osaka.jp::e643e0f7-7ca0-4ee2-81eb-3293016129cd" providerId="AD" clId="Web-{E6DEF516-BF9E-42F0-905D-54D80A523FE6}" dt="2024-03-08T03:43:44.198" v="3"/>
        <pc:sldMkLst>
          <pc:docMk/>
          <pc:sldMk cId="122811387" sldId="273"/>
        </pc:sldMkLst>
      </pc:sldChg>
      <pc:sldChg chg="addSp delSp modSp add replId addAnim">
        <pc:chgData name="マツダ　ヒカル" userId="S::5663132@school.city.osaka.jp::e643e0f7-7ca0-4ee2-81eb-3293016129cd" providerId="AD" clId="Web-{E6DEF516-BF9E-42F0-905D-54D80A523FE6}" dt="2024-03-08T03:49:35.770" v="55"/>
        <pc:sldMkLst>
          <pc:docMk/>
          <pc:sldMk cId="1750851920" sldId="273"/>
        </pc:sldMkLst>
        <pc:spChg chg="add mod">
          <ac:chgData name="マツダ　ヒカル" userId="S::5663132@school.city.osaka.jp::e643e0f7-7ca0-4ee2-81eb-3293016129cd" providerId="AD" clId="Web-{E6DEF516-BF9E-42F0-905D-54D80A523FE6}" dt="2024-03-08T03:45:28.216" v="8"/>
          <ac:spMkLst>
            <pc:docMk/>
            <pc:sldMk cId="1750851920" sldId="273"/>
            <ac:spMk id="3" creationId="{B2A98770-9000-16F9-110A-4CB052B62375}"/>
          </ac:spMkLst>
        </pc:spChg>
        <pc:spChg chg="add">
          <ac:chgData name="マツダ　ヒカル" userId="S::5663132@school.city.osaka.jp::e643e0f7-7ca0-4ee2-81eb-3293016129cd" providerId="AD" clId="Web-{E6DEF516-BF9E-42F0-905D-54D80A523FE6}" dt="2024-03-08T03:45:29.810" v="9"/>
          <ac:spMkLst>
            <pc:docMk/>
            <pc:sldMk cId="1750851920" sldId="273"/>
            <ac:spMk id="4" creationId="{44772B6E-C2DD-4F22-8044-0FA721DE8CD4}"/>
          </ac:spMkLst>
        </pc:spChg>
        <pc:spChg chg="add mod">
          <ac:chgData name="マツダ　ヒカル" userId="S::5663132@school.city.osaka.jp::e643e0f7-7ca0-4ee2-81eb-3293016129cd" providerId="AD" clId="Web-{E6DEF516-BF9E-42F0-905D-54D80A523FE6}" dt="2024-03-08T03:48:55.377" v="54" actId="14100"/>
          <ac:spMkLst>
            <pc:docMk/>
            <pc:sldMk cId="1750851920" sldId="273"/>
            <ac:spMk id="5" creationId="{502E4633-A971-3CFE-8EEF-7601AF9ED5A1}"/>
          </ac:spMkLst>
        </pc:spChg>
        <pc:spChg chg="del mod">
          <ac:chgData name="マツダ　ヒカル" userId="S::5663132@school.city.osaka.jp::e643e0f7-7ca0-4ee2-81eb-3293016129cd" providerId="AD" clId="Web-{E6DEF516-BF9E-42F0-905D-54D80A523FE6}" dt="2024-03-08T03:45:28.216" v="8"/>
          <ac:spMkLst>
            <pc:docMk/>
            <pc:sldMk cId="1750851920" sldId="273"/>
            <ac:spMk id="6" creationId="{44772B6E-C2DD-4F22-8044-0FA721DE8CD4}"/>
          </ac:spMkLst>
        </pc:spChg>
      </pc:sldChg>
    </pc:docChg>
  </pc:docChgLst>
  <pc:docChgLst>
    <pc:chgData name="ムラカミ　リタアノン" userId="S::9180598@school.city.osaka.jp::27c5c43b-d721-4d06-9dbe-31d83a9b88b3" providerId="AD" clId="Web-{203CFF91-99A4-4A6B-BBC8-A9331192BEC7}"/>
    <pc:docChg chg="modSld">
      <pc:chgData name="ムラカミ　リタアノン" userId="S::9180598@school.city.osaka.jp::27c5c43b-d721-4d06-9dbe-31d83a9b88b3" providerId="AD" clId="Web-{203CFF91-99A4-4A6B-BBC8-A9331192BEC7}" dt="2024-03-05T05:46:29.143" v="4" actId="1076"/>
      <pc:docMkLst>
        <pc:docMk/>
      </pc:docMkLst>
      <pc:sldChg chg="modSp">
        <pc:chgData name="ムラカミ　リタアノン" userId="S::9180598@school.city.osaka.jp::27c5c43b-d721-4d06-9dbe-31d83a9b88b3" providerId="AD" clId="Web-{203CFF91-99A4-4A6B-BBC8-A9331192BEC7}" dt="2024-03-05T05:43:41.004" v="2" actId="1076"/>
        <pc:sldMkLst>
          <pc:docMk/>
          <pc:sldMk cId="2987656683" sldId="258"/>
        </pc:sldMkLst>
        <pc:picChg chg="mod">
          <ac:chgData name="ムラカミ　リタアノン" userId="S::9180598@school.city.osaka.jp::27c5c43b-d721-4d06-9dbe-31d83a9b88b3" providerId="AD" clId="Web-{203CFF91-99A4-4A6B-BBC8-A9331192BEC7}" dt="2024-03-05T05:43:41.004" v="2" actId="1076"/>
          <ac:picMkLst>
            <pc:docMk/>
            <pc:sldMk cId="2987656683" sldId="258"/>
            <ac:picMk id="5" creationId="{2834EA25-2C54-4CFA-E84F-BF020789824F}"/>
          </ac:picMkLst>
        </pc:picChg>
      </pc:sldChg>
      <pc:sldChg chg="modSp">
        <pc:chgData name="ムラカミ　リタアノン" userId="S::9180598@school.city.osaka.jp::27c5c43b-d721-4d06-9dbe-31d83a9b88b3" providerId="AD" clId="Web-{203CFF91-99A4-4A6B-BBC8-A9331192BEC7}" dt="2024-03-05T05:46:29.143" v="4" actId="1076"/>
        <pc:sldMkLst>
          <pc:docMk/>
          <pc:sldMk cId="3904111054" sldId="262"/>
        </pc:sldMkLst>
        <pc:picChg chg="mod">
          <ac:chgData name="ムラカミ　リタアノン" userId="S::9180598@school.city.osaka.jp::27c5c43b-d721-4d06-9dbe-31d83a9b88b3" providerId="AD" clId="Web-{203CFF91-99A4-4A6B-BBC8-A9331192BEC7}" dt="2024-03-05T05:46:29.143" v="4" actId="1076"/>
          <ac:picMkLst>
            <pc:docMk/>
            <pc:sldMk cId="3904111054" sldId="262"/>
            <ac:picMk id="4" creationId="{F66EAFF6-E7D8-5792-C0D1-34C56AB4B301}"/>
          </ac:picMkLst>
        </pc:picChg>
      </pc:sldChg>
    </pc:docChg>
  </pc:docChgLst>
  <pc:docChgLst>
    <pc:chgData name="ムラカミ　リタアノン" userId="S::9180598@school.city.osaka.jp::27c5c43b-d721-4d06-9dbe-31d83a9b88b3" providerId="AD" clId="Web-{D032C750-5C44-4FAE-B16B-A5F9CD89680D}"/>
    <pc:docChg chg="modSld">
      <pc:chgData name="ムラカミ　リタアノン" userId="S::9180598@school.city.osaka.jp::27c5c43b-d721-4d06-9dbe-31d83a9b88b3" providerId="AD" clId="Web-{D032C750-5C44-4FAE-B16B-A5F9CD89680D}" dt="2024-03-04T06:13:55.755" v="75"/>
      <pc:docMkLst>
        <pc:docMk/>
      </pc:docMkLst>
      <pc:sldChg chg="modSp">
        <pc:chgData name="ムラカミ　リタアノン" userId="S::9180598@school.city.osaka.jp::27c5c43b-d721-4d06-9dbe-31d83a9b88b3" providerId="AD" clId="Web-{D032C750-5C44-4FAE-B16B-A5F9CD89680D}" dt="2024-03-04T06:03:16.180" v="8" actId="20577"/>
        <pc:sldMkLst>
          <pc:docMk/>
          <pc:sldMk cId="2128380218" sldId="256"/>
        </pc:sldMkLst>
        <pc:spChg chg="mod">
          <ac:chgData name="ムラカミ　リタアノン" userId="S::9180598@school.city.osaka.jp::27c5c43b-d721-4d06-9dbe-31d83a9b88b3" providerId="AD" clId="Web-{D032C750-5C44-4FAE-B16B-A5F9CD89680D}" dt="2024-03-04T06:03:16.180" v="8" actId="20577"/>
          <ac:spMkLst>
            <pc:docMk/>
            <pc:sldMk cId="2128380218" sldId="256"/>
            <ac:spMk id="8" creationId="{D4772346-86D9-4323-864B-365CB089B627}"/>
          </ac:spMkLst>
        </pc:spChg>
      </pc:sldChg>
      <pc:sldChg chg="addSp delSp modSp">
        <pc:chgData name="ムラカミ　リタアノン" userId="S::9180598@school.city.osaka.jp::27c5c43b-d721-4d06-9dbe-31d83a9b88b3" providerId="AD" clId="Web-{D032C750-5C44-4FAE-B16B-A5F9CD89680D}" dt="2024-03-04T06:07:58.143" v="48" actId="1076"/>
        <pc:sldMkLst>
          <pc:docMk/>
          <pc:sldMk cId="448328849" sldId="260"/>
        </pc:sldMkLst>
        <pc:spChg chg="mod">
          <ac:chgData name="ムラカミ　リタアノン" userId="S::9180598@school.city.osaka.jp::27c5c43b-d721-4d06-9dbe-31d83a9b88b3" providerId="AD" clId="Web-{D032C750-5C44-4FAE-B16B-A5F9CD89680D}" dt="2024-03-04T06:04:31.292" v="34" actId="20577"/>
          <ac:spMkLst>
            <pc:docMk/>
            <pc:sldMk cId="448328849" sldId="260"/>
            <ac:spMk id="3" creationId="{8B8B6361-87C0-4346-96A4-CBD250BA9966}"/>
          </ac:spMkLst>
        </pc:spChg>
        <pc:graphicFrameChg chg="del mod">
          <ac:chgData name="ムラカミ　リタアノン" userId="S::9180598@school.city.osaka.jp::27c5c43b-d721-4d06-9dbe-31d83a9b88b3" providerId="AD" clId="Web-{D032C750-5C44-4FAE-B16B-A5F9CD89680D}" dt="2024-03-04T06:06:55.110" v="42"/>
          <ac:graphicFrameMkLst>
            <pc:docMk/>
            <pc:sldMk cId="448328849" sldId="260"/>
            <ac:graphicFrameMk id="4" creationId="{B83192AD-6C62-4884-81CB-73BEFA27C211}"/>
          </ac:graphicFrameMkLst>
        </pc:graphicFrameChg>
        <pc:graphicFrameChg chg="add del">
          <ac:chgData name="ムラカミ　リタアノン" userId="S::9180598@school.city.osaka.jp::27c5c43b-d721-4d06-9dbe-31d83a9b88b3" providerId="AD" clId="Web-{D032C750-5C44-4FAE-B16B-A5F9CD89680D}" dt="2024-03-04T06:07:14.376" v="45"/>
          <ac:graphicFrameMkLst>
            <pc:docMk/>
            <pc:sldMk cId="448328849" sldId="260"/>
            <ac:graphicFrameMk id="5" creationId="{B83192AD-6C62-4884-81CB-73BEFA27C211}"/>
          </ac:graphicFrameMkLst>
        </pc:graphicFrameChg>
        <pc:graphicFrameChg chg="add mod">
          <ac:chgData name="ムラカミ　リタアノン" userId="S::9180598@school.city.osaka.jp::27c5c43b-d721-4d06-9dbe-31d83a9b88b3" providerId="AD" clId="Web-{D032C750-5C44-4FAE-B16B-A5F9CD89680D}" dt="2024-03-04T06:07:58.143" v="48" actId="1076"/>
          <ac:graphicFrameMkLst>
            <pc:docMk/>
            <pc:sldMk cId="448328849" sldId="260"/>
            <ac:graphicFrameMk id="6" creationId="{B83192AD-6C62-4884-81CB-73BEFA27C211}"/>
          </ac:graphicFrameMkLst>
        </pc:graphicFrameChg>
        <pc:picChg chg="add del mod">
          <ac:chgData name="ムラカミ　リタアノン" userId="S::9180598@school.city.osaka.jp::27c5c43b-d721-4d06-9dbe-31d83a9b88b3" providerId="AD" clId="Web-{D032C750-5C44-4FAE-B16B-A5F9CD89680D}" dt="2024-03-04T06:06:52" v="41"/>
          <ac:picMkLst>
            <pc:docMk/>
            <pc:sldMk cId="448328849" sldId="260"/>
            <ac:picMk id="2" creationId="{772B13AF-8604-B062-1C3F-16699E8F5D16}"/>
          </ac:picMkLst>
        </pc:picChg>
      </pc:sldChg>
      <pc:sldChg chg="addSp delSp modSp mod setBg">
        <pc:chgData name="ムラカミ　リタアノン" userId="S::9180598@school.city.osaka.jp::27c5c43b-d721-4d06-9dbe-31d83a9b88b3" providerId="AD" clId="Web-{D032C750-5C44-4FAE-B16B-A5F9CD89680D}" dt="2024-03-04T06:13:55.755" v="75"/>
        <pc:sldMkLst>
          <pc:docMk/>
          <pc:sldMk cId="1959649676" sldId="261"/>
        </pc:sldMkLst>
        <pc:spChg chg="mod">
          <ac:chgData name="ムラカミ　リタアノン" userId="S::9180598@school.city.osaka.jp::27c5c43b-d721-4d06-9dbe-31d83a9b88b3" providerId="AD" clId="Web-{D032C750-5C44-4FAE-B16B-A5F9CD89680D}" dt="2024-03-04T06:11:30.556" v="66"/>
          <ac:spMkLst>
            <pc:docMk/>
            <pc:sldMk cId="1959649676" sldId="261"/>
            <ac:spMk id="2" creationId="{33C8FEB3-6F33-FE9F-4E54-0BF3B278AC42}"/>
          </ac:spMkLst>
        </pc:spChg>
        <pc:spChg chg="add del mod ord">
          <ac:chgData name="ムラカミ　リタアノン" userId="S::9180598@school.city.osaka.jp::27c5c43b-d721-4d06-9dbe-31d83a9b88b3" providerId="AD" clId="Web-{D032C750-5C44-4FAE-B16B-A5F9CD89680D}" dt="2024-03-04T06:11:37.713" v="69"/>
          <ac:spMkLst>
            <pc:docMk/>
            <pc:sldMk cId="1959649676" sldId="261"/>
            <ac:spMk id="3" creationId="{7F00715C-E6AF-96AF-ADA2-152AA8585B0C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7.415" v="58"/>
          <ac:spMkLst>
            <pc:docMk/>
            <pc:sldMk cId="1959649676" sldId="261"/>
            <ac:spMk id="11" creationId="{201CC55D-ED54-4C5C-95E6-10947BD1103B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30.556" v="66"/>
          <ac:spMkLst>
            <pc:docMk/>
            <pc:sldMk cId="1959649676" sldId="261"/>
            <ac:spMk id="15" creationId="{D0300FD3-5AF1-6305-15FA-9078072672E2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7.415" v="58"/>
          <ac:spMkLst>
            <pc:docMk/>
            <pc:sldMk cId="1959649676" sldId="261"/>
            <ac:spMk id="17" creationId="{3873B707-463F-40B0-8227-E8CC6C67EB25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7.415" v="58"/>
          <ac:spMkLst>
            <pc:docMk/>
            <pc:sldMk cId="1959649676" sldId="261"/>
            <ac:spMk id="19" creationId="{C13237C8-E62C-4F0D-A318-BD6FB6C2D138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7.415" v="58"/>
          <ac:spMkLst>
            <pc:docMk/>
            <pc:sldMk cId="1959649676" sldId="261"/>
            <ac:spMk id="21" creationId="{19C9EAEA-39D0-4B0E-A0EB-51E7B26740B1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8.337" v="60"/>
          <ac:spMkLst>
            <pc:docMk/>
            <pc:sldMk cId="1959649676" sldId="261"/>
            <ac:spMk id="23" creationId="{0E3596DD-156A-473E-9BB3-C6A29F7574E9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18.337" v="60"/>
          <ac:spMkLst>
            <pc:docMk/>
            <pc:sldMk cId="1959649676" sldId="261"/>
            <ac:spMk id="24" creationId="{2C46C4D6-C474-4E92-B52E-944C1118F7B6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30.556" v="66"/>
          <ac:spMkLst>
            <pc:docMk/>
            <pc:sldMk cId="1959649676" sldId="261"/>
            <ac:spMk id="32" creationId="{9F7D5CDA-D291-4307-BF55-1381FED29634}"/>
          </ac:spMkLst>
        </pc:spChg>
        <pc:spChg chg="add del">
          <ac:chgData name="ムラカミ　リタアノン" userId="S::9180598@school.city.osaka.jp::27c5c43b-d721-4d06-9dbe-31d83a9b88b3" providerId="AD" clId="Web-{D032C750-5C44-4FAE-B16B-A5F9CD89680D}" dt="2024-03-04T06:11:30.556" v="66"/>
          <ac:spMkLst>
            <pc:docMk/>
            <pc:sldMk cId="1959649676" sldId="261"/>
            <ac:spMk id="33" creationId="{59B296B9-C5A5-4E4F-9B60-C907B5F1466C}"/>
          </ac:spMkLst>
        </pc:spChg>
        <pc:grpChg chg="add del">
          <ac:chgData name="ムラカミ　リタアノン" userId="S::9180598@school.city.osaka.jp::27c5c43b-d721-4d06-9dbe-31d83a9b88b3" providerId="AD" clId="Web-{D032C750-5C44-4FAE-B16B-A5F9CD89680D}" dt="2024-03-04T06:11:17.415" v="58"/>
          <ac:grpSpMkLst>
            <pc:docMk/>
            <pc:sldMk cId="1959649676" sldId="261"/>
            <ac:grpSpMk id="13" creationId="{1DE889C7-FAD6-4397-98E2-05D503484459}"/>
          </ac:grpSpMkLst>
        </pc:grpChg>
        <pc:grpChg chg="add del">
          <ac:chgData name="ムラカミ　リタアノン" userId="S::9180598@school.city.osaka.jp::27c5c43b-d721-4d06-9dbe-31d83a9b88b3" providerId="AD" clId="Web-{D032C750-5C44-4FAE-B16B-A5F9CD89680D}" dt="2024-03-04T06:11:22.228" v="62"/>
          <ac:grpSpMkLst>
            <pc:docMk/>
            <pc:sldMk cId="1959649676" sldId="261"/>
            <ac:grpSpMk id="26" creationId="{C54A2A4D-19EF-3552-F383-6AD9587C8AFC}"/>
          </ac:grpSpMkLst>
        </pc:grpChg>
        <pc:grpChg chg="add del">
          <ac:chgData name="ムラカミ　リタアノン" userId="S::9180598@school.city.osaka.jp::27c5c43b-d721-4d06-9dbe-31d83a9b88b3" providerId="AD" clId="Web-{D032C750-5C44-4FAE-B16B-A5F9CD89680D}" dt="2024-03-04T06:11:27.259" v="64"/>
          <ac:grpSpMkLst>
            <pc:docMk/>
            <pc:sldMk cId="1959649676" sldId="261"/>
            <ac:grpSpMk id="29" creationId="{16C73AF9-0D33-5C66-5D79-0D0129904B31}"/>
          </ac:grpSpMkLst>
        </pc:grpChg>
        <pc:graphicFrameChg chg="add del">
          <ac:chgData name="ムラカミ　リタアノン" userId="S::9180598@school.city.osaka.jp::27c5c43b-d721-4d06-9dbe-31d83a9b88b3" providerId="AD" clId="Web-{D032C750-5C44-4FAE-B16B-A5F9CD89680D}" dt="2024-03-04T06:09:07.270" v="50"/>
          <ac:graphicFrameMkLst>
            <pc:docMk/>
            <pc:sldMk cId="1959649676" sldId="261"/>
            <ac:graphicFrameMk id="4" creationId="{B83192AD-6C62-4884-81CB-73BEFA27C211}"/>
          </ac:graphicFrameMkLst>
        </pc:graphicFrameChg>
        <pc:graphicFrameChg chg="add del mod">
          <ac:chgData name="ムラカミ　リタアノン" userId="S::9180598@school.city.osaka.jp::27c5c43b-d721-4d06-9dbe-31d83a9b88b3" providerId="AD" clId="Web-{D032C750-5C44-4FAE-B16B-A5F9CD89680D}" dt="2024-03-04T06:09:21.661" v="53"/>
          <ac:graphicFrameMkLst>
            <pc:docMk/>
            <pc:sldMk cId="1959649676" sldId="261"/>
            <ac:graphicFrameMk id="5" creationId="{B83192AD-6C62-4884-81CB-73BEFA27C211}"/>
          </ac:graphicFrameMkLst>
        </pc:graphicFrameChg>
        <pc:graphicFrameChg chg="add del">
          <ac:chgData name="ムラカミ　リタアノン" userId="S::9180598@school.city.osaka.jp::27c5c43b-d721-4d06-9dbe-31d83a9b88b3" providerId="AD" clId="Web-{D032C750-5C44-4FAE-B16B-A5F9CD89680D}" dt="2024-03-04T06:11:37.697" v="68"/>
          <ac:graphicFrameMkLst>
            <pc:docMk/>
            <pc:sldMk cId="1959649676" sldId="261"/>
            <ac:graphicFrameMk id="8" creationId="{B6197B29-017C-0378-FC5E-508C186BFFFB}"/>
          </ac:graphicFrameMkLst>
        </pc:graphicFrameChg>
        <pc:graphicFrameChg chg="add mod">
          <ac:chgData name="ムラカミ　リタアノン" userId="S::9180598@school.city.osaka.jp::27c5c43b-d721-4d06-9dbe-31d83a9b88b3" providerId="AD" clId="Web-{D032C750-5C44-4FAE-B16B-A5F9CD89680D}" dt="2024-03-04T06:13:09.497" v="73" actId="1076"/>
          <ac:graphicFrameMkLst>
            <pc:docMk/>
            <pc:sldMk cId="1959649676" sldId="261"/>
            <ac:graphicFrameMk id="10" creationId="{C9B3182F-E374-B303-2C4A-EAD89916DBF4}"/>
          </ac:graphicFrameMkLst>
        </pc:graphicFrameChg>
        <pc:picChg chg="add del mod ord">
          <ac:chgData name="ムラカミ　リタアノン" userId="S::9180598@school.city.osaka.jp::27c5c43b-d721-4d06-9dbe-31d83a9b88b3" providerId="AD" clId="Web-{D032C750-5C44-4FAE-B16B-A5F9CD89680D}" dt="2024-03-04T06:12:14.261" v="70"/>
          <ac:picMkLst>
            <pc:docMk/>
            <pc:sldMk cId="1959649676" sldId="261"/>
            <ac:picMk id="6" creationId="{18DA93A1-9F40-0192-5E54-C5052508BE27}"/>
          </ac:picMkLst>
        </pc:picChg>
        <pc:picChg chg="add del mod">
          <ac:chgData name="ムラカミ　リタアノン" userId="S::9180598@school.city.osaka.jp::27c5c43b-d721-4d06-9dbe-31d83a9b88b3" providerId="AD" clId="Web-{D032C750-5C44-4FAE-B16B-A5F9CD89680D}" dt="2024-03-04T06:13:55.755" v="75"/>
          <ac:picMkLst>
            <pc:docMk/>
            <pc:sldMk cId="1959649676" sldId="261"/>
            <ac:picMk id="14" creationId="{0B0F2C38-F38D-E9C9-DC92-BE47684DFD37}"/>
          </ac:picMkLst>
        </pc:picChg>
        <pc:picChg chg="add del mod">
          <ac:chgData name="ムラカミ　リタアノン" userId="S::9180598@school.city.osaka.jp::27c5c43b-d721-4d06-9dbe-31d83a9b88b3" providerId="AD" clId="Web-{D032C750-5C44-4FAE-B16B-A5F9CD89680D}" dt="2024-03-04T06:13:07.357" v="72"/>
          <ac:picMkLst>
            <pc:docMk/>
            <pc:sldMk cId="1959649676" sldId="261"/>
            <ac:picMk id="85" creationId="{4ADC85B4-EEF1-63C4-1213-06574FD0F63D}"/>
          </ac:picMkLst>
        </pc:picChg>
      </pc:sldChg>
    </pc:docChg>
  </pc:docChgLst>
  <pc:docChgLst>
    <pc:chgData name="ムラカミ　リタアノン" userId="S::9180598@school.city.osaka.jp::27c5c43b-d721-4d06-9dbe-31d83a9b88b3" providerId="AD" clId="Web-{0F51BCA8-C5E9-4DEE-8F37-24FFE7308FBE}"/>
    <pc:docChg chg="modSld">
      <pc:chgData name="ムラカミ　リタアノン" userId="S::9180598@school.city.osaka.jp::27c5c43b-d721-4d06-9dbe-31d83a9b88b3" providerId="AD" clId="Web-{0F51BCA8-C5E9-4DEE-8F37-24FFE7308FBE}" dt="2024-03-05T02:11:14.297" v="50" actId="1076"/>
      <pc:docMkLst>
        <pc:docMk/>
      </pc:docMkLst>
      <pc:sldChg chg="addSp delSp modSp">
        <pc:chgData name="ムラカミ　リタアノン" userId="S::9180598@school.city.osaka.jp::27c5c43b-d721-4d06-9dbe-31d83a9b88b3" providerId="AD" clId="Web-{0F51BCA8-C5E9-4DEE-8F37-24FFE7308FBE}" dt="2024-03-05T02:04:15.735" v="26"/>
        <pc:sldMkLst>
          <pc:docMk/>
          <pc:sldMk cId="4120706876" sldId="257"/>
        </pc:sldMkLst>
        <pc:picChg chg="add del mod">
          <ac:chgData name="ムラカミ　リタアノン" userId="S::9180598@school.city.osaka.jp::27c5c43b-d721-4d06-9dbe-31d83a9b88b3" providerId="AD" clId="Web-{0F51BCA8-C5E9-4DEE-8F37-24FFE7308FBE}" dt="2024-03-05T02:04:15.735" v="26"/>
          <ac:picMkLst>
            <pc:docMk/>
            <pc:sldMk cId="4120706876" sldId="257"/>
            <ac:picMk id="2" creationId="{FD63C8BE-C0EC-7E31-677F-35FBBA226479}"/>
          </ac:picMkLst>
        </pc:picChg>
      </pc:sldChg>
      <pc:sldChg chg="addSp delSp modSp">
        <pc:chgData name="ムラカミ　リタアノン" userId="S::9180598@school.city.osaka.jp::27c5c43b-d721-4d06-9dbe-31d83a9b88b3" providerId="AD" clId="Web-{0F51BCA8-C5E9-4DEE-8F37-24FFE7308FBE}" dt="2024-03-05T02:11:14.297" v="50" actId="1076"/>
        <pc:sldMkLst>
          <pc:docMk/>
          <pc:sldMk cId="2987656683" sldId="258"/>
        </pc:sldMkLst>
        <pc:spChg chg="mod">
          <ac:chgData name="ムラカミ　リタアノン" userId="S::9180598@school.city.osaka.jp::27c5c43b-d721-4d06-9dbe-31d83a9b88b3" providerId="AD" clId="Web-{0F51BCA8-C5E9-4DEE-8F37-24FFE7308FBE}" dt="2024-03-05T02:08:03.790" v="40" actId="14100"/>
          <ac:spMkLst>
            <pc:docMk/>
            <pc:sldMk cId="2987656683" sldId="258"/>
            <ac:spMk id="2" creationId="{8B368547-EF46-BF48-22CD-318CDC632ACC}"/>
          </ac:spMkLst>
        </pc:spChg>
        <pc:picChg chg="add del mod">
          <ac:chgData name="ムラカミ　リタアノン" userId="S::9180598@school.city.osaka.jp::27c5c43b-d721-4d06-9dbe-31d83a9b88b3" providerId="AD" clId="Web-{0F51BCA8-C5E9-4DEE-8F37-24FFE7308FBE}" dt="2024-03-05T02:11:09.234" v="48"/>
          <ac:picMkLst>
            <pc:docMk/>
            <pc:sldMk cId="2987656683" sldId="258"/>
            <ac:picMk id="3" creationId="{00C78E30-3756-8A57-72A2-D85C799756E1}"/>
          </ac:picMkLst>
        </pc:picChg>
        <pc:picChg chg="add mod">
          <ac:chgData name="ムラカミ　リタアノン" userId="S::9180598@school.city.osaka.jp::27c5c43b-d721-4d06-9dbe-31d83a9b88b3" providerId="AD" clId="Web-{0F51BCA8-C5E9-4DEE-8F37-24FFE7308FBE}" dt="2024-03-05T02:11:14.297" v="50" actId="1076"/>
          <ac:picMkLst>
            <pc:docMk/>
            <pc:sldMk cId="2987656683" sldId="258"/>
            <ac:picMk id="5" creationId="{2834EA25-2C54-4CFA-E84F-BF020789824F}"/>
          </ac:picMkLst>
        </pc:picChg>
      </pc:sldChg>
      <pc:sldChg chg="addSp delSp modSp">
        <pc:chgData name="ムラカミ　リタアノン" userId="S::9180598@school.city.osaka.jp::27c5c43b-d721-4d06-9dbe-31d83a9b88b3" providerId="AD" clId="Web-{0F51BCA8-C5E9-4DEE-8F37-24FFE7308FBE}" dt="2024-03-05T01:58:21.597" v="7" actId="1076"/>
        <pc:sldMkLst>
          <pc:docMk/>
          <pc:sldMk cId="1959649676" sldId="261"/>
        </pc:sldMkLst>
        <pc:picChg chg="add mod">
          <ac:chgData name="ムラカミ　リタアノン" userId="S::9180598@school.city.osaka.jp::27c5c43b-d721-4d06-9dbe-31d83a9b88b3" providerId="AD" clId="Web-{0F51BCA8-C5E9-4DEE-8F37-24FFE7308FBE}" dt="2024-03-04T06:19:56.749" v="6" actId="1076"/>
          <ac:picMkLst>
            <pc:docMk/>
            <pc:sldMk cId="1959649676" sldId="261"/>
            <ac:picMk id="14" creationId="{8220CCDD-A981-B6A7-37A4-5D576473535B}"/>
          </ac:picMkLst>
        </pc:picChg>
        <pc:picChg chg="add del mod">
          <ac:chgData name="ムラカミ　リタアノン" userId="S::9180598@school.city.osaka.jp::27c5c43b-d721-4d06-9dbe-31d83a9b88b3" providerId="AD" clId="Web-{0F51BCA8-C5E9-4DEE-8F37-24FFE7308FBE}" dt="2024-03-04T06:19:50.952" v="4"/>
          <ac:picMkLst>
            <pc:docMk/>
            <pc:sldMk cId="1959649676" sldId="261"/>
            <ac:picMk id="15" creationId="{B69C40A2-CC19-257D-3F5D-05C3BE014B03}"/>
          </ac:picMkLst>
        </pc:picChg>
        <pc:picChg chg="mod">
          <ac:chgData name="ムラカミ　リタアノン" userId="S::9180598@school.city.osaka.jp::27c5c43b-d721-4d06-9dbe-31d83a9b88b3" providerId="AD" clId="Web-{0F51BCA8-C5E9-4DEE-8F37-24FFE7308FBE}" dt="2024-03-05T01:58:21.597" v="7" actId="1076"/>
          <ac:picMkLst>
            <pc:docMk/>
            <pc:sldMk cId="1959649676" sldId="261"/>
            <ac:picMk id="32" creationId="{03042DBD-4D4E-64A3-4D39-EB461058798F}"/>
          </ac:picMkLst>
        </pc:picChg>
      </pc:sldChg>
      <pc:sldChg chg="addSp delSp">
        <pc:chgData name="ムラカミ　リタアノン" userId="S::9180598@school.city.osaka.jp::27c5c43b-d721-4d06-9dbe-31d83a9b88b3" providerId="AD" clId="Web-{0F51BCA8-C5E9-4DEE-8F37-24FFE7308FBE}" dt="2024-03-05T02:10:34.077" v="44"/>
        <pc:sldMkLst>
          <pc:docMk/>
          <pc:sldMk cId="2265719614" sldId="265"/>
        </pc:sldMkLst>
        <pc:spChg chg="add del">
          <ac:chgData name="ムラカミ　リタアノン" userId="S::9180598@school.city.osaka.jp::27c5c43b-d721-4d06-9dbe-31d83a9b88b3" providerId="AD" clId="Web-{0F51BCA8-C5E9-4DEE-8F37-24FFE7308FBE}" dt="2024-03-05T02:10:34.077" v="44"/>
          <ac:spMkLst>
            <pc:docMk/>
            <pc:sldMk cId="2265719614" sldId="265"/>
            <ac:spMk id="3" creationId="{7F407244-2ADD-13DC-3F42-3E4DD0A39B51}"/>
          </ac:spMkLst>
        </pc:spChg>
        <pc:graphicFrameChg chg="add del">
          <ac:chgData name="ムラカミ　リタアノン" userId="S::9180598@school.city.osaka.jp::27c5c43b-d721-4d06-9dbe-31d83a9b88b3" providerId="AD" clId="Web-{0F51BCA8-C5E9-4DEE-8F37-24FFE7308FBE}" dt="2024-03-05T02:10:21.498" v="42"/>
          <ac:graphicFrameMkLst>
            <pc:docMk/>
            <pc:sldMk cId="2265719614" sldId="265"/>
            <ac:graphicFrameMk id="5" creationId="{104625D3-BFF6-308F-20B4-113FAC294E0C}"/>
          </ac:graphicFrameMkLst>
        </pc:graphicFrameChg>
        <pc:graphicFrameChg chg="add del">
          <ac:chgData name="ムラカミ　リタアノン" userId="S::9180598@school.city.osaka.jp::27c5c43b-d721-4d06-9dbe-31d83a9b88b3" providerId="AD" clId="Web-{0F51BCA8-C5E9-4DEE-8F37-24FFE7308FBE}" dt="2024-03-05T02:10:34.077" v="44"/>
          <ac:graphicFrameMkLst>
            <pc:docMk/>
            <pc:sldMk cId="2265719614" sldId="265"/>
            <ac:graphicFrameMk id="6" creationId="{104625D3-BFF6-308F-20B4-113FAC294E0C}"/>
          </ac:graphicFrameMkLst>
        </pc:graphicFrameChg>
      </pc:sldChg>
    </pc:docChg>
  </pc:docChgLst>
  <pc:docChgLst>
    <pc:chgData name="ナカガミ　ノノハ" userId="S::3731390@school.city.osaka.jp::9bc4dbfd-f8bc-4287-9d36-b998f961c5c3" providerId="AD" clId="Web-{4D8234D6-A547-42E3-AF8D-3B749EA79F95}"/>
    <pc:docChg chg="addSld delSld sldOrd">
      <pc:chgData name="ナカガミ　ノノハ" userId="S::3731390@school.city.osaka.jp::9bc4dbfd-f8bc-4287-9d36-b998f961c5c3" providerId="AD" clId="Web-{4D8234D6-A547-42E3-AF8D-3B749EA79F95}" dt="2024-02-22T05:44:17.042" v="3"/>
      <pc:docMkLst>
        <pc:docMk/>
      </pc:docMkLst>
      <pc:sldChg chg="new del">
        <pc:chgData name="ナカガミ　ノノハ" userId="S::3731390@school.city.osaka.jp::9bc4dbfd-f8bc-4287-9d36-b998f961c5c3" providerId="AD" clId="Web-{4D8234D6-A547-42E3-AF8D-3B749EA79F95}" dt="2024-02-22T05:38:55.755" v="2"/>
        <pc:sldMkLst>
          <pc:docMk/>
          <pc:sldMk cId="2934877160" sldId="259"/>
        </pc:sldMkLst>
      </pc:sldChg>
      <pc:sldChg chg="add ord">
        <pc:chgData name="ナカガミ　ノノハ" userId="S::3731390@school.city.osaka.jp::9bc4dbfd-f8bc-4287-9d36-b998f961c5c3" providerId="AD" clId="Web-{4D8234D6-A547-42E3-AF8D-3B749EA79F95}" dt="2024-02-22T05:44:17.042" v="3"/>
        <pc:sldMkLst>
          <pc:docMk/>
          <pc:sldMk cId="448328849" sldId="260"/>
        </pc:sldMkLst>
      </pc:sldChg>
    </pc:docChg>
  </pc:docChgLst>
  <pc:docChgLst>
    <pc:chgData name="ナカガミ　ノノハ" userId="S::3731390@school.city.osaka.jp::9bc4dbfd-f8bc-4287-9d36-b998f961c5c3" providerId="AD" clId="Web-{7E9E7EAB-3AFF-4584-AB56-745518B42E0B}"/>
    <pc:docChg chg="addSld delSld modSld">
      <pc:chgData name="ナカガミ　ノノハ" userId="S::3731390@school.city.osaka.jp::9bc4dbfd-f8bc-4287-9d36-b998f961c5c3" providerId="AD" clId="Web-{7E9E7EAB-3AFF-4584-AB56-745518B42E0B}" dt="2024-03-05T06:21:12.583" v="208" actId="20577"/>
      <pc:docMkLst>
        <pc:docMk/>
      </pc:docMkLst>
      <pc:sldChg chg="modSp">
        <pc:chgData name="ナカガミ　ノノハ" userId="S::3731390@school.city.osaka.jp::9bc4dbfd-f8bc-4287-9d36-b998f961c5c3" providerId="AD" clId="Web-{7E9E7EAB-3AFF-4584-AB56-745518B42E0B}" dt="2024-03-05T06:19:33.248" v="194" actId="1076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7E9E7EAB-3AFF-4584-AB56-745518B42E0B}" dt="2024-03-05T06:19:33.248" v="194" actId="1076"/>
          <ac:spMkLst>
            <pc:docMk/>
            <pc:sldMk cId="3904111054" sldId="262"/>
            <ac:spMk id="2" creationId="{29305D34-3017-6EB9-8E6C-8266B671C752}"/>
          </ac:spMkLst>
        </pc:spChg>
        <pc:picChg chg="mod">
          <ac:chgData name="ナカガミ　ノノハ" userId="S::3731390@school.city.osaka.jp::9bc4dbfd-f8bc-4287-9d36-b998f961c5c3" providerId="AD" clId="Web-{7E9E7EAB-3AFF-4584-AB56-745518B42E0B}" dt="2024-03-05T06:18:39.087" v="183" actId="1076"/>
          <ac:picMkLst>
            <pc:docMk/>
            <pc:sldMk cId="3904111054" sldId="262"/>
            <ac:picMk id="4" creationId="{F66EAFF6-E7D8-5792-C0D1-34C56AB4B301}"/>
          </ac:picMkLst>
        </pc:picChg>
      </pc:sldChg>
      <pc:sldChg chg="addSp modSp mod modClrScheme chgLayout">
        <pc:chgData name="ナカガミ　ノノハ" userId="S::3731390@school.city.osaka.jp::9bc4dbfd-f8bc-4287-9d36-b998f961c5c3" providerId="AD" clId="Web-{7E9E7EAB-3AFF-4584-AB56-745518B42E0B}" dt="2024-03-05T06:21:12.583" v="208" actId="20577"/>
        <pc:sldMkLst>
          <pc:docMk/>
          <pc:sldMk cId="83120893" sldId="265"/>
        </pc:sldMkLst>
        <pc:spChg chg="mod ord">
          <ac:chgData name="ナカガミ　ノノハ" userId="S::3731390@school.city.osaka.jp::9bc4dbfd-f8bc-4287-9d36-b998f961c5c3" providerId="AD" clId="Web-{7E9E7EAB-3AFF-4584-AB56-745518B42E0B}" dt="2024-03-05T06:01:22.644" v="0"/>
          <ac:spMkLst>
            <pc:docMk/>
            <pc:sldMk cId="83120893" sldId="265"/>
            <ac:spMk id="2" creationId="{422DC459-2437-8327-54B1-4913475D3177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16:53.109" v="165" actId="20577"/>
          <ac:spMkLst>
            <pc:docMk/>
            <pc:sldMk cId="83120893" sldId="265"/>
            <ac:spMk id="3" creationId="{FA94BADC-7352-E690-5CC0-E5AC85E54672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17:02.063" v="167" actId="20577"/>
          <ac:spMkLst>
            <pc:docMk/>
            <pc:sldMk cId="83120893" sldId="265"/>
            <ac:spMk id="4" creationId="{81214FFF-D2C4-2661-4698-6B27D0682330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21:12.583" v="208" actId="20577"/>
          <ac:spMkLst>
            <pc:docMk/>
            <pc:sldMk cId="83120893" sldId="265"/>
            <ac:spMk id="5" creationId="{F5A7988A-DE2D-0FB5-5A86-C2D2121E0937}"/>
          </ac:spMkLst>
        </pc:spChg>
        <pc:spChg chg="mod ord">
          <ac:chgData name="ナカガミ　ノノハ" userId="S::3731390@school.city.osaka.jp::9bc4dbfd-f8bc-4287-9d36-b998f961c5c3" providerId="AD" clId="Web-{7E9E7EAB-3AFF-4584-AB56-745518B42E0B}" dt="2024-03-05T06:12:43.855" v="99" actId="14100"/>
          <ac:spMkLst>
            <pc:docMk/>
            <pc:sldMk cId="83120893" sldId="265"/>
            <ac:spMk id="6" creationId="{FB1B177D-3771-DC9F-8D09-1120321DB94D}"/>
          </ac:spMkLst>
        </pc:spChg>
        <pc:graphicFrameChg chg="modGraphic">
          <ac:chgData name="ナカガミ　ノノハ" userId="S::3731390@school.city.osaka.jp::9bc4dbfd-f8bc-4287-9d36-b998f961c5c3" providerId="AD" clId="Web-{7E9E7EAB-3AFF-4584-AB56-745518B42E0B}" dt="2024-03-05T06:11:49.866" v="84" actId="20577"/>
          <ac:graphicFrameMkLst>
            <pc:docMk/>
            <pc:sldMk cId="83120893" sldId="265"/>
            <ac:graphicFrameMk id="55" creationId="{4449B163-E12D-F6EB-6EC3-18D6BD4D73D0}"/>
          </ac:graphicFrameMkLst>
        </pc:graphicFrameChg>
        <pc:picChg chg="mod">
          <ac:chgData name="ナカガミ　ノノハ" userId="S::3731390@school.city.osaka.jp::9bc4dbfd-f8bc-4287-9d36-b998f961c5c3" providerId="AD" clId="Web-{7E9E7EAB-3AFF-4584-AB56-745518B42E0B}" dt="2024-03-05T06:16:57.922" v="166" actId="1076"/>
          <ac:picMkLst>
            <pc:docMk/>
            <pc:sldMk cId="83120893" sldId="265"/>
            <ac:picMk id="53" creationId="{970DDADF-00AF-D60E-D3EB-0159B3DF5B00}"/>
          </ac:picMkLst>
        </pc:picChg>
        <pc:picChg chg="mod">
          <ac:chgData name="ナカガミ　ノノハ" userId="S::3731390@school.city.osaka.jp::9bc4dbfd-f8bc-4287-9d36-b998f961c5c3" providerId="AD" clId="Web-{7E9E7EAB-3AFF-4584-AB56-745518B42E0B}" dt="2024-03-05T06:09:55.217" v="51" actId="14100"/>
          <ac:picMkLst>
            <pc:docMk/>
            <pc:sldMk cId="83120893" sldId="265"/>
            <ac:picMk id="110" creationId="{687A5A72-13A3-1E70-3316-B35AFED9AF56}"/>
          </ac:picMkLst>
        </pc:picChg>
      </pc:sldChg>
      <pc:sldChg chg="new del">
        <pc:chgData name="ナカガミ　ノノハ" userId="S::3731390@school.city.osaka.jp::9bc4dbfd-f8bc-4287-9d36-b998f961c5c3" providerId="AD" clId="Web-{7E9E7EAB-3AFF-4584-AB56-745518B42E0B}" dt="2024-03-05T06:13:12.764" v="102"/>
        <pc:sldMkLst>
          <pc:docMk/>
          <pc:sldMk cId="2878073933" sldId="266"/>
        </pc:sldMkLst>
      </pc:sldChg>
      <pc:sldChg chg="addSp modSp del mod modClrScheme chgLayout">
        <pc:chgData name="ナカガミ　ノノハ" userId="S::3731390@school.city.osaka.jp::9bc4dbfd-f8bc-4287-9d36-b998f961c5c3" providerId="AD" clId="Web-{7E9E7EAB-3AFF-4584-AB56-745518B42E0B}" dt="2024-03-05T06:11:52.288" v="85"/>
        <pc:sldMkLst>
          <pc:docMk/>
          <pc:sldMk cId="3074538324" sldId="266"/>
        </pc:sldMkLst>
        <pc:spChg chg="mod ord">
          <ac:chgData name="ナカガミ　ノノハ" userId="S::3731390@school.city.osaka.jp::9bc4dbfd-f8bc-4287-9d36-b998f961c5c3" providerId="AD" clId="Web-{7E9E7EAB-3AFF-4584-AB56-745518B42E0B}" dt="2024-03-05T06:01:51.037" v="6"/>
          <ac:spMkLst>
            <pc:docMk/>
            <pc:sldMk cId="3074538324" sldId="266"/>
            <ac:spMk id="2" creationId="{B07F2E7E-29F4-CC9F-863C-7615DEDEBDB2}"/>
          </ac:spMkLst>
        </pc:spChg>
        <pc:spChg chg="mod ord">
          <ac:chgData name="ナカガミ　ノノハ" userId="S::3731390@school.city.osaka.jp::9bc4dbfd-f8bc-4287-9d36-b998f961c5c3" providerId="AD" clId="Web-{7E9E7EAB-3AFF-4584-AB56-745518B42E0B}" dt="2024-03-05T06:01:51.037" v="6"/>
          <ac:spMkLst>
            <pc:docMk/>
            <pc:sldMk cId="3074538324" sldId="266"/>
            <ac:spMk id="3" creationId="{F829F1C2-5E57-561B-C434-A4ECBE9E2039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1:51.037" v="6"/>
          <ac:spMkLst>
            <pc:docMk/>
            <pc:sldMk cId="3074538324" sldId="266"/>
            <ac:spMk id="4" creationId="{571A6FE8-DE7A-22F0-1A62-2FA8681E2D59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1:51.037" v="6"/>
          <ac:spMkLst>
            <pc:docMk/>
            <pc:sldMk cId="3074538324" sldId="266"/>
            <ac:spMk id="5" creationId="{C658BA28-85A1-AEA6-F406-512B74946ED1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7:14.032" v="50" actId="20577"/>
          <ac:spMkLst>
            <pc:docMk/>
            <pc:sldMk cId="3074538324" sldId="266"/>
            <ac:spMk id="6" creationId="{2A3D10F0-AB55-F53F-8801-FBF31726CE55}"/>
          </ac:spMkLst>
        </pc:spChg>
      </pc:sldChg>
      <pc:sldChg chg="modSp">
        <pc:chgData name="ナカガミ　ノノハ" userId="S::3731390@school.city.osaka.jp::9bc4dbfd-f8bc-4287-9d36-b998f961c5c3" providerId="AD" clId="Web-{7E9E7EAB-3AFF-4584-AB56-745518B42E0B}" dt="2024-03-05T06:20:50.660" v="203" actId="20577"/>
        <pc:sldMkLst>
          <pc:docMk/>
          <pc:sldMk cId="3704792247" sldId="267"/>
        </pc:sldMkLst>
        <pc:spChg chg="mod">
          <ac:chgData name="ナカガミ　ノノハ" userId="S::3731390@school.city.osaka.jp::9bc4dbfd-f8bc-4287-9d36-b998f961c5c3" providerId="AD" clId="Web-{7E9E7EAB-3AFF-4584-AB56-745518B42E0B}" dt="2024-03-05T06:13:25.515" v="106" actId="20577"/>
          <ac:spMkLst>
            <pc:docMk/>
            <pc:sldMk cId="3704792247" sldId="267"/>
            <ac:spMk id="2" creationId="{6BE00C40-C8DB-6B71-8B73-06C27A69F2DC}"/>
          </ac:spMkLst>
        </pc:spChg>
        <pc:spChg chg="mod">
          <ac:chgData name="ナカガミ　ノノハ" userId="S::3731390@school.city.osaka.jp::9bc4dbfd-f8bc-4287-9d36-b998f961c5c3" providerId="AD" clId="Web-{7E9E7EAB-3AFF-4584-AB56-745518B42E0B}" dt="2024-03-05T06:16:43.953" v="164" actId="20577"/>
          <ac:spMkLst>
            <pc:docMk/>
            <pc:sldMk cId="3704792247" sldId="267"/>
            <ac:spMk id="3" creationId="{3C925DE3-2D35-1283-BB5A-C89BCC0E1F9C}"/>
          </ac:spMkLst>
        </pc:spChg>
        <pc:spChg chg="mod">
          <ac:chgData name="ナカガミ　ノノハ" userId="S::3731390@school.city.osaka.jp::9bc4dbfd-f8bc-4287-9d36-b998f961c5c3" providerId="AD" clId="Web-{7E9E7EAB-3AFF-4584-AB56-745518B42E0B}" dt="2024-03-05T06:20:47.519" v="202" actId="20577"/>
          <ac:spMkLst>
            <pc:docMk/>
            <pc:sldMk cId="3704792247" sldId="267"/>
            <ac:spMk id="4" creationId="{76C2012D-853D-2D86-1A84-05B57C6D13F1}"/>
          </ac:spMkLst>
        </pc:spChg>
        <pc:spChg chg="mod">
          <ac:chgData name="ナカガミ　ノノハ" userId="S::3731390@school.city.osaka.jp::9bc4dbfd-f8bc-4287-9d36-b998f961c5c3" providerId="AD" clId="Web-{7E9E7EAB-3AFF-4584-AB56-745518B42E0B}" dt="2024-03-05T06:16:37.358" v="163" actId="20577"/>
          <ac:spMkLst>
            <pc:docMk/>
            <pc:sldMk cId="3704792247" sldId="267"/>
            <ac:spMk id="5" creationId="{CB4F4ADF-4A27-7093-AD74-E5F6CBCD527E}"/>
          </ac:spMkLst>
        </pc:spChg>
        <pc:spChg chg="mod">
          <ac:chgData name="ナカガミ　ノノハ" userId="S::3731390@school.city.osaka.jp::9bc4dbfd-f8bc-4287-9d36-b998f961c5c3" providerId="AD" clId="Web-{7E9E7EAB-3AFF-4584-AB56-745518B42E0B}" dt="2024-03-05T06:20:50.660" v="203" actId="20577"/>
          <ac:spMkLst>
            <pc:docMk/>
            <pc:sldMk cId="3704792247" sldId="267"/>
            <ac:spMk id="6" creationId="{0BE36BB7-6946-3BD2-5D5B-EC7F9CE6E1BD}"/>
          </ac:spMkLst>
        </pc:spChg>
      </pc:sldChg>
      <pc:sldChg chg="addSp modSp mod modClrScheme chgLayout">
        <pc:chgData name="ナカガミ　ノノハ" userId="S::3731390@school.city.osaka.jp::9bc4dbfd-f8bc-4287-9d36-b998f961c5c3" providerId="AD" clId="Web-{7E9E7EAB-3AFF-4584-AB56-745518B42E0B}" dt="2024-03-05T06:06:09.042" v="25" actId="20577"/>
        <pc:sldMkLst>
          <pc:docMk/>
          <pc:sldMk cId="4097512121" sldId="269"/>
        </pc:sldMkLst>
        <pc:spChg chg="mod ord">
          <ac:chgData name="ナカガミ　ノノハ" userId="S::3731390@school.city.osaka.jp::9bc4dbfd-f8bc-4287-9d36-b998f961c5c3" providerId="AD" clId="Web-{7E9E7EAB-3AFF-4584-AB56-745518B42E0B}" dt="2024-03-05T06:04:30.253" v="7"/>
          <ac:spMkLst>
            <pc:docMk/>
            <pc:sldMk cId="4097512121" sldId="269"/>
            <ac:spMk id="2" creationId="{27070518-25A8-C913-819A-7BC2A66C99BC}"/>
          </ac:spMkLst>
        </pc:spChg>
        <pc:spChg chg="mod ord">
          <ac:chgData name="ナカガミ　ノノハ" userId="S::3731390@school.city.osaka.jp::9bc4dbfd-f8bc-4287-9d36-b998f961c5c3" providerId="AD" clId="Web-{7E9E7EAB-3AFF-4584-AB56-745518B42E0B}" dt="2024-03-05T06:06:09.042" v="25" actId="20577"/>
          <ac:spMkLst>
            <pc:docMk/>
            <pc:sldMk cId="4097512121" sldId="269"/>
            <ac:spMk id="3" creationId="{75DED281-F4C4-8703-D656-77995776A164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4:46.629" v="15" actId="20577"/>
          <ac:spMkLst>
            <pc:docMk/>
            <pc:sldMk cId="4097512121" sldId="269"/>
            <ac:spMk id="4" creationId="{F6F233C5-8623-6888-ADBF-D426B87EAAF6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4:30.253" v="7"/>
          <ac:spMkLst>
            <pc:docMk/>
            <pc:sldMk cId="4097512121" sldId="269"/>
            <ac:spMk id="5" creationId="{4257E4FB-500A-9433-DB42-0A623E70DBF2}"/>
          </ac:spMkLst>
        </pc:spChg>
        <pc:spChg chg="add mod ord">
          <ac:chgData name="ナカガミ　ノノハ" userId="S::3731390@school.city.osaka.jp::9bc4dbfd-f8bc-4287-9d36-b998f961c5c3" providerId="AD" clId="Web-{7E9E7EAB-3AFF-4584-AB56-745518B42E0B}" dt="2024-03-05T06:04:30.253" v="7"/>
          <ac:spMkLst>
            <pc:docMk/>
            <pc:sldMk cId="4097512121" sldId="269"/>
            <ac:spMk id="6" creationId="{215DBB90-43DA-4556-F600-3CAF82F2E47E}"/>
          </ac:spMkLst>
        </pc:spChg>
      </pc:sldChg>
    </pc:docChg>
  </pc:docChgLst>
  <pc:docChgLst>
    <pc:chgData name="クスハシ　ジュン" userId="S::9756632@school.city.osaka.jp::6bf1af51-420a-47b5-a2d3-c28aaeaa0cbf" providerId="AD" clId="Web-{4571C0E6-5E00-4977-AEF8-404BC4418847}"/>
    <pc:docChg chg="addSld delSld">
      <pc:chgData name="クスハシ　ジュン" userId="S::9756632@school.city.osaka.jp::6bf1af51-420a-47b5-a2d3-c28aaeaa0cbf" providerId="AD" clId="Web-{4571C0E6-5E00-4977-AEF8-404BC4418847}" dt="2024-03-07T06:12:16.438" v="1"/>
      <pc:docMkLst>
        <pc:docMk/>
      </pc:docMkLst>
      <pc:sldChg chg="new del">
        <pc:chgData name="クスハシ　ジュン" userId="S::9756632@school.city.osaka.jp::6bf1af51-420a-47b5-a2d3-c28aaeaa0cbf" providerId="AD" clId="Web-{4571C0E6-5E00-4977-AEF8-404BC4418847}" dt="2024-03-07T06:12:16.438" v="1"/>
        <pc:sldMkLst>
          <pc:docMk/>
          <pc:sldMk cId="3304549690" sldId="275"/>
        </pc:sldMkLst>
      </pc:sldChg>
    </pc:docChg>
  </pc:docChgLst>
  <pc:docChgLst>
    <pc:chgData name="ナカガミ　ノノハ" userId="S::3731390@school.city.osaka.jp::9bc4dbfd-f8bc-4287-9d36-b998f961c5c3" providerId="AD" clId="Web-{AD690BCF-130B-4B1C-8517-100DDB014947}"/>
    <pc:docChg chg="addSld modSld sldOrd">
      <pc:chgData name="ナカガミ　ノノハ" userId="S::3731390@school.city.osaka.jp::9bc4dbfd-f8bc-4287-9d36-b998f961c5c3" providerId="AD" clId="Web-{AD690BCF-130B-4B1C-8517-100DDB014947}" dt="2024-02-21T06:08:08.141" v="61"/>
      <pc:docMkLst>
        <pc:docMk/>
      </pc:docMkLst>
      <pc:sldChg chg="addSp delSp modSp">
        <pc:chgData name="ナカガミ　ノノハ" userId="S::3731390@school.city.osaka.jp::9bc4dbfd-f8bc-4287-9d36-b998f961c5c3" providerId="AD" clId="Web-{AD690BCF-130B-4B1C-8517-100DDB014947}" dt="2024-02-21T06:03:36.402" v="6"/>
        <pc:sldMkLst>
          <pc:docMk/>
          <pc:sldMk cId="2128380218" sldId="256"/>
        </pc:sldMkLst>
        <pc:spChg chg="del mod">
          <ac:chgData name="ナカガミ　ノノハ" userId="S::3731390@school.city.osaka.jp::9bc4dbfd-f8bc-4287-9d36-b998f961c5c3" providerId="AD" clId="Web-{AD690BCF-130B-4B1C-8517-100DDB014947}" dt="2024-02-21T06:03:30.433" v="5"/>
          <ac:spMkLst>
            <pc:docMk/>
            <pc:sldMk cId="2128380218" sldId="256"/>
            <ac:spMk id="2" creationId="{00000000-0000-0000-0000-000000000000}"/>
          </ac:spMkLst>
        </pc:spChg>
        <pc:spChg chg="del mod">
          <ac:chgData name="ナカガミ　ノノハ" userId="S::3731390@school.city.osaka.jp::9bc4dbfd-f8bc-4287-9d36-b998f961c5c3" providerId="AD" clId="Web-{AD690BCF-130B-4B1C-8517-100DDB014947}" dt="2024-02-21T06:03:36.402" v="6"/>
          <ac:spMkLst>
            <pc:docMk/>
            <pc:sldMk cId="2128380218" sldId="256"/>
            <ac:spMk id="3" creationId="{00000000-0000-0000-0000-000000000000}"/>
          </ac:spMkLst>
        </pc:spChg>
        <pc:spChg chg="add">
          <ac:chgData name="ナカガミ　ノノハ" userId="S::3731390@school.city.osaka.jp::9bc4dbfd-f8bc-4287-9d36-b998f961c5c3" providerId="AD" clId="Web-{AD690BCF-130B-4B1C-8517-100DDB014947}" dt="2024-02-21T06:02:49.011" v="0"/>
          <ac:spMkLst>
            <pc:docMk/>
            <pc:sldMk cId="2128380218" sldId="256"/>
            <ac:spMk id="4" creationId="{F3B56995-E731-4DF2-8705-5406EA0C61B1}"/>
          </ac:spMkLst>
        </pc:spChg>
        <pc:spChg chg="add">
          <ac:chgData name="ナカガミ　ノノハ" userId="S::3731390@school.city.osaka.jp::9bc4dbfd-f8bc-4287-9d36-b998f961c5c3" providerId="AD" clId="Web-{AD690BCF-130B-4B1C-8517-100DDB014947}" dt="2024-02-21T06:02:49.011" v="0"/>
          <ac:spMkLst>
            <pc:docMk/>
            <pc:sldMk cId="2128380218" sldId="256"/>
            <ac:spMk id="5" creationId="{151E845F-D57D-4CFD-AE02-F3F08D93FC4C}"/>
          </ac:spMkLst>
        </pc:spChg>
        <pc:spChg chg="add">
          <ac:chgData name="ナカガミ　ノノハ" userId="S::3731390@school.city.osaka.jp::9bc4dbfd-f8bc-4287-9d36-b998f961c5c3" providerId="AD" clId="Web-{AD690BCF-130B-4B1C-8517-100DDB014947}" dt="2024-02-21T06:02:49.011" v="0"/>
          <ac:spMkLst>
            <pc:docMk/>
            <pc:sldMk cId="2128380218" sldId="256"/>
            <ac:spMk id="6" creationId="{8E4EF7DC-A923-45CD-8A0E-9AF6E3BD4817}"/>
          </ac:spMkLst>
        </pc:spChg>
        <pc:spChg chg="add">
          <ac:chgData name="ナカガミ　ノノハ" userId="S::3731390@school.city.osaka.jp::9bc4dbfd-f8bc-4287-9d36-b998f961c5c3" providerId="AD" clId="Web-{AD690BCF-130B-4B1C-8517-100DDB014947}" dt="2024-02-21T06:02:49.011" v="0"/>
          <ac:spMkLst>
            <pc:docMk/>
            <pc:sldMk cId="2128380218" sldId="256"/>
            <ac:spMk id="7" creationId="{935EA99E-B8B1-4917-982B-C89163C918BE}"/>
          </ac:spMkLst>
        </pc:spChg>
        <pc:spChg chg="add">
          <ac:chgData name="ナカガミ　ノノハ" userId="S::3731390@school.city.osaka.jp::9bc4dbfd-f8bc-4287-9d36-b998f961c5c3" providerId="AD" clId="Web-{AD690BCF-130B-4B1C-8517-100DDB014947}" dt="2024-02-21T06:02:49.011" v="0"/>
          <ac:spMkLst>
            <pc:docMk/>
            <pc:sldMk cId="2128380218" sldId="256"/>
            <ac:spMk id="8" creationId="{D4772346-86D9-4323-864B-365CB089B627}"/>
          </ac:spMkLst>
        </pc:spChg>
      </pc:sldChg>
      <pc:sldChg chg="addSp delSp modSp new mod ord modClrScheme chgLayout">
        <pc:chgData name="ナカガミ　ノノハ" userId="S::3731390@school.city.osaka.jp::9bc4dbfd-f8bc-4287-9d36-b998f961c5c3" providerId="AD" clId="Web-{AD690BCF-130B-4B1C-8517-100DDB014947}" dt="2024-02-21T06:08:08.141" v="61"/>
        <pc:sldMkLst>
          <pc:docMk/>
          <pc:sldMk cId="2987656683" sldId="258"/>
        </pc:sldMkLst>
        <pc:spChg chg="mod ord">
          <ac:chgData name="ナカガミ　ノノハ" userId="S::3731390@school.city.osaka.jp::9bc4dbfd-f8bc-4287-9d36-b998f961c5c3" providerId="AD" clId="Web-{AD690BCF-130B-4B1C-8517-100DDB014947}" dt="2024-02-21T06:07:59.437" v="60" actId="20577"/>
          <ac:spMkLst>
            <pc:docMk/>
            <pc:sldMk cId="2987656683" sldId="258"/>
            <ac:spMk id="2" creationId="{8B368547-EF46-BF48-22CD-318CDC632ACC}"/>
          </ac:spMkLst>
        </pc:spChg>
        <pc:spChg chg="del mod ord">
          <ac:chgData name="ナカガミ　ノノハ" userId="S::3731390@school.city.osaka.jp::9bc4dbfd-f8bc-4287-9d36-b998f961c5c3" providerId="AD" clId="Web-{AD690BCF-130B-4B1C-8517-100DDB014947}" dt="2024-02-21T06:05:45.388" v="44"/>
          <ac:spMkLst>
            <pc:docMk/>
            <pc:sldMk cId="2987656683" sldId="258"/>
            <ac:spMk id="3" creationId="{E28C4EE1-EAF0-E1C0-1DB5-9FAE57348C0F}"/>
          </ac:spMkLst>
        </pc:spChg>
        <pc:spChg chg="add del mod ord">
          <ac:chgData name="ナカガミ　ノノハ" userId="S::3731390@school.city.osaka.jp::9bc4dbfd-f8bc-4287-9d36-b998f961c5c3" providerId="AD" clId="Web-{AD690BCF-130B-4B1C-8517-100DDB014947}" dt="2024-02-21T06:05:45.388" v="44"/>
          <ac:spMkLst>
            <pc:docMk/>
            <pc:sldMk cId="2987656683" sldId="258"/>
            <ac:spMk id="4" creationId="{03179C0C-76FD-56F6-6BAE-AADE9D442FF2}"/>
          </ac:spMkLst>
        </pc:spChg>
        <pc:spChg chg="add del mod ord">
          <ac:chgData name="ナカガミ　ノノハ" userId="S::3731390@school.city.osaka.jp::9bc4dbfd-f8bc-4287-9d36-b998f961c5c3" providerId="AD" clId="Web-{AD690BCF-130B-4B1C-8517-100DDB014947}" dt="2024-02-21T06:05:45.388" v="44"/>
          <ac:spMkLst>
            <pc:docMk/>
            <pc:sldMk cId="2987656683" sldId="258"/>
            <ac:spMk id="5" creationId="{BD6E5B24-29EF-0ECD-EF41-B27F325A98E7}"/>
          </ac:spMkLst>
        </pc:spChg>
        <pc:spChg chg="add del mod ord">
          <ac:chgData name="ナカガミ　ノノハ" userId="S::3731390@school.city.osaka.jp::9bc4dbfd-f8bc-4287-9d36-b998f961c5c3" providerId="AD" clId="Web-{AD690BCF-130B-4B1C-8517-100DDB014947}" dt="2024-02-21T06:05:45.388" v="44"/>
          <ac:spMkLst>
            <pc:docMk/>
            <pc:sldMk cId="2987656683" sldId="258"/>
            <ac:spMk id="6" creationId="{68ED921E-2811-89FD-8612-77D89AA7A181}"/>
          </ac:spMkLst>
        </pc:spChg>
      </pc:sldChg>
    </pc:docChg>
  </pc:docChgLst>
  <pc:docChgLst>
    <pc:chgData name="ナカガミ　ノノハ" userId="S::3731390@school.city.osaka.jp::9bc4dbfd-f8bc-4287-9d36-b998f961c5c3" providerId="AD" clId="Web-{5F3FAA22-6B0E-4ECF-94A6-46926E5CDC96}"/>
    <pc:docChg chg="modSld">
      <pc:chgData name="ナカガミ　ノノハ" userId="S::3731390@school.city.osaka.jp::9bc4dbfd-f8bc-4287-9d36-b998f961c5c3" providerId="AD" clId="Web-{5F3FAA22-6B0E-4ECF-94A6-46926E5CDC96}" dt="2024-03-07T06:14:06.505" v="9"/>
      <pc:docMkLst>
        <pc:docMk/>
      </pc:docMkLst>
      <pc:sldChg chg="addSp delSp modSp">
        <pc:chgData name="ナカガミ　ノノハ" userId="S::3731390@school.city.osaka.jp::9bc4dbfd-f8bc-4287-9d36-b998f961c5c3" providerId="AD" clId="Web-{5F3FAA22-6B0E-4ECF-94A6-46926E5CDC96}" dt="2024-03-07T06:14:06.505" v="9"/>
        <pc:sldMkLst>
          <pc:docMk/>
          <pc:sldMk cId="261424960" sldId="272"/>
        </pc:sldMkLst>
        <pc:spChg chg="mod">
          <ac:chgData name="ナカガミ　ノノハ" userId="S::3731390@school.city.osaka.jp::9bc4dbfd-f8bc-4287-9d36-b998f961c5c3" providerId="AD" clId="Web-{5F3FAA22-6B0E-4ECF-94A6-46926E5CDC96}" dt="2024-03-07T06:11:30.040" v="0" actId="14100"/>
          <ac:spMkLst>
            <pc:docMk/>
            <pc:sldMk cId="261424960" sldId="272"/>
            <ac:spMk id="2" creationId="{B000159A-E8D1-E2C1-320D-F90542FFC4D4}"/>
          </ac:spMkLst>
        </pc:spChg>
        <pc:inkChg chg="add">
          <ac:chgData name="ナカガミ　ノノハ" userId="S::3731390@school.city.osaka.jp::9bc4dbfd-f8bc-4287-9d36-b998f961c5c3" providerId="AD" clId="Web-{5F3FAA22-6B0E-4ECF-94A6-46926E5CDC96}" dt="2024-03-07T06:12:18.872" v="1"/>
          <ac:inkMkLst>
            <pc:docMk/>
            <pc:sldMk cId="261424960" sldId="272"/>
            <ac:inkMk id="7" creationId="{DA80DBBC-05C9-4958-59D2-5A7A2BCB8ED1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2:53.234" v="2"/>
          <ac:inkMkLst>
            <pc:docMk/>
            <pc:sldMk cId="261424960" sldId="272"/>
            <ac:inkMk id="9" creationId="{B31854C0-7D16-927F-6D3D-E6551E0FB483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2:58.656" v="3"/>
          <ac:inkMkLst>
            <pc:docMk/>
            <pc:sldMk cId="261424960" sldId="272"/>
            <ac:inkMk id="11" creationId="{DB692DCF-0E72-C406-BF5A-79CE36D03792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3:00.484" v="4"/>
          <ac:inkMkLst>
            <pc:docMk/>
            <pc:sldMk cId="261424960" sldId="272"/>
            <ac:inkMk id="12" creationId="{F6CDD1A4-E2A8-1ABB-8DB4-9E9845BEDAFA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3:03.484" v="5"/>
          <ac:inkMkLst>
            <pc:docMk/>
            <pc:sldMk cId="261424960" sldId="272"/>
            <ac:inkMk id="13" creationId="{A2F0D1FA-7F41-CBFE-8628-D3C08500B4B9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3:09.094" v="6"/>
          <ac:inkMkLst>
            <pc:docMk/>
            <pc:sldMk cId="261424960" sldId="272"/>
            <ac:inkMk id="14" creationId="{2D233291-68D1-A3F3-DEF6-47D2F655A85F}"/>
          </ac:inkMkLst>
        </pc:inkChg>
        <pc:inkChg chg="add">
          <ac:chgData name="ナカガミ　ノノハ" userId="S::3731390@school.city.osaka.jp::9bc4dbfd-f8bc-4287-9d36-b998f961c5c3" providerId="AD" clId="Web-{5F3FAA22-6B0E-4ECF-94A6-46926E5CDC96}" dt="2024-03-07T06:13:12.797" v="7"/>
          <ac:inkMkLst>
            <pc:docMk/>
            <pc:sldMk cId="261424960" sldId="272"/>
            <ac:inkMk id="15" creationId="{9D0A88A6-E6C1-E141-E7A0-3B3980B17FB1}"/>
          </ac:inkMkLst>
        </pc:inkChg>
        <pc:inkChg chg="add del">
          <ac:chgData name="ナカガミ　ノノハ" userId="S::3731390@school.city.osaka.jp::9bc4dbfd-f8bc-4287-9d36-b998f961c5c3" providerId="AD" clId="Web-{5F3FAA22-6B0E-4ECF-94A6-46926E5CDC96}" dt="2024-03-07T06:14:06.505" v="9"/>
          <ac:inkMkLst>
            <pc:docMk/>
            <pc:sldMk cId="261424960" sldId="272"/>
            <ac:inkMk id="16" creationId="{35D7697E-9948-9ABF-C442-33DEE7D6E95D}"/>
          </ac:inkMkLst>
        </pc:inkChg>
      </pc:sldChg>
    </pc:docChg>
  </pc:docChgLst>
  <pc:docChgLst>
    <pc:chgData name="マツダ　ヒカル" userId="S::5663132@school.city.osaka.jp::e643e0f7-7ca0-4ee2-81eb-3293016129cd" providerId="AD" clId="Web-{8486307E-1F4B-41EB-B000-EB7D5A14666B}"/>
    <pc:docChg chg="modSld">
      <pc:chgData name="マツダ　ヒカル" userId="S::5663132@school.city.osaka.jp::e643e0f7-7ca0-4ee2-81eb-3293016129cd" providerId="AD" clId="Web-{8486307E-1F4B-41EB-B000-EB7D5A14666B}" dt="2024-03-08T03:40:03.942" v="61" actId="20577"/>
      <pc:docMkLst>
        <pc:docMk/>
      </pc:docMkLst>
      <pc:sldChg chg="modSp">
        <pc:chgData name="マツダ　ヒカル" userId="S::5663132@school.city.osaka.jp::e643e0f7-7ca0-4ee2-81eb-3293016129cd" providerId="AD" clId="Web-{8486307E-1F4B-41EB-B000-EB7D5A14666B}" dt="2024-03-08T03:35:15.811" v="5" actId="1076"/>
        <pc:sldMkLst>
          <pc:docMk/>
          <pc:sldMk cId="2987656683" sldId="258"/>
        </pc:sldMkLst>
        <pc:picChg chg="mod">
          <ac:chgData name="マツダ　ヒカル" userId="S::5663132@school.city.osaka.jp::e643e0f7-7ca0-4ee2-81eb-3293016129cd" providerId="AD" clId="Web-{8486307E-1F4B-41EB-B000-EB7D5A14666B}" dt="2024-03-08T03:35:15.811" v="5" actId="1076"/>
          <ac:picMkLst>
            <pc:docMk/>
            <pc:sldMk cId="2987656683" sldId="258"/>
            <ac:picMk id="6" creationId="{311F2D75-789D-93F5-582E-D9943A7EC066}"/>
          </ac:picMkLst>
        </pc:picChg>
      </pc:sldChg>
      <pc:sldChg chg="modSp addAnim delAnim">
        <pc:chgData name="マツダ　ヒカル" userId="S::5663132@school.city.osaka.jp::e643e0f7-7ca0-4ee2-81eb-3293016129cd" providerId="AD" clId="Web-{8486307E-1F4B-41EB-B000-EB7D5A14666B}" dt="2024-03-08T03:40:03.942" v="61" actId="20577"/>
        <pc:sldMkLst>
          <pc:docMk/>
          <pc:sldMk cId="4249180303" sldId="270"/>
        </pc:sldMkLst>
        <pc:spChg chg="mod">
          <ac:chgData name="マツダ　ヒカル" userId="S::5663132@school.city.osaka.jp::e643e0f7-7ca0-4ee2-81eb-3293016129cd" providerId="AD" clId="Web-{8486307E-1F4B-41EB-B000-EB7D5A14666B}" dt="2024-03-08T03:40:03.942" v="61" actId="20577"/>
          <ac:spMkLst>
            <pc:docMk/>
            <pc:sldMk cId="4249180303" sldId="270"/>
            <ac:spMk id="6" creationId="{44772B6E-C2DD-4F22-8044-0FA721DE8CD4}"/>
          </ac:spMkLst>
        </pc:spChg>
        <pc:spChg chg="mod">
          <ac:chgData name="マツダ　ヒカル" userId="S::5663132@school.city.osaka.jp::e643e0f7-7ca0-4ee2-81eb-3293016129cd" providerId="AD" clId="Web-{8486307E-1F4B-41EB-B000-EB7D5A14666B}" dt="2024-03-08T03:35:42.561" v="6" actId="20577"/>
          <ac:spMkLst>
            <pc:docMk/>
            <pc:sldMk cId="4249180303" sldId="270"/>
            <ac:spMk id="13" creationId="{327D73B4-9F5C-4A64-A179-51B9500CB8B5}"/>
          </ac:spMkLst>
        </pc:spChg>
      </pc:sldChg>
    </pc:docChg>
  </pc:docChgLst>
  <pc:docChgLst>
    <pc:chgData name="ナカガミ　ノノハ" userId="S::3731390@school.city.osaka.jp::9bc4dbfd-f8bc-4287-9d36-b998f961c5c3" providerId="AD" clId="Web-{ADCB370E-BF61-4C49-9710-CACEA42EE070}"/>
    <pc:docChg chg="modSld">
      <pc:chgData name="ナカガミ　ノノハ" userId="S::3731390@school.city.osaka.jp::9bc4dbfd-f8bc-4287-9d36-b998f961c5c3" providerId="AD" clId="Web-{ADCB370E-BF61-4C49-9710-CACEA42EE070}" dt="2024-02-29T06:22:40.831" v="36" actId="20577"/>
      <pc:docMkLst>
        <pc:docMk/>
      </pc:docMkLst>
      <pc:sldChg chg="modSp">
        <pc:chgData name="ナカガミ　ノノハ" userId="S::3731390@school.city.osaka.jp::9bc4dbfd-f8bc-4287-9d36-b998f961c5c3" providerId="AD" clId="Web-{ADCB370E-BF61-4C49-9710-CACEA42EE070}" dt="2024-02-29T06:22:40.831" v="36" actId="20577"/>
        <pc:sldMkLst>
          <pc:docMk/>
          <pc:sldMk cId="4120706876" sldId="257"/>
        </pc:sldMkLst>
        <pc:spChg chg="mod">
          <ac:chgData name="ナカガミ　ノノハ" userId="S::3731390@school.city.osaka.jp::9bc4dbfd-f8bc-4287-9d36-b998f961c5c3" providerId="AD" clId="Web-{ADCB370E-BF61-4C49-9710-CACEA42EE070}" dt="2024-02-29T06:22:40.831" v="36" actId="20577"/>
          <ac:spMkLst>
            <pc:docMk/>
            <pc:sldMk cId="4120706876" sldId="257"/>
            <ac:spMk id="3" creationId="{F11118AF-18D8-C85F-4264-31C43E824633}"/>
          </ac:spMkLst>
        </pc:spChg>
      </pc:sldChg>
    </pc:docChg>
  </pc:docChgLst>
  <pc:docChgLst>
    <pc:chgData name="ナカガミ　ノノハ" userId="S::3731390@school.city.osaka.jp::9bc4dbfd-f8bc-4287-9d36-b998f961c5c3" providerId="AD" clId="Web-{7C6EF708-B603-4988-B373-EAF75C076D0C}"/>
    <pc:docChg chg="addSld modSld">
      <pc:chgData name="ナカガミ　ノノハ" userId="S::3731390@school.city.osaka.jp::9bc4dbfd-f8bc-4287-9d36-b998f961c5c3" providerId="AD" clId="Web-{7C6EF708-B603-4988-B373-EAF75C076D0C}" dt="2024-03-04T06:19:46.529" v="106" actId="20577"/>
      <pc:docMkLst>
        <pc:docMk/>
      </pc:docMkLst>
      <pc:sldChg chg="modSp">
        <pc:chgData name="ナカガミ　ノノハ" userId="S::3731390@school.city.osaka.jp::9bc4dbfd-f8bc-4287-9d36-b998f961c5c3" providerId="AD" clId="Web-{7C6EF708-B603-4988-B373-EAF75C076D0C}" dt="2024-03-04T06:19:46.529" v="106" actId="20577"/>
        <pc:sldMkLst>
          <pc:docMk/>
          <pc:sldMk cId="4120706876" sldId="257"/>
        </pc:sldMkLst>
        <pc:spChg chg="mod">
          <ac:chgData name="ナカガミ　ノノハ" userId="S::3731390@school.city.osaka.jp::9bc4dbfd-f8bc-4287-9d36-b998f961c5c3" providerId="AD" clId="Web-{7C6EF708-B603-4988-B373-EAF75C076D0C}" dt="2024-03-04T06:19:46.529" v="106" actId="20577"/>
          <ac:spMkLst>
            <pc:docMk/>
            <pc:sldMk cId="4120706876" sldId="257"/>
            <ac:spMk id="3" creationId="{F11118AF-18D8-C85F-4264-31C43E824633}"/>
          </ac:spMkLst>
        </pc:spChg>
      </pc:sldChg>
      <pc:sldChg chg="modSp">
        <pc:chgData name="ナカガミ　ノノハ" userId="S::3731390@school.city.osaka.jp::9bc4dbfd-f8bc-4287-9d36-b998f961c5c3" providerId="AD" clId="Web-{7C6EF708-B603-4988-B373-EAF75C076D0C}" dt="2024-03-04T06:07:06.671" v="30" actId="14100"/>
        <pc:sldMkLst>
          <pc:docMk/>
          <pc:sldMk cId="448328849" sldId="260"/>
        </pc:sldMkLst>
        <pc:graphicFrameChg chg="mod">
          <ac:chgData name="ナカガミ　ノノハ" userId="S::3731390@school.city.osaka.jp::9bc4dbfd-f8bc-4287-9d36-b998f961c5c3" providerId="AD" clId="Web-{7C6EF708-B603-4988-B373-EAF75C076D0C}" dt="2024-03-04T06:07:06.671" v="30" actId="14100"/>
          <ac:graphicFrameMkLst>
            <pc:docMk/>
            <pc:sldMk cId="448328849" sldId="260"/>
            <ac:graphicFrameMk id="5" creationId="{B83192AD-6C62-4884-81CB-73BEFA27C211}"/>
          </ac:graphicFrameMkLst>
        </pc:graphicFrameChg>
      </pc:sldChg>
      <pc:sldChg chg="modSp">
        <pc:chgData name="ナカガミ　ノノハ" userId="S::3731390@school.city.osaka.jp::9bc4dbfd-f8bc-4287-9d36-b998f961c5c3" providerId="AD" clId="Web-{7C6EF708-B603-4988-B373-EAF75C076D0C}" dt="2024-03-04T06:07:34.437" v="48" actId="1076"/>
        <pc:sldMkLst>
          <pc:docMk/>
          <pc:sldMk cId="1959649676" sldId="261"/>
        </pc:sldMkLst>
        <pc:spChg chg="mod">
          <ac:chgData name="ナカガミ　ノノハ" userId="S::3731390@school.city.osaka.jp::9bc4dbfd-f8bc-4287-9d36-b998f961c5c3" providerId="AD" clId="Web-{7C6EF708-B603-4988-B373-EAF75C076D0C}" dt="2024-03-04T05:49:59.433" v="12" actId="20577"/>
          <ac:spMkLst>
            <pc:docMk/>
            <pc:sldMk cId="1959649676" sldId="261"/>
            <ac:spMk id="2" creationId="{33C8FEB3-6F33-FE9F-4E54-0BF3B278AC42}"/>
          </ac:spMkLst>
        </pc:spChg>
        <pc:spChg chg="mod">
          <ac:chgData name="ナカガミ　ノノハ" userId="S::3731390@school.city.osaka.jp::9bc4dbfd-f8bc-4287-9d36-b998f961c5c3" providerId="AD" clId="Web-{7C6EF708-B603-4988-B373-EAF75C076D0C}" dt="2024-03-04T06:07:34.437" v="48" actId="1076"/>
          <ac:spMkLst>
            <pc:docMk/>
            <pc:sldMk cId="1959649676" sldId="261"/>
            <ac:spMk id="3" creationId="{7F00715C-E6AF-96AF-ADA2-152AA8585B0C}"/>
          </ac:spMkLst>
        </pc:spChg>
      </pc:sldChg>
      <pc:sldChg chg="addSp delSp modSp new mod setBg modClrScheme chgLayout">
        <pc:chgData name="ナカガミ　ノノハ" userId="S::3731390@school.city.osaka.jp::9bc4dbfd-f8bc-4287-9d36-b998f961c5c3" providerId="AD" clId="Web-{7C6EF708-B603-4988-B373-EAF75C076D0C}" dt="2024-03-04T05:55:41.721" v="29" actId="20577"/>
        <pc:sldMkLst>
          <pc:docMk/>
          <pc:sldMk cId="3904111054" sldId="262"/>
        </pc:sldMkLst>
        <pc:spChg chg="mod ord">
          <ac:chgData name="ナカガミ　ノノハ" userId="S::3731390@school.city.osaka.jp::9bc4dbfd-f8bc-4287-9d36-b998f961c5c3" providerId="AD" clId="Web-{7C6EF708-B603-4988-B373-EAF75C076D0C}" dt="2024-03-04T05:55:41.721" v="29" actId="20577"/>
          <ac:spMkLst>
            <pc:docMk/>
            <pc:sldMk cId="3904111054" sldId="262"/>
            <ac:spMk id="2" creationId="{29305D34-3017-6EB9-8E6C-8266B671C752}"/>
          </ac:spMkLst>
        </pc:spChg>
        <pc:spChg chg="del">
          <ac:chgData name="ナカガミ　ノノハ" userId="S::3731390@school.city.osaka.jp::9bc4dbfd-f8bc-4287-9d36-b998f961c5c3" providerId="AD" clId="Web-{7C6EF708-B603-4988-B373-EAF75C076D0C}" dt="2024-03-04T05:51:30.997" v="14"/>
          <ac:spMkLst>
            <pc:docMk/>
            <pc:sldMk cId="3904111054" sldId="262"/>
            <ac:spMk id="3" creationId="{DB3C31EE-ECEC-8ACA-C930-6A5BE80E30EB}"/>
          </ac:spMkLst>
        </pc:spChg>
        <pc:spChg chg="add">
          <ac:chgData name="ナカガミ　ノノハ" userId="S::3731390@school.city.osaka.jp::9bc4dbfd-f8bc-4287-9d36-b998f961c5c3" providerId="AD" clId="Web-{7C6EF708-B603-4988-B373-EAF75C076D0C}" dt="2024-03-04T05:51:42.607" v="15"/>
          <ac:spMkLst>
            <pc:docMk/>
            <pc:sldMk cId="3904111054" sldId="262"/>
            <ac:spMk id="7" creationId="{FFD48BC7-DC40-47DE-87EE-9F4B6ECB9ABB}"/>
          </ac:spMkLst>
        </pc:spChg>
        <pc:spChg chg="add">
          <ac:chgData name="ナカガミ　ノノハ" userId="S::3731390@school.city.osaka.jp::9bc4dbfd-f8bc-4287-9d36-b998f961c5c3" providerId="AD" clId="Web-{7C6EF708-B603-4988-B373-EAF75C076D0C}" dt="2024-03-04T05:51:42.607" v="15"/>
          <ac:spMkLst>
            <pc:docMk/>
            <pc:sldMk cId="3904111054" sldId="262"/>
            <ac:spMk id="9" creationId="{E502BBC7-2C76-46F3-BC24-5985BC13DB88}"/>
          </ac:spMkLst>
        </pc:spChg>
        <pc:spChg chg="add">
          <ac:chgData name="ナカガミ　ノノハ" userId="S::3731390@school.city.osaka.jp::9bc4dbfd-f8bc-4287-9d36-b998f961c5c3" providerId="AD" clId="Web-{7C6EF708-B603-4988-B373-EAF75C076D0C}" dt="2024-03-04T05:51:42.607" v="15"/>
          <ac:spMkLst>
            <pc:docMk/>
            <pc:sldMk cId="3904111054" sldId="262"/>
            <ac:spMk id="11" creationId="{C7F28D52-2A5F-4D23-81AE-7CB8B591C7AF}"/>
          </ac:spMkLst>
        </pc:spChg>
        <pc:spChg chg="add">
          <ac:chgData name="ナカガミ　ノノハ" userId="S::3731390@school.city.osaka.jp::9bc4dbfd-f8bc-4287-9d36-b998f961c5c3" providerId="AD" clId="Web-{7C6EF708-B603-4988-B373-EAF75C076D0C}" dt="2024-03-04T05:51:42.607" v="15"/>
          <ac:spMkLst>
            <pc:docMk/>
            <pc:sldMk cId="3904111054" sldId="262"/>
            <ac:spMk id="13" creationId="{3629484E-3792-4B3D-89AD-7C8A1ED0E0D4}"/>
          </ac:spMkLst>
        </pc:spChg>
      </pc:sldChg>
      <pc:sldChg chg="addSp delSp modSp new">
        <pc:chgData name="ナカガミ　ノノハ" userId="S::3731390@school.city.osaka.jp::9bc4dbfd-f8bc-4287-9d36-b998f961c5c3" providerId="AD" clId="Web-{7C6EF708-B603-4988-B373-EAF75C076D0C}" dt="2024-03-04T06:16:05.587" v="99" actId="1076"/>
        <pc:sldMkLst>
          <pc:docMk/>
          <pc:sldMk cId="491779490" sldId="263"/>
        </pc:sldMkLst>
        <pc:spChg chg="del mod">
          <ac:chgData name="ナカガミ　ノノハ" userId="S::3731390@school.city.osaka.jp::9bc4dbfd-f8bc-4287-9d36-b998f961c5c3" providerId="AD" clId="Web-{7C6EF708-B603-4988-B373-EAF75C076D0C}" dt="2024-03-04T06:09:14.908" v="78"/>
          <ac:spMkLst>
            <pc:docMk/>
            <pc:sldMk cId="491779490" sldId="263"/>
            <ac:spMk id="2" creationId="{2392C005-CEDF-8816-3ADC-E515E62DE205}"/>
          </ac:spMkLst>
        </pc:spChg>
        <pc:spChg chg="mod">
          <ac:chgData name="ナカガミ　ノノハ" userId="S::3731390@school.city.osaka.jp::9bc4dbfd-f8bc-4287-9d36-b998f961c5c3" providerId="AD" clId="Web-{7C6EF708-B603-4988-B373-EAF75C076D0C}" dt="2024-03-04T06:16:05.587" v="99" actId="1076"/>
          <ac:spMkLst>
            <pc:docMk/>
            <pc:sldMk cId="491779490" sldId="263"/>
            <ac:spMk id="3" creationId="{F6B6FCA6-23B1-7349-05C1-E6681F30B65D}"/>
          </ac:spMkLst>
        </pc:spChg>
        <pc:picChg chg="add mod">
          <ac:chgData name="ナカガミ　ノノハ" userId="S::3731390@school.city.osaka.jp::9bc4dbfd-f8bc-4287-9d36-b998f961c5c3" providerId="AD" clId="Web-{7C6EF708-B603-4988-B373-EAF75C076D0C}" dt="2024-03-04T06:15:54.321" v="98" actId="1076"/>
          <ac:picMkLst>
            <pc:docMk/>
            <pc:sldMk cId="491779490" sldId="263"/>
            <ac:picMk id="4" creationId="{31C12215-097E-8EF3-E292-02A4BE64F317}"/>
          </ac:picMkLst>
        </pc:picChg>
      </pc:sldChg>
    </pc:docChg>
  </pc:docChgLst>
  <pc:docChgLst>
    <pc:chgData clId="Web-{036A6BC0-6FBD-4A58-8176-102EDA43E453}"/>
    <pc:docChg chg="modSld">
      <pc:chgData name="" userId="" providerId="" clId="Web-{036A6BC0-6FBD-4A58-8176-102EDA43E453}" dt="2024-03-04T05:51:14.868" v="7" actId="20577"/>
      <pc:docMkLst>
        <pc:docMk/>
      </pc:docMkLst>
      <pc:sldChg chg="modSp">
        <pc:chgData name="" userId="" providerId="" clId="Web-{036A6BC0-6FBD-4A58-8176-102EDA43E453}" dt="2024-03-04T05:51:14.868" v="7" actId="20577"/>
        <pc:sldMkLst>
          <pc:docMk/>
          <pc:sldMk cId="1959649676" sldId="261"/>
        </pc:sldMkLst>
        <pc:spChg chg="mod">
          <ac:chgData name="" userId="" providerId="" clId="Web-{036A6BC0-6FBD-4A58-8176-102EDA43E453}" dt="2024-03-04T05:51:14.868" v="7" actId="20577"/>
          <ac:spMkLst>
            <pc:docMk/>
            <pc:sldMk cId="1959649676" sldId="261"/>
            <ac:spMk id="2" creationId="{33C8FEB3-6F33-FE9F-4E54-0BF3B278AC42}"/>
          </ac:spMkLst>
        </pc:spChg>
      </pc:sldChg>
    </pc:docChg>
  </pc:docChgLst>
  <pc:docChgLst>
    <pc:chgData name="ナカガミ　ノノハ" userId="S::3731390@school.city.osaka.jp::9bc4dbfd-f8bc-4287-9d36-b998f961c5c3" providerId="AD" clId="Web-{4FD777CD-7995-4096-A751-F943553C25BA}"/>
    <pc:docChg chg="modSld">
      <pc:chgData name="ナカガミ　ノノハ" userId="S::3731390@school.city.osaka.jp::9bc4dbfd-f8bc-4287-9d36-b998f961c5c3" providerId="AD" clId="Web-{4FD777CD-7995-4096-A751-F943553C25BA}" dt="2024-03-07T06:10:27.551" v="2"/>
      <pc:docMkLst>
        <pc:docMk/>
      </pc:docMkLst>
      <pc:sldChg chg="addSp">
        <pc:chgData name="ナカガミ　ノノハ" userId="S::3731390@school.city.osaka.jp::9bc4dbfd-f8bc-4287-9d36-b998f961c5c3" providerId="AD" clId="Web-{4FD777CD-7995-4096-A751-F943553C25BA}" dt="2024-03-07T06:10:27.551" v="2"/>
        <pc:sldMkLst>
          <pc:docMk/>
          <pc:sldMk cId="261424960" sldId="272"/>
        </pc:sldMkLst>
        <pc:inkChg chg="add">
          <ac:chgData name="ナカガミ　ノノハ" userId="S::3731390@school.city.osaka.jp::9bc4dbfd-f8bc-4287-9d36-b998f961c5c3" providerId="AD" clId="Web-{4FD777CD-7995-4096-A751-F943553C25BA}" dt="2024-03-07T06:09:53.346" v="0"/>
          <ac:inkMkLst>
            <pc:docMk/>
            <pc:sldMk cId="261424960" sldId="272"/>
            <ac:inkMk id="3" creationId="{05FA09E5-0F02-49C5-DD3A-43881216C147}"/>
          </ac:inkMkLst>
        </pc:inkChg>
        <pc:inkChg chg="add">
          <ac:chgData name="ナカガミ　ノノハ" userId="S::3731390@school.city.osaka.jp::9bc4dbfd-f8bc-4287-9d36-b998f961c5c3" providerId="AD" clId="Web-{4FD777CD-7995-4096-A751-F943553C25BA}" dt="2024-03-07T06:10:12.753" v="1"/>
          <ac:inkMkLst>
            <pc:docMk/>
            <pc:sldMk cId="261424960" sldId="272"/>
            <ac:inkMk id="5" creationId="{5B0D0AAB-5823-480B-677D-FA3C56457B43}"/>
          </ac:inkMkLst>
        </pc:inkChg>
        <pc:inkChg chg="add">
          <ac:chgData name="ナカガミ　ノノハ" userId="S::3731390@school.city.osaka.jp::9bc4dbfd-f8bc-4287-9d36-b998f961c5c3" providerId="AD" clId="Web-{4FD777CD-7995-4096-A751-F943553C25BA}" dt="2024-03-07T06:10:27.551" v="2"/>
          <ac:inkMkLst>
            <pc:docMk/>
            <pc:sldMk cId="261424960" sldId="272"/>
            <ac:inkMk id="6" creationId="{03B2E3C5-E1E7-F5C0-9811-F6ED5C8652AF}"/>
          </ac:inkMkLst>
        </pc:inkChg>
      </pc:sldChg>
    </pc:docChg>
  </pc:docChgLst>
  <pc:docChgLst>
    <pc:chgData name="ナカガミ　ノノハ" userId="S::3731390@school.city.osaka.jp::9bc4dbfd-f8bc-4287-9d36-b998f961c5c3" providerId="AD" clId="Web-{4A347AA7-ACCA-40CF-9F9E-EF460D88B999}"/>
    <pc:docChg chg="addSld delSld modSld">
      <pc:chgData name="ナカガミ　ノノハ" userId="S::3731390@school.city.osaka.jp::9bc4dbfd-f8bc-4287-9d36-b998f961c5c3" providerId="AD" clId="Web-{4A347AA7-ACCA-40CF-9F9E-EF460D88B999}" dt="2024-03-05T15:45:52.577" v="204" actId="1076"/>
      <pc:docMkLst>
        <pc:docMk/>
      </pc:docMkLst>
      <pc:sldChg chg="modSp">
        <pc:chgData name="ナカガミ　ノノハ" userId="S::3731390@school.city.osaka.jp::9bc4dbfd-f8bc-4287-9d36-b998f961c5c3" providerId="AD" clId="Web-{4A347AA7-ACCA-40CF-9F9E-EF460D88B999}" dt="2024-03-05T15:43:27.604" v="183" actId="20577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4A347AA7-ACCA-40CF-9F9E-EF460D88B999}" dt="2024-03-05T15:43:27.604" v="183" actId="20577"/>
          <ac:spMkLst>
            <pc:docMk/>
            <pc:sldMk cId="3904111054" sldId="262"/>
            <ac:spMk id="2" creationId="{29305D34-3017-6EB9-8E6C-8266B671C752}"/>
          </ac:spMkLst>
        </pc:spChg>
      </pc:sldChg>
      <pc:sldChg chg="addSp modSp del">
        <pc:chgData name="ナカガミ　ノノハ" userId="S::3731390@school.city.osaka.jp::9bc4dbfd-f8bc-4287-9d36-b998f961c5c3" providerId="AD" clId="Web-{4A347AA7-ACCA-40CF-9F9E-EF460D88B999}" dt="2024-03-05T15:44:31.981" v="189"/>
        <pc:sldMkLst>
          <pc:docMk/>
          <pc:sldMk cId="4198807437" sldId="264"/>
        </pc:sldMkLst>
        <pc:spChg chg="mod">
          <ac:chgData name="ナカガミ　ノノハ" userId="S::3731390@school.city.osaka.jp::9bc4dbfd-f8bc-4287-9d36-b998f961c5c3" providerId="AD" clId="Web-{4A347AA7-ACCA-40CF-9F9E-EF460D88B999}" dt="2024-03-05T14:49:40.785" v="65" actId="1076"/>
          <ac:spMkLst>
            <pc:docMk/>
            <pc:sldMk cId="4198807437" sldId="264"/>
            <ac:spMk id="2" creationId="{A97AD407-8C61-2979-44D0-515886485EEE}"/>
          </ac:spMkLst>
        </pc:spChg>
        <pc:spChg chg="mod">
          <ac:chgData name="ナカガミ　ノノハ" userId="S::3731390@school.city.osaka.jp::9bc4dbfd-f8bc-4287-9d36-b998f961c5c3" providerId="AD" clId="Web-{4A347AA7-ACCA-40CF-9F9E-EF460D88B999}" dt="2024-03-05T14:48:44.127" v="57" actId="20577"/>
          <ac:spMkLst>
            <pc:docMk/>
            <pc:sldMk cId="4198807437" sldId="264"/>
            <ac:spMk id="3" creationId="{F6B6FCA6-23B1-7349-05C1-E6681F30B65D}"/>
          </ac:spMkLst>
        </pc:spChg>
        <pc:spChg chg="mod">
          <ac:chgData name="ナカガミ　ノノハ" userId="S::3731390@school.city.osaka.jp::9bc4dbfd-f8bc-4287-9d36-b998f961c5c3" providerId="AD" clId="Web-{4A347AA7-ACCA-40CF-9F9E-EF460D88B999}" dt="2024-03-05T14:46:48.187" v="38" actId="1076"/>
          <ac:spMkLst>
            <pc:docMk/>
            <pc:sldMk cId="4198807437" sldId="264"/>
            <ac:spMk id="5" creationId="{9E794FDC-93E5-626C-5574-BCA28AA430EF}"/>
          </ac:spMkLst>
        </pc:spChg>
        <pc:spChg chg="add mod">
          <ac:chgData name="ナカガミ　ノノハ" userId="S::3731390@school.city.osaka.jp::9bc4dbfd-f8bc-4287-9d36-b998f961c5c3" providerId="AD" clId="Web-{4A347AA7-ACCA-40CF-9F9E-EF460D88B999}" dt="2024-03-05T14:48:15.377" v="56" actId="14100"/>
          <ac:spMkLst>
            <pc:docMk/>
            <pc:sldMk cId="4198807437" sldId="264"/>
            <ac:spMk id="6" creationId="{A346DB42-77A4-AD4F-A851-427484AB144D}"/>
          </ac:spMkLst>
        </pc:spChg>
        <pc:spChg chg="mod">
          <ac:chgData name="ナカガミ　ノノハ" userId="S::3731390@school.city.osaka.jp::9bc4dbfd-f8bc-4287-9d36-b998f961c5c3" providerId="AD" clId="Web-{4A347AA7-ACCA-40CF-9F9E-EF460D88B999}" dt="2024-03-05T14:46:34.983" v="36" actId="1076"/>
          <ac:spMkLst>
            <pc:docMk/>
            <pc:sldMk cId="4198807437" sldId="264"/>
            <ac:spMk id="7" creationId="{715CA461-0CEC-2006-646F-8ADBD5E8089A}"/>
          </ac:spMkLst>
        </pc:spChg>
        <pc:spChg chg="mod">
          <ac:chgData name="ナカガミ　ノノハ" userId="S::3731390@school.city.osaka.jp::9bc4dbfd-f8bc-4287-9d36-b998f961c5c3" providerId="AD" clId="Web-{4A347AA7-ACCA-40CF-9F9E-EF460D88B999}" dt="2024-03-05T14:49:35.551" v="64" actId="1076"/>
          <ac:spMkLst>
            <pc:docMk/>
            <pc:sldMk cId="4198807437" sldId="264"/>
            <ac:spMk id="8" creationId="{ABDA1501-ED4B-5271-D0BB-217B6BA7F054}"/>
          </ac:spMkLst>
        </pc:spChg>
        <pc:spChg chg="mod">
          <ac:chgData name="ナカガミ　ノノハ" userId="S::3731390@school.city.osaka.jp::9bc4dbfd-f8bc-4287-9d36-b998f961c5c3" providerId="AD" clId="Web-{4A347AA7-ACCA-40CF-9F9E-EF460D88B999}" dt="2024-03-05T14:46:43.249" v="37" actId="1076"/>
          <ac:spMkLst>
            <pc:docMk/>
            <pc:sldMk cId="4198807437" sldId="264"/>
            <ac:spMk id="9" creationId="{F9FF12E9-4827-611F-23CF-E915BCFB3C17}"/>
          </ac:spMkLst>
        </pc:spChg>
        <pc:picChg chg="mod">
          <ac:chgData name="ナカガミ　ノノハ" userId="S::3731390@school.city.osaka.jp::9bc4dbfd-f8bc-4287-9d36-b998f961c5c3" providerId="AD" clId="Web-{4A347AA7-ACCA-40CF-9F9E-EF460D88B999}" dt="2024-03-05T14:47:04.734" v="40" actId="1076"/>
          <ac:picMkLst>
            <pc:docMk/>
            <pc:sldMk cId="4198807437" sldId="264"/>
            <ac:picMk id="4" creationId="{E768742A-2B31-5F15-B54C-E252F5DF7FFB}"/>
          </ac:picMkLst>
        </pc:picChg>
      </pc:sldChg>
      <pc:sldChg chg="addSp delSp modSp">
        <pc:chgData name="ナカガミ　ノノハ" userId="S::3731390@school.city.osaka.jp::9bc4dbfd-f8bc-4287-9d36-b998f961c5c3" providerId="AD" clId="Web-{4A347AA7-ACCA-40CF-9F9E-EF460D88B999}" dt="2024-03-05T15:04:17.905" v="182" actId="1076"/>
        <pc:sldMkLst>
          <pc:docMk/>
          <pc:sldMk cId="83120893" sldId="265"/>
        </pc:sldMkLst>
        <pc:spChg chg="mod">
          <ac:chgData name="ナカガミ　ノノハ" userId="S::3731390@school.city.osaka.jp::9bc4dbfd-f8bc-4287-9d36-b998f961c5c3" providerId="AD" clId="Web-{4A347AA7-ACCA-40CF-9F9E-EF460D88B999}" dt="2024-03-05T14:45:55.060" v="34" actId="1076"/>
          <ac:spMkLst>
            <pc:docMk/>
            <pc:sldMk cId="83120893" sldId="265"/>
            <ac:spMk id="2" creationId="{422DC459-2437-8327-54B1-4913475D3177}"/>
          </ac:spMkLst>
        </pc:spChg>
        <pc:spChg chg="add mod">
          <ac:chgData name="ナカガミ　ノノハ" userId="S::3731390@school.city.osaka.jp::9bc4dbfd-f8bc-4287-9d36-b998f961c5c3" providerId="AD" clId="Web-{4A347AA7-ACCA-40CF-9F9E-EF460D88B999}" dt="2024-03-05T14:51:36.007" v="86" actId="14100"/>
          <ac:spMkLst>
            <pc:docMk/>
            <pc:sldMk cId="83120893" sldId="265"/>
            <ac:spMk id="17" creationId="{1E42F993-FAB6-3ECB-6478-0867F1EE55EA}"/>
          </ac:spMkLst>
        </pc:spChg>
        <pc:picChg chg="add del mod">
          <ac:chgData name="ナカガミ　ノノハ" userId="S::3731390@school.city.osaka.jp::9bc4dbfd-f8bc-4287-9d36-b998f961c5c3" providerId="AD" clId="Web-{4A347AA7-ACCA-40CF-9F9E-EF460D88B999}" dt="2024-03-05T14:59:07.739" v="178"/>
          <ac:picMkLst>
            <pc:docMk/>
            <pc:sldMk cId="83120893" sldId="265"/>
            <ac:picMk id="23" creationId="{86160331-D9D7-5406-7EC3-BF0BB4DF0DB3}"/>
          </ac:picMkLst>
        </pc:picChg>
        <pc:picChg chg="mod">
          <ac:chgData name="ナカガミ　ノノハ" userId="S::3731390@school.city.osaka.jp::9bc4dbfd-f8bc-4287-9d36-b998f961c5c3" providerId="AD" clId="Web-{4A347AA7-ACCA-40CF-9F9E-EF460D88B999}" dt="2024-03-05T15:04:17.905" v="182" actId="1076"/>
          <ac:picMkLst>
            <pc:docMk/>
            <pc:sldMk cId="83120893" sldId="265"/>
            <ac:picMk id="53" creationId="{970DDADF-00AF-D60E-D3EB-0159B3DF5B00}"/>
          </ac:picMkLst>
        </pc:picChg>
      </pc:sldChg>
      <pc:sldChg chg="addSp modSp">
        <pc:chgData name="ナカガミ　ノノハ" userId="S::3731390@school.city.osaka.jp::9bc4dbfd-f8bc-4287-9d36-b998f961c5c3" providerId="AD" clId="Web-{4A347AA7-ACCA-40CF-9F9E-EF460D88B999}" dt="2024-03-05T14:52:42.087" v="95" actId="14100"/>
        <pc:sldMkLst>
          <pc:docMk/>
          <pc:sldMk cId="3704792247" sldId="267"/>
        </pc:sldMkLst>
        <pc:spChg chg="mod">
          <ac:chgData name="ナカガミ　ノノハ" userId="S::3731390@school.city.osaka.jp::9bc4dbfd-f8bc-4287-9d36-b998f961c5c3" providerId="AD" clId="Web-{4A347AA7-ACCA-40CF-9F9E-EF460D88B999}" dt="2024-03-05T14:44:38.480" v="25" actId="14100"/>
          <ac:spMkLst>
            <pc:docMk/>
            <pc:sldMk cId="3704792247" sldId="267"/>
            <ac:spMk id="2" creationId="{6BE00C40-C8DB-6B71-8B73-06C27A69F2DC}"/>
          </ac:spMkLst>
        </pc:spChg>
        <pc:spChg chg="add mod">
          <ac:chgData name="ナカガミ　ノノハ" userId="S::3731390@school.city.osaka.jp::9bc4dbfd-f8bc-4287-9d36-b998f961c5c3" providerId="AD" clId="Web-{4A347AA7-ACCA-40CF-9F9E-EF460D88B999}" dt="2024-03-05T14:52:42.087" v="95" actId="14100"/>
          <ac:spMkLst>
            <pc:docMk/>
            <pc:sldMk cId="3704792247" sldId="267"/>
            <ac:spMk id="7" creationId="{F88DA09C-936C-593A-8072-9C933ECEE657}"/>
          </ac:spMkLst>
        </pc:spChg>
      </pc:sldChg>
      <pc:sldChg chg="addSp modSp new mod modClrScheme chgLayout">
        <pc:chgData name="ナカガミ　ノノハ" userId="S::3731390@school.city.osaka.jp::9bc4dbfd-f8bc-4287-9d36-b998f961c5c3" providerId="AD" clId="Web-{4A347AA7-ACCA-40CF-9F9E-EF460D88B999}" dt="2024-03-05T15:45:52.577" v="204" actId="1076"/>
        <pc:sldMkLst>
          <pc:docMk/>
          <pc:sldMk cId="2456374703" sldId="268"/>
        </pc:sldMkLst>
        <pc:spChg chg="mod ord">
          <ac:chgData name="ナカガミ　ノノハ" userId="S::3731390@school.city.osaka.jp::9bc4dbfd-f8bc-4287-9d36-b998f961c5c3" providerId="AD" clId="Web-{4A347AA7-ACCA-40CF-9F9E-EF460D88B999}" dt="2024-03-05T15:45:52.577" v="204" actId="1076"/>
          <ac:spMkLst>
            <pc:docMk/>
            <pc:sldMk cId="2456374703" sldId="268"/>
            <ac:spMk id="2" creationId="{D64F7F08-C1BD-0767-765F-C91B03EC0D31}"/>
          </ac:spMkLst>
        </pc:spChg>
        <pc:spChg chg="mod ord">
          <ac:chgData name="ナカガミ　ノノハ" userId="S::3731390@school.city.osaka.jp::9bc4dbfd-f8bc-4287-9d36-b998f961c5c3" providerId="AD" clId="Web-{4A347AA7-ACCA-40CF-9F9E-EF460D88B999}" dt="2024-03-05T14:55:07.607" v="141" actId="20577"/>
          <ac:spMkLst>
            <pc:docMk/>
            <pc:sldMk cId="2456374703" sldId="268"/>
            <ac:spMk id="3" creationId="{8B9D411C-E7C3-CB42-6ED0-445ADB6A03AD}"/>
          </ac:spMkLst>
        </pc:spChg>
        <pc:spChg chg="add mod ord">
          <ac:chgData name="ナカガミ　ノノハ" userId="S::3731390@school.city.osaka.jp::9bc4dbfd-f8bc-4287-9d36-b998f961c5c3" providerId="AD" clId="Web-{4A347AA7-ACCA-40CF-9F9E-EF460D88B999}" dt="2024-03-05T14:54:10.278" v="121" actId="20577"/>
          <ac:spMkLst>
            <pc:docMk/>
            <pc:sldMk cId="2456374703" sldId="268"/>
            <ac:spMk id="4" creationId="{AE29F015-A2E3-1ADB-FE62-30E73891E009}"/>
          </ac:spMkLst>
        </pc:spChg>
        <pc:spChg chg="add mod ord">
          <ac:chgData name="ナカガミ　ノノハ" userId="S::3731390@school.city.osaka.jp::9bc4dbfd-f8bc-4287-9d36-b998f961c5c3" providerId="AD" clId="Web-{4A347AA7-ACCA-40CF-9F9E-EF460D88B999}" dt="2024-03-05T14:54:26.247" v="123" actId="20577"/>
          <ac:spMkLst>
            <pc:docMk/>
            <pc:sldMk cId="2456374703" sldId="268"/>
            <ac:spMk id="5" creationId="{070F3143-C335-9CC7-3B3D-DAAC4EECA011}"/>
          </ac:spMkLst>
        </pc:spChg>
        <pc:spChg chg="add mod ord">
          <ac:chgData name="ナカガミ　ノノハ" userId="S::3731390@school.city.osaka.jp::9bc4dbfd-f8bc-4287-9d36-b998f961c5c3" providerId="AD" clId="Web-{4A347AA7-ACCA-40CF-9F9E-EF460D88B999}" dt="2024-03-05T15:44:26.512" v="188" actId="20577"/>
          <ac:spMkLst>
            <pc:docMk/>
            <pc:sldMk cId="2456374703" sldId="268"/>
            <ac:spMk id="6" creationId="{FEBAD91B-052F-BBD8-6992-4833F5E01802}"/>
          </ac:spMkLst>
        </pc:spChg>
        <pc:spChg chg="add mod">
          <ac:chgData name="ナカガミ　ノノハ" userId="S::3731390@school.city.osaka.jp::9bc4dbfd-f8bc-4287-9d36-b998f961c5c3" providerId="AD" clId="Web-{4A347AA7-ACCA-40CF-9F9E-EF460D88B999}" dt="2024-03-05T15:45:29.139" v="203" actId="14100"/>
          <ac:spMkLst>
            <pc:docMk/>
            <pc:sldMk cId="2456374703" sldId="268"/>
            <ac:spMk id="7" creationId="{40DBD5AC-DBCE-3CB3-4EF9-EE686776121F}"/>
          </ac:spMkLst>
        </pc:spChg>
      </pc:sldChg>
    </pc:docChg>
  </pc:docChgLst>
  <pc:docChgLst>
    <pc:chgData name="モリタ　ルコ" userId="S::5070992@school.city.osaka.jp::6fe4b313-948f-4633-a02c-1429f2de1252" providerId="AD" clId="Web-{22DB0228-8B57-40D6-B713-05CDF502C2F1}"/>
    <pc:docChg chg="addSld delSld">
      <pc:chgData name="モリタ　ルコ" userId="S::5070992@school.city.osaka.jp::6fe4b313-948f-4633-a02c-1429f2de1252" providerId="AD" clId="Web-{22DB0228-8B57-40D6-B713-05CDF502C2F1}" dt="2024-03-04T05:44:49.345" v="2"/>
      <pc:docMkLst>
        <pc:docMk/>
      </pc:docMkLst>
      <pc:sldChg chg="new del">
        <pc:chgData name="モリタ　ルコ" userId="S::5070992@school.city.osaka.jp::6fe4b313-948f-4633-a02c-1429f2de1252" providerId="AD" clId="Web-{22DB0228-8B57-40D6-B713-05CDF502C2F1}" dt="2024-03-04T05:40:02.917" v="1"/>
        <pc:sldMkLst>
          <pc:docMk/>
          <pc:sldMk cId="1713098481" sldId="261"/>
        </pc:sldMkLst>
      </pc:sldChg>
      <pc:sldChg chg="new">
        <pc:chgData name="モリタ　ルコ" userId="S::5070992@school.city.osaka.jp::6fe4b313-948f-4633-a02c-1429f2de1252" providerId="AD" clId="Web-{22DB0228-8B57-40D6-B713-05CDF502C2F1}" dt="2024-03-04T05:44:49.345" v="2"/>
        <pc:sldMkLst>
          <pc:docMk/>
          <pc:sldMk cId="1959649676" sldId="261"/>
        </pc:sldMkLst>
      </pc:sldChg>
    </pc:docChg>
  </pc:docChgLst>
  <pc:docChgLst>
    <pc:chgData name="ナカガミ　ノノハ" userId="S::3731390@school.city.osaka.jp::9bc4dbfd-f8bc-4287-9d36-b998f961c5c3" providerId="AD" clId="Web-{C6D83276-AFA8-40D7-AFF7-A3AA5A8E2D2E}"/>
    <pc:docChg chg="addSld delSld modSld">
      <pc:chgData name="ナカガミ　ノノハ" userId="S::3731390@school.city.osaka.jp::9bc4dbfd-f8bc-4287-9d36-b998f961c5c3" providerId="AD" clId="Web-{C6D83276-AFA8-40D7-AFF7-A3AA5A8E2D2E}" dt="2024-03-05T05:58:01.971" v="73" actId="20577"/>
      <pc:docMkLst>
        <pc:docMk/>
      </pc:docMkLst>
      <pc:sldChg chg="modSp">
        <pc:chgData name="ナカガミ　ノノハ" userId="S::3731390@school.city.osaka.jp::9bc4dbfd-f8bc-4287-9d36-b998f961c5c3" providerId="AD" clId="Web-{C6D83276-AFA8-40D7-AFF7-A3AA5A8E2D2E}" dt="2024-03-05T05:54:27.652" v="67" actId="20577"/>
        <pc:sldMkLst>
          <pc:docMk/>
          <pc:sldMk cId="1959649676" sldId="261"/>
        </pc:sldMkLst>
        <pc:spChg chg="mod">
          <ac:chgData name="ナカガミ　ノノハ" userId="S::3731390@school.city.osaka.jp::9bc4dbfd-f8bc-4287-9d36-b998f961c5c3" providerId="AD" clId="Web-{C6D83276-AFA8-40D7-AFF7-A3AA5A8E2D2E}" dt="2024-03-05T05:54:27.652" v="67" actId="20577"/>
          <ac:spMkLst>
            <pc:docMk/>
            <pc:sldMk cId="1959649676" sldId="261"/>
            <ac:spMk id="2" creationId="{33C8FEB3-6F33-FE9F-4E54-0BF3B278AC42}"/>
          </ac:spMkLst>
        </pc:spChg>
        <pc:graphicFrameChg chg="modGraphic">
          <ac:chgData name="ナカガミ　ノノハ" userId="S::3731390@school.city.osaka.jp::9bc4dbfd-f8bc-4287-9d36-b998f961c5c3" providerId="AD" clId="Web-{C6D83276-AFA8-40D7-AFF7-A3AA5A8E2D2E}" dt="2024-03-05T05:53:04.352" v="50" actId="20577"/>
          <ac:graphicFrameMkLst>
            <pc:docMk/>
            <pc:sldMk cId="1959649676" sldId="261"/>
            <ac:graphicFrameMk id="10" creationId="{C9B3182F-E374-B303-2C4A-EAD89916DBF4}"/>
          </ac:graphicFrameMkLst>
        </pc:graphicFrameChg>
      </pc:sldChg>
      <pc:sldChg chg="modSp">
        <pc:chgData name="ナカガミ　ノノハ" userId="S::3731390@school.city.osaka.jp::9bc4dbfd-f8bc-4287-9d36-b998f961c5c3" providerId="AD" clId="Web-{C6D83276-AFA8-40D7-AFF7-A3AA5A8E2D2E}" dt="2024-03-05T05:39:09.202" v="5" actId="1076"/>
        <pc:sldMkLst>
          <pc:docMk/>
          <pc:sldMk cId="3904111054" sldId="262"/>
        </pc:sldMkLst>
        <pc:spChg chg="mod">
          <ac:chgData name="ナカガミ　ノノハ" userId="S::3731390@school.city.osaka.jp::9bc4dbfd-f8bc-4287-9d36-b998f961c5c3" providerId="AD" clId="Web-{C6D83276-AFA8-40D7-AFF7-A3AA5A8E2D2E}" dt="2024-03-05T05:38:38.061" v="4" actId="20577"/>
          <ac:spMkLst>
            <pc:docMk/>
            <pc:sldMk cId="3904111054" sldId="262"/>
            <ac:spMk id="2" creationId="{29305D34-3017-6EB9-8E6C-8266B671C752}"/>
          </ac:spMkLst>
        </pc:spChg>
        <pc:picChg chg="mod">
          <ac:chgData name="ナカガミ　ノノハ" userId="S::3731390@school.city.osaka.jp::9bc4dbfd-f8bc-4287-9d36-b998f961c5c3" providerId="AD" clId="Web-{C6D83276-AFA8-40D7-AFF7-A3AA5A8E2D2E}" dt="2024-03-05T05:39:09.202" v="5" actId="1076"/>
          <ac:picMkLst>
            <pc:docMk/>
            <pc:sldMk cId="3904111054" sldId="262"/>
            <ac:picMk id="4" creationId="{F66EAFF6-E7D8-5792-C0D1-34C56AB4B301}"/>
          </ac:picMkLst>
        </pc:picChg>
      </pc:sldChg>
      <pc:sldChg chg="modSp addAnim delAnim modAnim">
        <pc:chgData name="ナカガミ　ノノハ" userId="S::3731390@school.city.osaka.jp::9bc4dbfd-f8bc-4287-9d36-b998f961c5c3" providerId="AD" clId="Web-{C6D83276-AFA8-40D7-AFF7-A3AA5A8E2D2E}" dt="2024-03-05T05:58:01.971" v="73" actId="20577"/>
        <pc:sldMkLst>
          <pc:docMk/>
          <pc:sldMk cId="4198807437" sldId="264"/>
        </pc:sldMkLst>
        <pc:spChg chg="mod">
          <ac:chgData name="ナカガミ　ノノハ" userId="S::3731390@school.city.osaka.jp::9bc4dbfd-f8bc-4287-9d36-b998f961c5c3" providerId="AD" clId="Web-{C6D83276-AFA8-40D7-AFF7-A3AA5A8E2D2E}" dt="2024-03-05T05:58:01.971" v="73" actId="20577"/>
          <ac:spMkLst>
            <pc:docMk/>
            <pc:sldMk cId="4198807437" sldId="264"/>
            <ac:spMk id="3" creationId="{F6B6FCA6-23B1-7349-05C1-E6681F30B65D}"/>
          </ac:spMkLst>
        </pc:spChg>
      </pc:sldChg>
      <pc:sldChg chg="modSp">
        <pc:chgData name="ナカガミ　ノノハ" userId="S::3731390@school.city.osaka.jp::9bc4dbfd-f8bc-4287-9d36-b998f961c5c3" providerId="AD" clId="Web-{C6D83276-AFA8-40D7-AFF7-A3AA5A8E2D2E}" dt="2024-03-05T05:56:33.077" v="71" actId="20577"/>
        <pc:sldMkLst>
          <pc:docMk/>
          <pc:sldMk cId="83120893" sldId="265"/>
        </pc:sldMkLst>
        <pc:spChg chg="mod">
          <ac:chgData name="ナカガミ　ノノハ" userId="S::3731390@school.city.osaka.jp::9bc4dbfd-f8bc-4287-9d36-b998f961c5c3" providerId="AD" clId="Web-{C6D83276-AFA8-40D7-AFF7-A3AA5A8E2D2E}" dt="2024-03-05T05:56:33.077" v="71" actId="20577"/>
          <ac:spMkLst>
            <pc:docMk/>
            <pc:sldMk cId="83120893" sldId="265"/>
            <ac:spMk id="2" creationId="{422DC459-2437-8327-54B1-4913475D3177}"/>
          </ac:spMkLst>
        </pc:spChg>
      </pc:sldChg>
      <pc:sldChg chg="modSp">
        <pc:chgData name="ナカガミ　ノノハ" userId="S::3731390@school.city.osaka.jp::9bc4dbfd-f8bc-4287-9d36-b998f961c5c3" providerId="AD" clId="Web-{C6D83276-AFA8-40D7-AFF7-A3AA5A8E2D2E}" dt="2024-03-05T05:56:23.890" v="70" actId="20577"/>
        <pc:sldMkLst>
          <pc:docMk/>
          <pc:sldMk cId="3074538324" sldId="266"/>
        </pc:sldMkLst>
        <pc:spChg chg="mod">
          <ac:chgData name="ナカガミ　ノノハ" userId="S::3731390@school.city.osaka.jp::9bc4dbfd-f8bc-4287-9d36-b998f961c5c3" providerId="AD" clId="Web-{C6D83276-AFA8-40D7-AFF7-A3AA5A8E2D2E}" dt="2024-03-05T05:56:23.890" v="70" actId="20577"/>
          <ac:spMkLst>
            <pc:docMk/>
            <pc:sldMk cId="3074538324" sldId="266"/>
            <ac:spMk id="2" creationId="{B07F2E7E-29F4-CC9F-863C-7615DEDEBDB2}"/>
          </ac:spMkLst>
        </pc:spChg>
      </pc:sldChg>
      <pc:sldChg chg="del">
        <pc:chgData name="ナカガミ　ノノハ" userId="S::3731390@school.city.osaka.jp::9bc4dbfd-f8bc-4287-9d36-b998f961c5c3" providerId="AD" clId="Web-{C6D83276-AFA8-40D7-AFF7-A3AA5A8E2D2E}" dt="2024-03-05T05:45:52.730" v="9"/>
        <pc:sldMkLst>
          <pc:docMk/>
          <pc:sldMk cId="247641751" sldId="268"/>
        </pc:sldMkLst>
      </pc:sldChg>
      <pc:sldChg chg="modSp add del">
        <pc:chgData name="ナカガミ　ノノハ" userId="S::3731390@school.city.osaka.jp::9bc4dbfd-f8bc-4287-9d36-b998f961c5c3" providerId="AD" clId="Web-{C6D83276-AFA8-40D7-AFF7-A3AA5A8E2D2E}" dt="2024-03-05T05:56:13.483" v="68" actId="20577"/>
        <pc:sldMkLst>
          <pc:docMk/>
          <pc:sldMk cId="4097512121" sldId="269"/>
        </pc:sldMkLst>
        <pc:spChg chg="mod">
          <ac:chgData name="ナカガミ　ノノハ" userId="S::3731390@school.city.osaka.jp::9bc4dbfd-f8bc-4287-9d36-b998f961c5c3" providerId="AD" clId="Web-{C6D83276-AFA8-40D7-AFF7-A3AA5A8E2D2E}" dt="2024-03-05T05:56:13.483" v="68" actId="20577"/>
          <ac:spMkLst>
            <pc:docMk/>
            <pc:sldMk cId="4097512121" sldId="269"/>
            <ac:spMk id="2" creationId="{27070518-25A8-C913-819A-7BC2A66C99BC}"/>
          </ac:spMkLst>
        </pc:spChg>
      </pc:sldChg>
    </pc:docChg>
  </pc:docChgLst>
  <pc:docChgLst>
    <pc:chgData name="ムラカミ　リタアノン" userId="S::9180598@school.city.osaka.jp::27c5c43b-d721-4d06-9dbe-31d83a9b88b3" providerId="AD" clId="Web-{3198CA24-B6DF-4D2A-947B-1D4C0A6ACC34}"/>
    <pc:docChg chg="addSld">
      <pc:chgData name="ムラカミ　リタアノン" userId="S::9180598@school.city.osaka.jp::27c5c43b-d721-4d06-9dbe-31d83a9b88b3" providerId="AD" clId="Web-{3198CA24-B6DF-4D2A-947B-1D4C0A6ACC34}" dt="2024-03-05T05:40:49.947" v="4"/>
      <pc:docMkLst>
        <pc:docMk/>
      </pc:docMkLst>
      <pc:sldChg chg="new">
        <pc:chgData name="ムラカミ　リタアノン" userId="S::9180598@school.city.osaka.jp::27c5c43b-d721-4d06-9dbe-31d83a9b88b3" providerId="AD" clId="Web-{3198CA24-B6DF-4D2A-947B-1D4C0A6ACC34}" dt="2024-03-05T05:40:49.775" v="0"/>
        <pc:sldMkLst>
          <pc:docMk/>
          <pc:sldMk cId="83120893" sldId="265"/>
        </pc:sldMkLst>
      </pc:sldChg>
      <pc:sldChg chg="new">
        <pc:chgData name="ムラカミ　リタアノン" userId="S::9180598@school.city.osaka.jp::27c5c43b-d721-4d06-9dbe-31d83a9b88b3" providerId="AD" clId="Web-{3198CA24-B6DF-4D2A-947B-1D4C0A6ACC34}" dt="2024-03-05T05:40:49.822" v="1"/>
        <pc:sldMkLst>
          <pc:docMk/>
          <pc:sldMk cId="3074538324" sldId="266"/>
        </pc:sldMkLst>
      </pc:sldChg>
      <pc:sldChg chg="new">
        <pc:chgData name="ムラカミ　リタアノン" userId="S::9180598@school.city.osaka.jp::27c5c43b-d721-4d06-9dbe-31d83a9b88b3" providerId="AD" clId="Web-{3198CA24-B6DF-4D2A-947B-1D4C0A6ACC34}" dt="2024-03-05T05:40:49.853" v="2"/>
        <pc:sldMkLst>
          <pc:docMk/>
          <pc:sldMk cId="1682944877" sldId="267"/>
        </pc:sldMkLst>
      </pc:sldChg>
      <pc:sldChg chg="new">
        <pc:chgData name="ムラカミ　リタアノン" userId="S::9180598@school.city.osaka.jp::27c5c43b-d721-4d06-9dbe-31d83a9b88b3" providerId="AD" clId="Web-{3198CA24-B6DF-4D2A-947B-1D4C0A6ACC34}" dt="2024-03-05T05:40:49.900" v="3"/>
        <pc:sldMkLst>
          <pc:docMk/>
          <pc:sldMk cId="247641751" sldId="268"/>
        </pc:sldMkLst>
      </pc:sldChg>
      <pc:sldChg chg="new">
        <pc:chgData name="ムラカミ　リタアノン" userId="S::9180598@school.city.osaka.jp::27c5c43b-d721-4d06-9dbe-31d83a9b88b3" providerId="AD" clId="Web-{3198CA24-B6DF-4D2A-947B-1D4C0A6ACC34}" dt="2024-03-05T05:40:49.947" v="4"/>
        <pc:sldMkLst>
          <pc:docMk/>
          <pc:sldMk cId="4097512121" sldId="269"/>
        </pc:sldMkLst>
      </pc:sldChg>
    </pc:docChg>
  </pc:docChgLst>
  <pc:docChgLst>
    <pc:chgData name="ナカガミ　ノノハ" userId="S::3731390@school.city.osaka.jp::9bc4dbfd-f8bc-4287-9d36-b998f961c5c3" providerId="AD" clId="Web-{7BFB799F-4439-4DB9-A93C-8F22386DC540}"/>
    <pc:docChg chg="addSld delSld modSld">
      <pc:chgData name="ナカガミ　ノノハ" userId="S::3731390@school.city.osaka.jp::9bc4dbfd-f8bc-4287-9d36-b998f961c5c3" providerId="AD" clId="Web-{7BFB799F-4439-4DB9-A93C-8F22386DC540}" dt="2024-03-04T10:20:46.517" v="168"/>
      <pc:docMkLst>
        <pc:docMk/>
      </pc:docMkLst>
      <pc:sldChg chg="modSp">
        <pc:chgData name="ナカガミ　ノノハ" userId="S::3731390@school.city.osaka.jp::9bc4dbfd-f8bc-4287-9d36-b998f961c5c3" providerId="AD" clId="Web-{7BFB799F-4439-4DB9-A93C-8F22386DC540}" dt="2024-03-04T10:08:10.448" v="1" actId="1076"/>
        <pc:sldMkLst>
          <pc:docMk/>
          <pc:sldMk cId="491779490" sldId="263"/>
        </pc:sldMkLst>
        <pc:spChg chg="mod">
          <ac:chgData name="ナカガミ　ノノハ" userId="S::3731390@school.city.osaka.jp::9bc4dbfd-f8bc-4287-9d36-b998f961c5c3" providerId="AD" clId="Web-{7BFB799F-4439-4DB9-A93C-8F22386DC540}" dt="2024-03-04T10:08:10.448" v="1" actId="1076"/>
          <ac:spMkLst>
            <pc:docMk/>
            <pc:sldMk cId="491779490" sldId="263"/>
            <ac:spMk id="3" creationId="{F6B6FCA6-23B1-7349-05C1-E6681F30B65D}"/>
          </ac:spMkLst>
        </pc:spChg>
      </pc:sldChg>
      <pc:sldChg chg="addSp delSp modSp new del">
        <pc:chgData name="ナカガミ　ノノハ" userId="S::3731390@school.city.osaka.jp::9bc4dbfd-f8bc-4287-9d36-b998f961c5c3" providerId="AD" clId="Web-{7BFB799F-4439-4DB9-A93C-8F22386DC540}" dt="2024-03-04T10:10:26.311" v="33"/>
        <pc:sldMkLst>
          <pc:docMk/>
          <pc:sldMk cId="2240384753" sldId="264"/>
        </pc:sldMkLst>
        <pc:spChg chg="del mod">
          <ac:chgData name="ナカガミ　ノノハ" userId="S::3731390@school.city.osaka.jp::9bc4dbfd-f8bc-4287-9d36-b998f961c5c3" providerId="AD" clId="Web-{7BFB799F-4439-4DB9-A93C-8F22386DC540}" dt="2024-03-04T10:10:21.983" v="32"/>
          <ac:spMkLst>
            <pc:docMk/>
            <pc:sldMk cId="2240384753" sldId="264"/>
            <ac:spMk id="2" creationId="{07696AFC-9780-5F11-72ED-9E8D2C821F2F}"/>
          </ac:spMkLst>
        </pc:spChg>
        <pc:spChg chg="add mod">
          <ac:chgData name="ナカガミ　ノノハ" userId="S::3731390@school.city.osaka.jp::9bc4dbfd-f8bc-4287-9d36-b998f961c5c3" providerId="AD" clId="Web-{7BFB799F-4439-4DB9-A93C-8F22386DC540}" dt="2024-03-04T10:10:21.983" v="32"/>
          <ac:spMkLst>
            <pc:docMk/>
            <pc:sldMk cId="2240384753" sldId="264"/>
            <ac:spMk id="5" creationId="{14398E97-D9C5-CF52-C964-15D539962ACB}"/>
          </ac:spMkLst>
        </pc:spChg>
      </pc:sldChg>
      <pc:sldChg chg="addSp delSp modSp add replId">
        <pc:chgData name="ナカガミ　ノノハ" userId="S::3731390@school.city.osaka.jp::9bc4dbfd-f8bc-4287-9d36-b998f961c5c3" providerId="AD" clId="Web-{7BFB799F-4439-4DB9-A93C-8F22386DC540}" dt="2024-03-04T10:20:46.517" v="168"/>
        <pc:sldMkLst>
          <pc:docMk/>
          <pc:sldMk cId="4198807437" sldId="264"/>
        </pc:sldMkLst>
        <pc:spChg chg="add del mod">
          <ac:chgData name="ナカガミ　ノノハ" userId="S::3731390@school.city.osaka.jp::9bc4dbfd-f8bc-4287-9d36-b998f961c5c3" providerId="AD" clId="Web-{7BFB799F-4439-4DB9-A93C-8F22386DC540}" dt="2024-03-04T10:13:52.020" v="76"/>
          <ac:spMkLst>
            <pc:docMk/>
            <pc:sldMk cId="4198807437" sldId="264"/>
            <ac:spMk id="2" creationId="{2201A898-1C38-A070-0AFC-ADC3DF0A2977}"/>
          </ac:spMkLst>
        </pc:spChg>
        <pc:spChg chg="add mod">
          <ac:chgData name="ナカガミ　ノノハ" userId="S::3731390@school.city.osaka.jp::9bc4dbfd-f8bc-4287-9d36-b998f961c5c3" providerId="AD" clId="Web-{7BFB799F-4439-4DB9-A93C-8F22386DC540}" dt="2024-03-04T10:16:33.463" v="131" actId="1076"/>
          <ac:spMkLst>
            <pc:docMk/>
            <pc:sldMk cId="4198807437" sldId="264"/>
            <ac:spMk id="5" creationId="{9E794FDC-93E5-626C-5574-BCA28AA430EF}"/>
          </ac:spMkLst>
        </pc:spChg>
        <pc:spChg chg="add mod">
          <ac:chgData name="ナカガミ　ノノハ" userId="S::3731390@school.city.osaka.jp::9bc4dbfd-f8bc-4287-9d36-b998f961c5c3" providerId="AD" clId="Web-{7BFB799F-4439-4DB9-A93C-8F22386DC540}" dt="2024-03-04T10:17:35.261" v="147" actId="1076"/>
          <ac:spMkLst>
            <pc:docMk/>
            <pc:sldMk cId="4198807437" sldId="264"/>
            <ac:spMk id="6" creationId="{48858B0D-B38D-EDAC-756F-D95E2A03D2D9}"/>
          </ac:spMkLst>
        </pc:spChg>
        <pc:spChg chg="add mod">
          <ac:chgData name="ナカガミ　ノノハ" userId="S::3731390@school.city.osaka.jp::9bc4dbfd-f8bc-4287-9d36-b998f961c5c3" providerId="AD" clId="Web-{7BFB799F-4439-4DB9-A93C-8F22386DC540}" dt="2024-03-04T10:17:36.746" v="148" actId="1076"/>
          <ac:spMkLst>
            <pc:docMk/>
            <pc:sldMk cId="4198807437" sldId="264"/>
            <ac:spMk id="7" creationId="{715CA461-0CEC-2006-646F-8ADBD5E8089A}"/>
          </ac:spMkLst>
        </pc:spChg>
        <pc:spChg chg="add mod">
          <ac:chgData name="ナカガミ　ノノハ" userId="S::3731390@school.city.osaka.jp::9bc4dbfd-f8bc-4287-9d36-b998f961c5c3" providerId="AD" clId="Web-{7BFB799F-4439-4DB9-A93C-8F22386DC540}" dt="2024-03-04T10:18:54.748" v="164" actId="1076"/>
          <ac:spMkLst>
            <pc:docMk/>
            <pc:sldMk cId="4198807437" sldId="264"/>
            <ac:spMk id="8" creationId="{ABDA1501-ED4B-5271-D0BB-217B6BA7F054}"/>
          </ac:spMkLst>
        </pc:spChg>
        <pc:picChg chg="del">
          <ac:chgData name="ナカガミ　ノノハ" userId="S::3731390@school.city.osaka.jp::9bc4dbfd-f8bc-4287-9d36-b998f961c5c3" providerId="AD" clId="Web-{7BFB799F-4439-4DB9-A93C-8F22386DC540}" dt="2024-03-04T10:10:57.843" v="35"/>
          <ac:picMkLst>
            <pc:docMk/>
            <pc:sldMk cId="4198807437" sldId="264"/>
            <ac:picMk id="4" creationId="{31C12215-097E-8EF3-E292-02A4BE64F317}"/>
          </ac:picMkLst>
        </pc:picChg>
        <pc:inkChg chg="add">
          <ac:chgData name="ナカガミ　ノノハ" userId="S::3731390@school.city.osaka.jp::9bc4dbfd-f8bc-4287-9d36-b998f961c5c3" providerId="AD" clId="Web-{7BFB799F-4439-4DB9-A93C-8F22386DC540}" dt="2024-03-04T10:19:32.702" v="165"/>
          <ac:inkMkLst>
            <pc:docMk/>
            <pc:sldMk cId="4198807437" sldId="264"/>
            <ac:inkMk id="9" creationId="{8889D1B1-5BBD-6913-C22D-5630B862504A}"/>
          </ac:inkMkLst>
        </pc:inkChg>
        <pc:inkChg chg="add">
          <ac:chgData name="ナカガミ　ノノハ" userId="S::3731390@school.city.osaka.jp::9bc4dbfd-f8bc-4287-9d36-b998f961c5c3" providerId="AD" clId="Web-{7BFB799F-4439-4DB9-A93C-8F22386DC540}" dt="2024-03-04T10:19:50.312" v="166"/>
          <ac:inkMkLst>
            <pc:docMk/>
            <pc:sldMk cId="4198807437" sldId="264"/>
            <ac:inkMk id="10" creationId="{431EB7F8-26E1-34B0-81C4-1DB7CB03B3EC}"/>
          </ac:inkMkLst>
        </pc:inkChg>
        <pc:inkChg chg="add">
          <ac:chgData name="ナカガミ　ノノハ" userId="S::3731390@school.city.osaka.jp::9bc4dbfd-f8bc-4287-9d36-b998f961c5c3" providerId="AD" clId="Web-{7BFB799F-4439-4DB9-A93C-8F22386DC540}" dt="2024-03-04T10:20:06.203" v="167"/>
          <ac:inkMkLst>
            <pc:docMk/>
            <pc:sldMk cId="4198807437" sldId="264"/>
            <ac:inkMk id="11" creationId="{E869F2D0-148F-5C68-633E-30D3055CD758}"/>
          </ac:inkMkLst>
        </pc:inkChg>
        <pc:inkChg chg="add">
          <ac:chgData name="ナカガミ　ノノハ" userId="S::3731390@school.city.osaka.jp::9bc4dbfd-f8bc-4287-9d36-b998f961c5c3" providerId="AD" clId="Web-{7BFB799F-4439-4DB9-A93C-8F22386DC540}" dt="2024-03-04T10:20:46.517" v="168"/>
          <ac:inkMkLst>
            <pc:docMk/>
            <pc:sldMk cId="4198807437" sldId="264"/>
            <ac:inkMk id="12" creationId="{2F139F27-53E1-5222-0C46-E3B49BFA43D1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4_1AB8F49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43259682002323"/>
          <c:y val="3.1229252681369366E-3"/>
          <c:w val="0.58871887303149606"/>
          <c:h val="0.840564478311732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その他</c:v>
                </c:pt>
                <c:pt idx="1">
                  <c:v>コミュニケーション能力の低下につながる</c:v>
                </c:pt>
                <c:pt idx="2">
                  <c:v>学力低下につながる</c:v>
                </c:pt>
                <c:pt idx="3">
                  <c:v>生活が昼夜逆転する</c:v>
                </c:pt>
                <c:pt idx="4">
                  <c:v>視力に悪影響を及ぼす</c:v>
                </c:pt>
                <c:pt idx="5">
                  <c:v>欠点はない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9-413B-8E8B-2B6D7C258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その他</c:v>
                </c:pt>
                <c:pt idx="1">
                  <c:v>コミュニケーション能力の低下につながる</c:v>
                </c:pt>
                <c:pt idx="2">
                  <c:v>学力低下につながる</c:v>
                </c:pt>
                <c:pt idx="3">
                  <c:v>生活が昼夜逆転する</c:v>
                </c:pt>
                <c:pt idx="4">
                  <c:v>視力に悪影響を及ぼす</c:v>
                </c:pt>
                <c:pt idx="5">
                  <c:v>欠点はない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27</c:v>
                </c:pt>
                <c:pt idx="4">
                  <c:v>38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9-413B-8E8B-2B6D7C258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その他</c:v>
                </c:pt>
                <c:pt idx="1">
                  <c:v>コミュニケーション能力の低下につながる</c:v>
                </c:pt>
                <c:pt idx="2">
                  <c:v>学力低下につながる</c:v>
                </c:pt>
                <c:pt idx="3">
                  <c:v>生活が昼夜逆転する</c:v>
                </c:pt>
                <c:pt idx="4">
                  <c:v>視力に悪影響を及ぼす</c:v>
                </c:pt>
                <c:pt idx="5">
                  <c:v>欠点はない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9-413B-8E8B-2B6D7C258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9262399"/>
        <c:axId val="1433856191"/>
      </c:barChart>
      <c:catAx>
        <c:axId val="1349262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33856191"/>
        <c:crosses val="autoZero"/>
        <c:auto val="1"/>
        <c:lblAlgn val="ctr"/>
        <c:lblOffset val="100"/>
        <c:noMultiLvlLbl val="0"/>
      </c:catAx>
      <c:valAx>
        <c:axId val="143385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4926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09:53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11148 2031 16383 0 0,'3'0'0'0'0,"6"-4"0"0"0,5-5 0 0 0,0-4 0 0 0,1-1 0 0 0,-2-5 0 0 0,1-3 0 0 0,2-6 0 0 0,2-5 0 0 0,1-1 0 0 0,-2-3 0 0 0,0 2 0 0 0,-4-1 0 0 0,1 2 0 0 0,1 3 0 0 0,-2 2 0 0 0,1 4 0 0 0,2 1 0 0 0,2 5 0 0 0,1 6 0 0 0,-2 1 0 0 0,0-1 0 0 0,0 1 0 0 0,2 4 0 0 0,1 2 0 0 0,1 3 0 0 0,-7 1 0 0 0,-10 2 0 0 0,-12 0 0 0 0,-18 4 0 0 0,-10 6 0 0 0,-8 4 0 0 0,-3 0 0 0 0,-2 5 0 0 0,0 4 0 0 0,1 0 0 0 0,5 2 0 0 0,5-1 0 0 0,3-4 0 0 0,6-1 0 0 0,5-5 0 0 0,2 0 0 0 0,2-3 0 0 0,0 0 0 0 0,0-1 0 0 0,-1-2 0 0 0,0 0 0 0 0,-1 4 0 0 0,4 3 0 0 0,1-1 0 0 0,-1 1 0 0 0,0-2 0 0 0,-2 0 0 0 0,-1-1 0 0 0,0-4 0 0 0,3 2 0 0 0,0-2 0 0 0,8-6 0 0 0,13-10 0 0 0,21-12 0 0 0,18-14 0 0 0,20-8 0 0 0,12-2 0 0 0,-4 4 0 0 0,-1 4 0 0 0,-6 5 0 0 0,-6 8 0 0 0,-8 3 0 0 0,-6 2 0 0 0,-2 0 0 0 0,-8 0 0 0 0,-2-2 0 0 0,-2 3 0 0 0,-3 5 0 0 0,-2 4 0 0 0,3 3 0 0 0,0-1 0 0 0,0-3 0 0 0,-2-1 0 0 0,0-2 0 0 0,-1 2 0 0 0,-1 1 0 0 0,-1-1 0 0 0,-4-2 0 0 0,-1 0 0 0 0,-3 7 0 0 0,-5 7 0 0 0,-7 7 0 0 0,-11 11 0 0 0,-20 8 0 0 0,-13 7 0 0 0,-9 6 0 0 0,-13 11 0 0 0,-6 8 0 0 0,-2 1 0 0 0,-5 1 0 0 0,0 3 0 0 0,5-7 0 0 0,12-6 0 0 0,11-7 0 0 0,11-9 0 0 0,8-5 0 0 0,1-9 0 0 0,2-4 0 0 0,6-1 0 0 0,10-4 0 0 0,11-8 0 0 0,12-4 0 0 0,9-7 0 0 0,4-5 0 0 0,2-6 0 0 0,7-7 0 0 0,-1-3 0 0 0,0 0 0 0 0,-1-1 0 0 0,-2 2 0 0 0,-3 5 0 0 0,2 6 0 0 0,0 1 0 0 0,-5 1 0 0 0,-3-3 0 0 0,-2-2 0 0 0,1 3 0 0 0,0-1 0 0 0,1 3 0 0 0,-4-1 0 0 0,0 3 0 0 0,-8 3 0 0 0,-12 3 0 0 0,-13 13 0 0 0,-12 10 0 0 0,-16 5 0 0 0,-5 2 0 0 0,-1 1 0 0 0,4-3 0 0 0,6-7 0 0 0,6-2 0 0 0,5-2 0 0 0,4-5 0 0 0,9-6 0 0 0,16-12 0 0 0,23-11 0 0 0,18-13 0 0 0,22-16 0 0 0,15-7 0 0 0,5-4 0 0 0,1-1 0 0 0,1 8 0 0 0,-11 9 0 0 0,-14 9 0 0 0,-12 7 0 0 0,-12 8 0 0 0,-8 8 0 0 0,-5 3 0 0 0,-10 2 0 0 0,-11 8 0 0 0,-9 7 0 0 0,-5 7 0 0 0,1 4 0 0 0,-2 4 0 0 0,-2 1 0 0 0,-3-2 0 0 0,-2-5 0 0 0,-1-1 0 0 0,3 0 0 0 0,0 3 0 0 0,0 5 0 0 0,-4 7 0 0 0,-3 5 0 0 0,-1 2 0 0 0,1 2 0 0 0,0 1 0 0 0,1-1 0 0 0,0-4 0 0 0,2-3 0 0 0,-1-4 0 0 0,1-2 0 0 0,0-2 0 0 0,3-1 0 0 0,2-4 0 0 0,11-10 0 0 0,22-8 0 0 0,19-21 0 0 0,12-14 0 0 0,9-8 0 0 0,6-5 0 0 0,4 2 0 0 0,-5 5 0 0 0,-10 6 0 0 0,-13 5 0 0 0,-9 4 0 0 0,-6 2 0 0 0,-3 6 0 0 0,-1 5 0 0 0,-8 6 0 0 0,-13 7 0 0 0,-18 15 0 0 0,-16 13 0 0 0,-22 8 0 0 0,-19 15 0 0 0,-12 5 0 0 0,-3 5 0 0 0,8-5 0 0 0,10-7 0 0 0,13-13 0 0 0,14-12 0 0 0,8-10 0 0 0,9-4 0 0 0,7-3 0 0 0,7 1 0 0 0,6 2 0 0 0,2 0 0 0 0,1-5 0 0 0,6-8 0 0 0,19-11 0 0 0,24-18 0 0 0,33-19 0 0 0,21-15 0 0 0,14-5 0 0 0,-4-5 0 0 0,-9 6 0 0 0,-9 8 0 0 0,-20 11 0 0 0,-14 9 0 0 0,-12 13 0 0 0,-10 11 0 0 0,-6 5 0 0 0,-4 0 0 0 0,-6 7 0 0 0,-13 8 0 0 0,-10 7 0 0 0,-13 11 0 0 0,-13 8 0 0 0,-9 15 0 0 0,-13 8 0 0 0,-4-1 0 0 0,4-2 0 0 0,3-4 0 0 0,8-7 0 0 0,3-6 0 0 0,8-3 0 0 0,7-4 0 0 0,4-6 0 0 0,1-5 0 0 0,1-2 0 0 0,0-2 0 0 0,-1-3 0 0 0,12-3 0 0 0,14-9 0 0 0,21-11 0 0 0,15-10 0 0 0,11-16 0 0 0,12-8 0 0 0,6-3 0 0 0,-1 0 0 0 0,-4 5 0 0 0,-10 8 0 0 0,-10 6 0 0 0,-10 6 0 0 0,-2 4 0 0 0,-7 3 0 0 0,-5 4 0 0 0,-1 6 0 0 0,-5 1 0 0 0,-1 2 0 0 0,2-1 0 0 0,-7 2 0 0 0,-8 1 0 0 0,-12 3 0 0 0,-16 9 0 0 0,-14 7 0 0 0,-26 18 0 0 0,-30 18 0 0 0,-23 16 0 0 0,-19 16 0 0 0,-4 10 0 0 0,10-3 0 0 0,21-12 0 0 0,29-16 0 0 0,21-13 0 0 0,18-15 0 0 0,12-13 0 0 0,8-9 0 0 0,8-3 0 0 0,2-2 0 0 0,9-1 0 0 0,11-2 0 0 0,14-13 0 0 0,6-11 0 0 0,6-9 0 0 0,14-7 0 0 0,9-5 0 0 0,8-6 0 0 0,7-2 0 0 0,0 1 0 0 0,-4 4 0 0 0,-6 7 0 0 0,-10 6 0 0 0,-9 6 0 0 0,-8 3 0 0 0,-5 6 0 0 0,-5 6 0 0 0,-1 2 0 0 0,-2 3 0 0 0,1-2 0 0 0,-5-2 0 0 0,0 0 0 0 0,-3 0 0 0 0,-7 0 0 0 0,-6 7 0 0 0,-13 8 0 0 0,-20 11 0 0 0,-19 14 0 0 0,-21 11 0 0 0,-23 9 0 0 0,-11 4 0 0 0,1 2 0 0 0,12-6 0 0 0,13-6 0 0 0,21-7 0 0 0,13-6 0 0 0,11-4 0 0 0,8-6 0 0 0,8-13 0 0 0,8-13 0 0 0,13-12 0 0 0,18-14 0 0 0,25-17 0 0 0,32-15 0 0 0,13-3 0 0 0,4 5 0 0 0,-11 9 0 0 0,-11 12 0 0 0,-14 11 0 0 0,-13 8 0 0 0,-14 4 0 0 0,-9 5 0 0 0,-3 5 0 0 0,-9 4 0 0 0,-14 7 0 0 0,-20 7 0 0 0,-15 9 0 0 0,-15 13 0 0 0,-13 9 0 0 0,-7 5 0 0 0,2 2 0 0 0,6 2 0 0 0,14-1 0 0 0,9-8 0 0 0,11-8 0 0 0,9-5 0 0 0,3-3 0 0 0,2-2 0 0 0,1-1 0 0 0,-1-4 0 0 0,7-9 0 0 0,13-13 0 0 0,21-21 0 0 0,19-18 0 0 0,28-16 0 0 0,26-20 0 0 0,15-13 0 0 0,8 3 0 0 0,-8 12 0 0 0,-16 17 0 0 0,-19 13 0 0 0,-20 16 0 0 0,-14 10 0 0 0,-15 4 0 0 0,-8 5 0 0 0,-7 9 0 0 0,-9 13 0 0 0,-12 8 0 0 0,-13 10 0 0 0,-9 6 0 0 0,-8 11 0 0 0,-7 4 0 0 0,0 2 0 0 0,4-8 0 0 0,2-3 0 0 0,4-8 0 0 0,5-6 0 0 0,7-3 0 0 0,5-2 0 0 0,1 0 0 0 0,5 0 0 0 0,0-4 0 0 0,11-3 0 0 0,24-9 0 0 0,28-12 0 0 0,39-24 0 0 0,39-22 0 0 0,25-16 0 0 0,1-8 0 0 0,-6 1 0 0 0,-21 11 0 0 0,-20 12 0 0 0,-24 12 0 0 0,-23 13 0 0 0,-17 7 0 0 0,-13 8 0 0 0,-14 6 0 0 0,-14 9 0 0 0,-14 7 0 0 0,-13 10 0 0 0,-10 6 0 0 0,-9 10 0 0 0,-25 19 0 0 0,-33 26 0 0 0,-42 30 0 0 0,-52 27 0 0 0,-43 17 0 0 0,-6-3 0 0 0,19-11 0 0 0,33-22 0 0 0,42-27 0 0 0,47-25 0 0 0,38-24 0 0 0,26-14 0 0 0,16-13 0 0 0,13-4 0 0 0,12-4 0 0 0,13-7 0 0 0,16-7 0 0 0,34-18 0 0 0,70-37 0 0 0,92-44 0 0 0,72-40 0 0 0,35-18 0 0 0,-8 3 0 0 0,-45 15 0 0 0,-58 28 0 0 0,-59 30 0 0 0,-50 31 0 0 0,-40 25 0 0 0,-28 19 0 0 0,-26 10 0 0 0,-23 7 0 0 0,-11 7 0 0 0,-14 5 0 0 0,-17 11 0 0 0,-19 13 0 0 0,-30 8 0 0 0,-24 14 0 0 0,-18 12 0 0 0,-5 1 0 0 0,3 0 0 0 0,18-10 0 0 0,21-11 0 0 0,26-15 0 0 0,20-14 0 0 0,16-7 0 0 0,12-6 0 0 0,5-2 0 0 0,4-2 0 0 0,4-6 0 0 0,20-4 0 0 0,21-15 0 0 0,16-17 0 0 0,32-25 0 0 0,21-10 0 0 0,7-8 0 0 0,-3 2 0 0 0,-8 5 0 0 0,-11 12 0 0 0,-17 12 0 0 0,-14 14 0 0 0,-12 9 0 0 0,-9 8 0 0 0,-14 7 0 0 0,-12 5 0 0 0,-15 7 0 0 0,-16 7 0 0 0,-15 13 0 0 0,-27 14 0 0 0,-28 16 0 0 0,-23 10 0 0 0,-11 2 0 0 0,6-3 0 0 0,17-3 0 0 0,19-9 0 0 0,21-13 0 0 0,16-12 0 0 0,11-7 0 0 0,11-7 0 0 0,13-4 0 0 0,18-5 0 0 0,20-9 0 0 0,26-11 0 0 0,23-11 0 0 0,28-11 0 0 0,15-10 0 0 0,4-1 0 0 0,-2 5 0 0 0,-14 6 0 0 0,-19 6 0 0 0,-20 10 0 0 0,-17 7 0 0 0,-11 5 0 0 0,-9 2 0 0 0,-3 5 0 0 0,-3 2 0 0 0,1 2 0 0 0,-4 5 0 0 0,-8 5 0 0 0,-13 9 0 0 0,-20 13 0 0 0,-33 8 0 0 0,-24 14 0 0 0,-18 8 0 0 0,-7 2 0 0 0,8-7 0 0 0,13-12 0 0 0,17-10 0 0 0,21-7 0 0 0,15-8 0 0 0,13-4 0 0 0,7-3 0 0 0,13-5 0 0 0,14-15 0 0 0,20-6 0 0 0,31-11 0 0 0,24-14 0 0 0,19-11 0 0 0,7-5 0 0 0,-1 4 0 0 0,-4 2 0 0 0,-14 10 0 0 0,-22 8 0 0 0,-21 8 0 0 0,-10 6 0 0 0,-10 4 0 0 0,-9 2 0 0 0,-6 2 0 0 0,-5-1 0 0 0,-12 5 0 0 0,-14 7 0 0 0,-16 11 0 0 0,-29 18 0 0 0,-32 19 0 0 0,-22 13 0 0 0,-19 10 0 0 0,-2-7 0 0 0,10-3 0 0 0,23-13 0 0 0,21-14 0 0 0,19-14 0 0 0,22-7 0 0 0,31-9 0 0 0,29-14 0 0 0,22-8 0 0 0,19-11 0 0 0,18-10 0 0 0,7-8 0 0 0,7-3 0 0 0,3-2 0 0 0,0 1 0 0 0,-5 9 0 0 0,-6 7 0 0 0,-15 5 0 0 0,-12 8 0 0 0,-11 3 0 0 0,-11 5 0 0 0,-8 4 0 0 0,-4 3 0 0 0,-4 3 0 0 0,-8 2 0 0 0,-11 4 0 0 0,-9 6 0 0 0,-11 5 0 0 0,-7 3 0 0 0,-2-1 0 0 0,-1 0 0 0 0,1 1 0 0 0,5 2 0 0 0,3-3 0 0 0,0-1 0 0 0,7-3 0 0 0,14-11 0 0 0,17-13 0 0 0,29-17 0 0 0,28-15 0 0 0,25-11 0 0 0,10-11 0 0 0,-3 1 0 0 0,-12 7 0 0 0,-15 11 0 0 0,-17 12 0 0 0,-15 8 0 0 0,-14 9 0 0 0,-15 11 0 0 0,-19 7 0 0 0,-21 10 0 0 0,-19 7 0 0 0,-17 13 0 0 0,-11 7 0 0 0,-13 6 0 0 0,-12 7 0 0 0,-9 9 0 0 0,-2 2 0 0 0,0-1 0 0 0,11-8 0 0 0,14-9 0 0 0,15-8 0 0 0,16-7 0 0 0,11-7 0 0 0,8-9 0 0 0,17-5 0 0 0,21-9 0 0 0,25-11 0 0 0,20-16 0 0 0,17-9 0 0 0,19-8 0 0 0,5-6 0 0 0,5 1 0 0 0,5 2 0 0 0,-9 5 0 0 0,-12 10 0 0 0,-18 7 0 0 0,-16 7 0 0 0,-9 4 0 0 0,-12 1 0 0 0,-7 2 0 0 0,-11 7 0 0 0,-12 8 0 0 0,-13 8 0 0 0,-20 9 0 0 0,-11 5 0 0 0,-7 2 0 0 0,-1 1 0 0 0,4-5 0 0 0,10-3 0 0 0,7 0 0 0 0,7-1 0 0 0,2-3 0 0 0,9-4 0 0 0,18-12 0 0 0,20-9 0 0 0,13-8 0 0 0,11-4 0 0 0,5-10 0 0 0,1-4 0 0 0,-5 5 0 0 0,-7 7 0 0 0,-7 7 0 0 0,-7 7 0 0 0,-3 0 0 0 0,-11 3 0 0 0,-11 2 0 0 0,-14 1 0 0 0,-13 2 0 0 0,-18 12 0 0 0,-28 16 0 0 0,-29 10 0 0 0,-17 11 0 0 0,0 5 0 0 0,4-4 0 0 0,14-5 0 0 0,23-7 0 0 0,20-10 0 0 0,16-5 0 0 0,11-7 0 0 0,5-2 0 0 0,15-3 0 0 0,16-7 0 0 0,25-16 0 0 0,41-20 0 0 0,38-24 0 0 0,34-10 0 0 0,19-4 0 0 0,-8 5 0 0 0,-20 11 0 0 0,-25 14 0 0 0,-24 11 0 0 0,-24 10 0 0 0,-19 9 0 0 0,-13 5 0 0 0,-9 5 0 0 0,-16 6 0 0 0,-13 6 0 0 0,-14 8 0 0 0,-10 6 0 0 0,-12 1 0 0 0,-11 1 0 0 0,-4 3 0 0 0,4 0 0 0 0,4-1 0 0 0,5-2 0 0 0,7-1 0 0 0,5-6 0 0 0,5-6 0 0 0,10-5 0 0 0,11-4 0 0 0,19-7 0 0 0,18-11 0 0 0,18-10 0 0 0,13-6 0 0 0,2-5 0 0 0,-1 0 0 0 0,-5 1 0 0 0,-8 7 0 0 0,-9 7 0 0 0,-4 7 0 0 0,-9 2 0 0 0,-5 3 0 0 0,-3-2 0 0 0,-2 2 0 0 0,1 1 0 0 0,-8 1 0 0 0,-13 3 0 0 0,-18 4 0 0 0,-17 7 0 0 0,-21 8 0 0 0,-20 10 0 0 0,-16 7 0 0 0,1 2 0 0 0,7-1 0 0 0,16-7 0 0 0,15-8 0 0 0,16-4 0 0 0,12-4 0 0 0,6-1 0 0 0,3-2 0 0 0,3 1 0 0 0,2-1 0 0 0,6-2 0 0 0,11-2 0 0 0,13-6 0 0 0,11-6 0 0 0,12-14 0 0 0,10-7 0 0 0,11-2 0 0 0,0 0 0 0 0,-8 5 0 0 0,-8 6 0 0 0,-9 8 0 0 0,-7 4 0 0 0,-5 1 0 0 0,-2 0 0 0 0,-2 2 0 0 0,-12 2 0 0 0,-15 4 0 0 0,-18 6 0 0 0,-31 10 0 0 0,-37 12 0 0 0,-25 17 0 0 0,-8 4 0 0 0,2 1 0 0 0,14-9 0 0 0,23-11 0 0 0,21-8 0 0 0,18-7 0 0 0,25-7 0 0 0,20-5 0 0 0,14-8 0 0 0,20-10 0 0 0,23-10 0 0 0,30-21 0 0 0,37-14 0 0 0,33-13 0 0 0,23-5 0 0 0,5-1 0 0 0,-10 9 0 0 0,-15 12 0 0 0,-28 11 0 0 0,-23 14 0 0 0,-28 12 0 0 0,-22 10 0 0 0,-17 5 0 0 0,-16 8 0 0 0,-16 7 0 0 0,-12 5 0 0 0,-18 4 0 0 0,-20 6 0 0 0,-17 7 0 0 0,-26 12 0 0 0,-18 10 0 0 0,-5 7 0 0 0,3-3 0 0 0,12-5 0 0 0,19-10 0 0 0,17-14 0 0 0,16-11 0 0 0,13-6 0 0 0,9-4 0 0 0,7-1 0 0 0,6-4 0 0 0,11-4 0 0 0,20-10 0 0 0,18-6 0 0 0,19-15 0 0 0,19-11 0 0 0,7-6 0 0 0,0-1 0 0 0,-8 2 0 0 0,-9 11 0 0 0,-14 10 0 0 0,-12 11 0 0 0,-10 7 0 0 0,-8 1 0 0 0,-4 2 0 0 0,-9 2 0 0 0,-12 1 0 0 0,-14 1 0 0 0,-11 1 0 0 0,-14 1 0 0 0,-9 3 0 0 0,-7 5 0 0 0,-13 5 0 0 0,-8 0 0 0 0,-2 1 0 0 0,-3 2 0 0 0,8 2 0 0 0,12 2 0 0 0,12-3 0 0 0,11-5 0 0 0,7 0 0 0 0,5-3 0 0 0,3 1 0 0 0,1-2 0 0 0,4 2 0 0 0,1-1 0 0 0,7-2 0 0 0,12-3 0 0 0,24-10 0 0 0,35-7 0 0 0,28-2 0 0 0,15-3 0 0 0,8-1 0 0 0,-5 1 0 0 0,-12 1 0 0 0,-16 2 0 0 0,-17 4 0 0 0,-16 4 0 0 0,-9 2 0 0 0,-7 3 0 0 0,-9 5 0 0 0,-12 1 0 0 0,-16 8 0 0 0,-18 6 0 0 0,-32 6 0 0 0,-25 8 0 0 0,-22 1 0 0 0,-13 6 0 0 0,-5 1 0 0 0,6-4 0 0 0,11-3 0 0 0,19-9 0 0 0,17-7 0 0 0,15-4 0 0 0,14-4 0 0 0,12 0 0 0 0,8-2 0 0 0,2 2 0 0 0,1-1 0 0 0,-2-2 0 0 0,-1-2 0 0 0,10-9 0 0 0,14-9 0 0 0,17-9 0 0 0,17-8 0 0 0,12-3 0 0 0,5 4 0 0 0,4-1 0 0 0,-4 5 0 0 0,-9 7 0 0 0,-8 3 0 0 0,-7 3 0 0 0,-5 1 0 0 0,-5 1 0 0 0,-1-1 0 0 0,-1 2 0 0 0,-8 2 0 0 0,-14 2 0 0 0,-14 2 0 0 0,-12 6 0 0 0,-13 1 0 0 0,-7 5 0 0 0,-3 4 0 0 0,-1 4 0 0 0,4-1 0 0 0,4-4 0 0 0,4-3 0 0 0,5-3 0 0 0,9 1 0 0 0,4 2 0 0 0,18 1 0 0 0,24-5 0 0 0,24-5 0 0 0,27-1 0 0 0,19 0 0 0 0,11-5 0 0 0,6-1 0 0 0,-4 1 0 0 0,-11 2 0 0 0,-15 0 0 0 0,-17 3 0 0 0,-14 0 0 0 0,-8 0 0 0 0,-7 1 0 0 0,-5 1 0 0 0,-3-1 0 0 0,-2 0 0 0 0,-2 0 0 0 0,-6 0 0 0 0,-11 1 0 0 0,-9-1 0 0 0,-8 0 0 0 0,-8 0 0 0 0,-5 0 0 0 0,-5 0 0 0 0,-5 0 0 0 0,0 0 0 0 0,3 0 0 0 0,-1 0 0 0 0,2 0 0 0 0,-1 0 0 0 0,2 0 0 0 0,2 0 0 0 0,2 0 0 0 0,3 0 0 0 0,1 0 0 0 0,9 0 0 0 0,11 0 0 0 0,9 0 0 0 0,9 0 0 0 0,4 0 0 0 0,4 0 0 0 0,2 0 0 0 0,0 0 0 0 0,1 0 0 0 0,-2 0 0 0 0,1 0 0 0 0,-1 0 0 0 0,0 0 0 0 0,-5-4 0 0 0,0-1 0 0 0,-1-4 0 0 0,1 0 0 0 0,2 2 0 0 0,-4-3 0 0 0,1 2 0 0 0,0 1 0 0 0,1 2 0 0 0,2 2 0 0 0,1 1 0 0 0,0 2 0 0 0,-2-4 0 0 0,-2-1 0 0 0,-3-3 0 0 0,-1 0 0 0 0,2 0 0 0 0,2 3 0 0 0,2 2 0 0 0,1 1 0 0 0,2-3 0 0 0,0 0 0 0 0,0 0 0 0 0,1 2 0 0 0,0 0 0 0 0,-1 2 0 0 0,1 0 0 0 0,-5-3 0 0 0,0-1 0 0 0,-5-3 0 0 0,1-1 0 0 0,1 2 0 0 0,1 1 0 0 0,3 3 0 0 0,1 1 0 0 0,1 1 0 0 0,-6 1 0 0 0,-10 4 0 0 0,-10 5 0 0 0,-7 1 0 0 0,-6 3 0 0 0,-7 2 0 0 0,-4 4 0 0 0,0 1 0 0 0,-3-2 0 0 0,1-1 0 0 0,1-3 0 0 0,-2 0 0 0 0,1-2 0 0 0,2-4 0 0 0,-1-3 0 0 0,-1 2 0 0 0,3-1 0 0 0,1-1 0 0 0,6 2 0 0 0,2 0 0 0 0,9-1 0 0 0,13-1 0 0 0,18-10 0 0 0,20-4 0 0 0,7 0 0 0 0,10-2 0 0 0,4-4 0 0 0,-6-2 0 0 0,-8 1 0 0 0,-9 4 0 0 0,-3-1 0 0 0,-4 3 0 0 0,-15 3 0 0 0,-22 2 0 0 0,-17 10 0 0 0,-21 11 0 0 0,-18 8 0 0 0,-17 6 0 0 0,-11 6 0 0 0,-1 5 0 0 0,6-1 0 0 0,15-8 0 0 0,10-5 0 0 0,13-3 0 0 0,9-6 0 0 0,8-3 0 0 0,5-3 0 0 0,6 0 0 0 0,3-2 0 0 0,7-3 0 0 0,10-2 0 0 0,11-7 0 0 0,7-2 0 0 0,12-4 0 0 0,12-5 0 0 0,6-4 0 0 0,2-3 0 0 0,4 2 0 0 0,-5 1 0 0 0,-2 2 0 0 0,-7 1 0 0 0,-6 2 0 0 0,-9 0 0 0 0,-6 2 0 0 0,-2 2 0 0 0,-1 3 0 0 0,0 2 0 0 0,2 2 0 0 0,-8 0 0 0 0,-8 2 0 0 0,-10-1 0 0 0,-7 1 0 0 0,-5-1 0 0 0,0-3 0 0 0,4-6 0 0 0,7-1 0 0 0,13 2 0 0 0,13-3 0 0 0,11-2 0 0 0,7-3 0 0 0,6 1 0 0 0,3-1 0 0 0,-3 3 0 0 0,-1 3 0 0 0,-4 4 0 0 0,-4 2 0 0 0,-5 2 0 0 0,-3 2 0 0 0,-2 0 0 0 0,-2 1 0 0 0,0 0 0 0 0,-12-1 0 0 0,-15 1 0 0 0,-15-1 0 0 0,-14 0 0 0 0,-14 0 0 0 0,-9 0 0 0 0,-3 0 0 0 0,5 4 0 0 0,4 1 0 0 0,7 3 0 0 0,4 1 0 0 0,4-1 0 0 0,5-3 0 0 0,12-1 0 0 0,12-2 0 0 0,15-1 0 0 0,22-8 0 0 0,16-4 0 0 0,13-2 0 0 0,3-4 0 0 0,3 1 0 0 0,-3 0 0 0 0,-7 2 0 0 0,-10 4 0 0 0,-8 4 0 0 0,-4 2 0 0 0,-2 2 0 0 0,-4 2 0 0 0,-2 0 0 0 0,-2 1 0 0 0,-1 0 0 0 0,-8-1 0 0 0,-14 1 0 0 0,-14-1 0 0 0,-13 0 0 0 0,-9 4 0 0 0,-6 5 0 0 0,-4 1 0 0 0,7 2 0 0 0,5 0 0 0 0,5 1 0 0 0,4-2 0 0 0,2 2 0 0 0,9-2 0 0 0,18-3 0 0 0,16-6 0 0 0,16-8 0 0 0,14-6 0 0 0,16-12 0 0 0,17-7 0 0 0,5-1 0 0 0,-1 1 0 0 0,-8 6 0 0 0,-13 2 0 0 0,-10 7 0 0 0,-12 5 0 0 0,-8 5 0 0 0,-8 3 0 0 0,-4 2 0 0 0,-2 1 0 0 0,-9 1 0 0 0,-11 0 0 0 0,-12 0 0 0 0,-10 4 0 0 0,-4 0 0 0 0,-6 4 0 0 0,-1 0 0 0 0,0 3 0 0 0,-2-2 0 0 0,1-1 0 0 0,2 0 0 0 0,-1 0 0 0 0,0 2 0 0 0,3-2 0 0 0,1-1 0 0 0,2 1 0 0 0,1-1 0 0 0,9-2 0 0 0,11-1 0 0 0,9-3 0 0 0,8 0 0 0 0,9-2 0 0 0,5 0 0 0 0,2 0 0 0 0,-1-1 0 0 0,-1 1 0 0 0,-1 0 0 0 0,-6 3 0 0 0,-5 6 0 0 0,-10 1 0 0 0,-9-1 0 0 0,-8 1 0 0 0,-5 3 0 0 0,-8 4 0 0 0,-3-2 0 0 0,-1-4 0 0 0,1 1 0 0 0,1-2 0 0 0,2 2 0 0 0,1-3 0 0 0,1-1 0 0 0,4 1 0 0 0,10-5 0 0 0,9-7 0 0 0,13-6 0 0 0,8-2 0 0 0,8-3 0 0 0,6-3 0 0 0,1 2 0 0 0,-1 3 0 0 0,1 0 0 0 0,-3 2 0 0 0,-2-1 0 0 0,-3 1 0 0 0,-3-1 0 0 0,-1 0 0 0 0,-5 0 0 0 0,-2 1 0 0 0,0 2 0 0 0,-7 2 0 0 0,-9 3 0 0 0,-4 5 0 0 0,-6 3 0 0 0,-5 3 0 0 0,-4 2 0 0 0,-2 2 0 0 0,-3-1 0 0 0,0-2 0 0 0,11-3 0 0 0,12-2 0 0 0,13-2 0 0 0,11-5 0 0 0,11-3 0 0 0,1 1 0 0 0,4-3 0 0 0,-2 0 0 0 0,-4 1 0 0 0,-7-2 0 0 0,-4 1 0 0 0,-3 1 0 0 0,-1 2 0 0 0,-11 3 0 0 0,-11 0 0 0 0,-8 5 0 0 0,-11 2 0 0 0,-4 4 0 0 0,-3 0 0 0 0,1-1 0 0 0,1-2 0 0 0,1-2 0 0 0,5 2 0 0 0,3 0 0 0 0,0 3 0 0 0,3 3 0 0 0,1 1 0 0 0,6-3 0 0 0,12-7 0 0 0,21-7 0 0 0,13-7 0 0 0,8-6 0 0 0,4-3 0 0 0,1-2 0 0 0,-5 2 0 0 0,-6 1 0 0 0,-6 4 0 0 0,-9 1 0 0 0,-4 2 0 0 0,-3 4 0 0 0,-4-1 0 0 0,-1 1 0 0 0,-2 6 0 0 0,-8 3 0 0 0,-7 5 0 0 0,-3 6 0 0 0,-4 4 0 0 0,-5-1 0 0 0,1 2 0 0 0,0-3 0 0 0,-3-3 0 0 0,0-5 0 0 0,-3-2 0 0 0,4 2 0 0 0,3 3 0 0 0,2 5 0 0 0,6-1 0 0 0,7-3 0 0 0,8-2 0 0 0,7-3 0 0 0,7-2 0 0 0,4-2 0 0 0,1-5 0 0 0,-1-1 0 0 0,0-1 0 0 0,-2 2 0 0 0,-8 1 0 0 0,-12 1 0 0 0,-13 4 0 0 0,-17 7 0 0 0,-13 4 0 0 0,-6 5 0 0 0,-4 2 0 0 0,3 3 0 0 0,5 0 0 0 0,2 0 0 0 0,3-3 0 0 0,12-6 0 0 0,13-5 0 0 0,16-7 0 0 0,11-5 0 0 0,7-5 0 0 0,6-6 0 0 0,2 1 0 0 0,-1-3 0 0 0,-1-1 0 0 0,-3 2 0 0 0,-2 3 0 0 0,-1 0 0 0 0,-1 3 0 0 0,-4-2 0 0 0,-2 1 0 0 0,-4-1 0 0 0,0 1 0 0 0,1 2 0 0 0,3 3 0 0 0,-6 2 0 0 0,-5 5 0 0 0,-7 3 0 0 0,-7 3 0 0 0,-6 2 0 0 0,-5-2 0 0 0,-2 2 0 0 0,2-5 0 0 0,11-7 0 0 0,12-7 0 0 0,9-1 0 0 0,9 0 0 0 0,5-2 0 0 0,2-2 0 0 0,-5-3 0 0 0,2 2 0 0 0,0 3 0 0 0,0-1 0 0 0,-2 3 0 0 0,0 3 0 0 0,-4-1 0 0 0,-10 0 0 0 0,-11 2 0 0 0,-7 6 0 0 0,-8 6 0 0 0,0 7 0 0 0,-2 0 0 0 0,3 2 0 0 0,-1-1 0 0 0,0-4 0 0 0,5-2 0 0 0,17-4 0 0 0,29-13 0 0 0,44-13 0 0 0,30-11 0 0 0,9-2 0 0 0,-2 0 0 0 0,-11 2 0 0 0,-22 7 0 0 0,-19 8 0 0 0,-18 7 0 0 0,-13 5 0 0 0,-8 4 0 0 0,-12 6 0 0 0,-16 6 0 0 0,-18 1 0 0 0,-26 3 0 0 0,-15 7 0 0 0,-9 3 0 0 0,1 1 0 0 0,3 1 0 0 0,7-5 0 0 0,9-1 0 0 0,10-2 0 0 0,8-2 0 0 0,5-1 0 0 0,5-3 0 0 0,5 0 0 0 0,3-1 0 0 0,10-4 0 0 0,15-5 0 0 0,13-8 0 0 0,6-7 0 0 0,6 0 0 0 0,0 1 0 0 0,-1 3 0 0 0,-3 3 0 0 0,1-1 0 0 0,-6-3 0 0 0,-2-1 0 0 0,-2 3 0 0 0,-9 2 0 0 0,-14 2 0 0 0,-14 2 0 0 0,-12 1 0 0 0,-14 5 0 0 0,-10 1 0 0 0,-8 8 0 0 0,-6 5 0 0 0,-2 7 0 0 0,1 4 0 0 0,6 0 0 0 0,8-5 0 0 0,10-6 0 0 0,11-3 0 0 0,8-4 0 0 0,4 1 0 0 0,1-3 0 0 0,4 2 0 0 0,8-6 0 0 0,9-6 0 0 0,7-4 0 0 0,10-8 0 0 0,21-7 0 0 0,14-2 0 0 0,17-2 0 0 0,12 3 0 0 0,-2 1 0 0 0,-6 5 0 0 0,-13 4 0 0 0,-10 4 0 0 0,-9 4 0 0 0,-9 2 0 0 0,-7 1 0 0 0,-3 0 0 0 0,-4 1 0 0 0,0 0 0 0 0,-12 4 0 0 0,-15 4 0 0 0,-14 5 0 0 0,-11 4 0 0 0,-8 2 0 0 0,-5 2 0 0 0,1 5 0 0 0,1-3 0 0 0,3-1 0 0 0,5-1 0 0 0,7 0 0 0 0,6-4 0 0 0,2-2 0 0 0,0-2 0 0 0,4-1 0 0 0,0-3 0 0 0,4 2 0 0 0,10-2 0 0 0,17-6 0 0 0,17-8 0 0 0,22-7 0 0 0,13-1 0 0 0,10-3 0 0 0,7-3 0 0 0,-3-1 0 0 0,-13 2 0 0 0,-9 4 0 0 0,-12 0 0 0 0,-10 3 0 0 0,-8 2 0 0 0,-4 4 0 0 0,-4 1 0 0 0,-2-2 0 0 0,0 0 0 0 0,0 1 0 0 0,1 1 0 0 0,-8 0 0 0 0,-12 2 0 0 0,-23 1 0 0 0,-19-1 0 0 0,-13 5 0 0 0,-5 2 0 0 0,-1-1 0 0 0,3-1 0 0 0,7-1 0 0 0,9-2 0 0 0,7 0 0 0 0,5 0 0 0 0,5-1 0 0 0,1 0 0 0 0,2-1 0 0 0,1 1 0 0 0,6 0 0 0 0,15 0 0 0 0,17-4 0 0 0,26-9 0 0 0,23-9 0 0 0,12-6 0 0 0,4 0 0 0 0,-4-1 0 0 0,-9 2 0 0 0,-12 5 0 0 0,-12 2 0 0 0,-10 5 0 0 0,-8 5 0 0 0,-4 4 0 0 0,-3 3 0 0 0,-12 3 0 0 0,-19 0 0 0 0,-24 8 0 0 0,-16 7 0 0 0,-20 4 0 0 0,-8 3 0 0 0,-3 2 0 0 0,9-4 0 0 0,12-5 0 0 0,10-1 0 0 0,8-3 0 0 0,13 0 0 0 0,6 2 0 0 0,4-1 0 0 0,13-2 0 0 0,11-4 0 0 0,20-5 0 0 0,16-4 0 0 0,14-9 0 0 0,8-2 0 0 0,1 1 0 0 0,-2-1 0 0 0,-9 2 0 0 0,-5 3 0 0 0,-7 3 0 0 0,-7 3 0 0 0,-2 1 0 0 0,-2 2 0 0 0,-2 0 0 0 0,-3 0 0 0 0,-1 1 0 0 0,-9 0 0 0 0,-15-1 0 0 0,-22 0 0 0 0,-30 0 0 0 0,-40 4 0 0 0,-28 13 0 0 0,-12 6 0 0 0,6 4 0 0 0,15 1 0 0 0,20 0 0 0 0,22-6 0 0 0,14-2 0 0 0,13-4 0 0 0,10-6 0 0 0,7 0 0 0 0,3-2 0 0 0,6-6 0 0 0,10-11 0 0 0,24-12 0 0 0,36-13 0 0 0,61-16 0 0 0,61-19 0 0 0,23-5 0 0 0,-7 3 0 0 0,-28 13 0 0 0,-43 12 0 0 0,-34 15 0 0 0,-28 12 0 0 0,-20 6 0 0 0,-13 5 0 0 0,-8 3 0 0 0,-2 4 0 0 0,0 1 0 0 0,-8 1 0 0 0,-15 11 0 0 0,-15 12 0 0 0,-14 1 0 0 0,-13 5 0 0 0,-6 4 0 0 0,-5 0 0 0 0,1-2 0 0 0,2-2 0 0 0,11-3 0 0 0,10-2 0 0 0,7-1 0 0 0,4-5 0 0 0,4-3 0 0 0,0-2 0 0 0,1-5 0 0 0,4 0 0 0 0,0-1 0 0 0,11-3 0 0 0,10-1 0 0 0,7-2 0 0 0,11-1 0 0 0,0-5 0 0 0,0-1 0 0 0,1 0 0 0 0,-5-3 0 0 0,-1 0 0 0 0,0-3 0 0 0,0 1 0 0 0,2-2 0 0 0,1 2 0 0 0,-4-2 0 0 0,0 1 0 0 0,0-1 0 0 0,2 1 0 0 0,-7 3 0 0 0,-13 3 0 0 0,-9 5 0 0 0,-8 4 0 0 0,-4 4 0 0 0,-2 1 0 0 0,10-5 0 0 0,19-10 0 0 0,24-13 0 0 0,15-9 0 0 0,7-1 0 0 0,3-3 0 0 0,-5 0 0 0 0,-6 6 0 0 0,-10 3 0 0 0,-8 2 0 0 0,-4 5 0 0 0,-1 1 0 0 0,-1 3 0 0 0,-4-1 0 0 0,0-1 0 0 0,1 2 0 0 0,-2 6 0 0 0,-12 8 0 0 0,-13 12 0 0 0,-19 10 0 0 0,-14 6 0 0 0,-5 1 0 0 0,-3-1 0 0 0,3-2 0 0 0,8-2 0 0 0,5-1 0 0 0,6-5 0 0 0,8-2 0 0 0,4-5 0 0 0,1-4 0 0 0,0 1 0 0 0,3 1 0 0 0,7 0 0 0 0,9-3 0 0 0,11-2 0 0 0,4-6 0 0 0,7-3 0 0 0,2-5 0 0 0,2-1 0 0 0,-1 1 0 0 0,-2 2 0 0 0,0 2 0 0 0,-5-2 0 0 0,-2 0 0 0 0,0 0 0 0 0,-4-1 0 0 0,1-1 0 0 0,4 2 0 0 0,7 2 0 0 0,7 1 0 0 0,1 1 0 0 0,3 2 0 0 0,-2 0 0 0 0,-2 0 0 0 0,0 0 0 0 0,-1 1 0 0 0,-3-1 0 0 0,-2 0 0 0 0,-2 0 0 0 0,-2 0 0 0 0,0 0 0 0 0,-1 0 0 0 0,-8 0 0 0 0,-10 0 0 0 0,-9 0 0 0 0,-8 4 0 0 0,-5 1 0 0 0,-4 4 0 0 0,-2 3 0 0 0,0 1 0 0 0,0 1 0 0 0,0-1 0 0 0,4 0 0 0 0,2-1 0 0 0,-3-4 0 0 0,-3-2 0 0 0,0-3 0 0 0,-1-1 0 0 0,1-2 0 0 0,1 0 0 0 0,0-1 0 0 0,0 1 0 0 0,0-1 0 0 0,1 1 0 0 0,0 0 0 0 0,11 0 0 0 0,11-4 0 0 0,10-5 0 0 0,7-5 0 0 0,8 1 0 0 0,7-3 0 0 0,2 3 0 0 0,-1 3 0 0 0,2 3 0 0 0,-2 3 0 0 0,-2 2 0 0 0,-3-2 0 0 0,-2-1 0 0 0,-2 1 0 0 0,-2 0 0 0 0,0 2 0 0 0,-7 1 0 0 0,-15 0 0 0 0,-14 1 0 0 0,-13 0 0 0 0,-9 0 0 0 0,-2 1 0 0 0,-3-1 0 0 0,3 0 0 0 0,3 0 0 0 0,0 0 0 0 0,3 0 0 0 0,3 0 0 0 0,2 0 0 0 0,2 0 0 0 0,1 0 0 0 0,2 0 0 0 0,0 0 0 0 0,0 0 0 0 0,1 4 0 0 0,-1 1 0 0 0,0 0 0 0 0,11-1 0 0 0,19-5 0 0 0,24-3 0 0 0,16-3 0 0 0,6-2 0 0 0,0-2 0 0 0,2 0 0 0 0,-4 2 0 0 0,-8 3 0 0 0,-6 2 0 0 0,-8 2 0 0 0,-3 1 0 0 0,-4 1 0 0 0,-1 1 0 0 0,-1-1 0 0 0,-1 1 0 0 0,1-1 0 0 0,1 0 0 0 0,-1 1 0 0 0,-6-1 0 0 0,-11 0 0 0 0,-9 0 0 0 0,0 0 0 0 0,4 0 0 0 0,7 0 0 0 0,6 0 0 0 0,4 0 0 0 0,0-4 0 0 0,1-1 0 0 0,5 0 0 0 0,2 1 0 0 0,2 1 0 0 0,-1 2 0 0 0,4 0 0 0 0,0 0 0 0 0,0 1 0 0 0,1 1 0 0 0,0-1 0 0 0,3 0 0 0 0,-1 0 0 0 0,-2 0 0 0 0,2 0 0 0 0,2 0 0 0 0,0 0 0 0 0,1 0 0 0 0,-1 0 0 0 0,1 0 0 0 0,-1 0 0 0 0,-4 0 0 0 0,-2 0 0 0 0,-2 0 0 0 0,-6 4 0 0 0,-6 5 0 0 0,-6 5 0 0 0,-11 3 0 0 0,-9 0 0 0 0,-7-4 0 0 0,-3-4 0 0 0,-6 0 0 0 0,-2 0 0 0 0,-4 0 0 0 0,1 0 0 0 0,2-2 0 0 0,2-2 0 0 0,3-2 0 0 0,1-2 0 0 0,2 0 0 0 0,1-1 0 0 0,0-1 0 0 0,0 1 0 0 0,0 0 0 0 0,0-1 0 0 0,0-3 0 0 0,0-1 0 0 0,0 0 0 0 0,0 1 0 0 0,0 2 0 0 0,-1 0 0 0 0,1 1 0 0 0,7 1 0 0 0,11 0 0 0 0,9 0 0 0 0,11 0 0 0 0,11 0 0 0 0,5 4 0 0 0,4 1 0 0 0,0 4 0 0 0,-3 4 0 0 0,1-1 0 0 0,-5 3 0 0 0,-4-3 0 0 0,-3-2 0 0 0,0-4 0 0 0,-9-2 0 0 0,-14-2 0 0 0,-14-1 0 0 0,-15-2 0 0 0,-16 1 0 0 0,-9-1 0 0 0,-16 1 0 0 0,-7-1 0 0 0,3 1 0 0 0,6 0 0 0 0,8 0 0 0 0,6 0 0 0 0,8 0 0 0 0,10 0 0 0 0,6 0 0 0 0,5 0 0 0 0,3 0 0 0 0,2 0 0 0 0,0 0 0 0 0,1 0 0 0 0,-1 0 0 0 0,7-4 0 0 0,14-5 0 0 0,22-4 0 0 0,18-1 0 0 0,14-5 0 0 0,17 0 0 0 0,8 4 0 0 0,5 1 0 0 0,-4 2 0 0 0,-12 0 0 0 0,-9 2 0 0 0,-12 2 0 0 0,-9 3 0 0 0,-8 2 0 0 0,-5 2 0 0 0,-3 0 0 0 0,-2 2 0 0 0,0-1 0 0 0,0 1 0 0 0,1-1 0 0 0,0 1 0 0 0,-7-1 0 0 0,-9 0 0 0 0,-14 0 0 0 0,-9 0 0 0 0,-9 4 0 0 0,-11 1 0 0 0,-11 0 0 0 0,-4-2 0 0 0,-1 0 0 0 0,1 3 0 0 0,3 0 0 0 0,5 3 0 0 0,6-1 0 0 0,7 0 0 0 0,5-3 0 0 0,3-1 0 0 0,2-2 0 0 0,0-2 0 0 0,1 1 0 0 0,0-2 0 0 0,0 1 0 0 0,0 0 0 0 0,6-1 0 0 0,11 1 0 0 0,9 0 0 0 0,8 0 0 0 0,5 0 0 0 0,3 0 0 0 0,3 0 0 0 0,0-4 0 0 0,0-1 0 0 0,0 0 0 0 0,0 1 0 0 0,-1 1 0 0 0,-1 2 0 0 0,1 0 0 0 0,-1 1 0 0 0,0-1 0 0 0,1 2 0 0 0,-1-1 0 0 0,0 0 0 0 0,0 0 0 0 0,0 0 0 0 0,1 0 0 0 0,-1-3 0 0 0,0-2 0 0 0,1-4 0 0 0,-1 0 0 0 0,0 2 0 0 0,0-3 0 0 0,1 2 0 0 0,3-3 0 0 0,1 1 0 0 0,4-2 0 0 0,0 2 0 0 0,-1 2 0 0 0,-2 2 0 0 0,-2 3 0 0 0,-2 1 0 0 0,-1 2 0 0 0,0 0 0 0 0,-1 0 0 0 0,-8 1 0 0 0,-13-1 0 0 0,-19 1 0 0 0,-21-5 0 0 0,-31-1 0 0 0,-41 0 0 0 0,-32 2 0 0 0,-22 0 0 0 0,-14-3 0 0 0,-9-7 0 0 0,3-6 0 0 0,0-11 0 0 0,12-4 0 0 0,20 0 0 0 0,22 2 0 0 0,17-6 0 0 0,13 1 0 0 0,16 3 0 0 0,15 7 0 0 0,12 4 0 0 0,8 6 0 0 0,13 2 0 0 0,8 4 0 0 0,6 4 0 0 0,-1 2 0 0 0,-3 3 0 0 0,-2-2 0 0 0,0-1 0 0 0,2-3 0 0 0,2 0 0 0 0,1-3 0 0 0,-3 1 0 0 0,-1 2 0 0 0,1 2 0 0 0,1 3 0 0 0,5-3 0 0 0,2-3 0 0 0,5-1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3:14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21167 3351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0:13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20150 7957 16383 0 0,'0'-3'0'0'0,"3"-6"0"0"0,6-5 0 0 0,5-3 0 0 0,0-4 0 0 0,1 3 0 0 0,-2 0 0 0 0,-3 0 0 0 0,-3-2 0 0 0,1 0 0 0 0,3-1 0 0 0,3 3 0 0 0,3 5 0 0 0,3 0 0 0 0,1 3 0 0 0,-2-1 0 0 0,-5-2 0 0 0,-1 1 0 0 0,1-1 0 0 0,2 1 0 0 0,2-1 0 0 0,2 3 0 0 0,-2-3 0 0 0,-2 3 0 0 0,-2 6 0 0 0,-8 11 0 0 0,-8 8 0 0 0,-12 10 0 0 0,-15 4 0 0 0,-17 4 0 0 0,-24 9 0 0 0,-19 4 0 0 0,-25 2 0 0 0,-7-3 0 0 0,4-10 0 0 0,16-6 0 0 0,16-9 0 0 0,20-7 0 0 0,16-7 0 0 0,14-3 0 0 0,12-7 0 0 0,17-13 0 0 0,22-12 0 0 0,34-16 0 0 0,36-24 0 0 0,21-6 0 0 0,1-7 0 0 0,-7 7 0 0 0,-6 9 0 0 0,-10 12 0 0 0,-14 11 0 0 0,-10 10 0 0 0,-12 9 0 0 0,-7 6 0 0 0,-6 6 0 0 0,-6 1 0 0 0,-5 2 0 0 0,-5-1 0 0 0,-4 2 0 0 0,1 1 0 0 0,-4 6 0 0 0,-4 8 0 0 0,-3 9 0 0 0,-6 10 0 0 0,-8 8 0 0 0,-9 9 0 0 0,-6 6 0 0 0,-6 1 0 0 0,-7-3 0 0 0,-7 1 0 0 0,-5 0 0 0 0,-9 0 0 0 0,-7-1 0 0 0,5-5 0 0 0,4-6 0 0 0,4-4 0 0 0,7-5 0 0 0,3-7 0 0 0,5-6 0 0 0,16-6 0 0 0,23-4 0 0 0,19-7 0 0 0,31-14 0 0 0,19-12 0 0 0,16-8 0 0 0,0-10 0 0 0,-7-4 0 0 0,-9 3 0 0 0,-14 6 0 0 0,-13 5 0 0 0,-10 7 0 0 0,-7 7 0 0 0,-9 4 0 0 0,-3 6 0 0 0,-5 1 0 0 0,-4-2 0 0 0,-3-1 0 0 0,-2-3 0 0 0,-2-5 0 0 0,-1-7 0 0 0,4-13 0 0 0,1-11 0 0 0,8-7 0 0 0,9-2 0 0 0,12-4 0 0 0,20 1 0 0 0,24-3 0 0 0,21-2 0 0 0,13 5 0 0 0,14 5 0 0 0,-3 9 0 0 0,-14 10 0 0 0,-19 12 0 0 0,-16 11 0 0 0,-17 9 0 0 0,-14 6 0 0 0,-11 4 0 0 0,-6 2 0 0 0,-4 0 0 0 0,-2 0 0 0 0,0 0 0 0 0,-4 3 0 0 0,-3 5 0 0 0,-5 4 0 0 0,-11 7 0 0 0,-12 5 0 0 0,-11 8 0 0 0,-20 6 0 0 0,-21 12 0 0 0,-25 20 0 0 0,-35 27 0 0 0,-30 20 0 0 0,-22 17 0 0 0,-10-4 0 0 0,4-2 0 0 0,6-7 0 0 0,17-18 0 0 0,23-15 0 0 0,21-15 0 0 0,19-13 0 0 0,19-9 0 0 0,16-10 0 0 0,14-9 0 0 0,14-5 0 0 0,8-9 0 0 0,9-4 0 0 0,5 0 0 0 0,0 1 0 0 0,7-3 0 0 0,5-8 0 0 0,11-8 0 0 0,18-8 0 0 0,13-5 0 0 0,11-5 0 0 0,9-3 0 0 0,12-8 0 0 0,7-3 0 0 0,8 1 0 0 0,1-2 0 0 0,5 1 0 0 0,2-1 0 0 0,11-2 0 0 0,7-6 0 0 0,11 0 0 0 0,7-4 0 0 0,8-5 0 0 0,0 3 0 0 0,-13 9 0 0 0,-20 8 0 0 0,-19 5 0 0 0,-22 8 0 0 0,-13 3 0 0 0,-13 4 0 0 0,-7 0 0 0 0,-7 3 0 0 0,-3 2 0 0 0,-5-1 0 0 0,-1 1 0 0 0,-11 1 0 0 0,-14 6 0 0 0,-21 7 0 0 0,-30 13 0 0 0,-40 7 0 0 0,-37 22 0 0 0,-40 21 0 0 0,-39 22 0 0 0,-17 6 0 0 0,16-5 0 0 0,34-16 0 0 0,37-12 0 0 0,40-18 0 0 0,30-17 0 0 0,36-21 0 0 0,32-19 0 0 0,33-24 0 0 0,32-21 0 0 0,40-23 0 0 0,38-11 0 0 0,37-12 0 0 0,13-1 0 0 0,2 14 0 0 0,-12 17 0 0 0,-25 18 0 0 0,-25 17 0 0 0,-27 15 0 0 0,-26 11 0 0 0,-18 8 0 0 0,-13 3 0 0 0,-11 2 0 0 0,-5 1 0 0 0,-4-1 0 0 0,-1-1 0 0 0,-1 0 0 0 0,-2 2 0 0 0,-12 6 0 0 0,-15 3 0 0 0,-12 5 0 0 0,-18 9 0 0 0,-17 5 0 0 0,-25 1 0 0 0,-17 5 0 0 0,-23 9 0 0 0,-23 2 0 0 0,-15 6 0 0 0,-9 0 0 0 0,-3-1 0 0 0,13-10 0 0 0,19-9 0 0 0,22-6 0 0 0,23-8 0 0 0,25-5 0 0 0,20-3 0 0 0,15-6 0 0 0,10-3 0 0 0,13-2 0 0 0,17-6 0 0 0,14-5 0 0 0,21-9 0 0 0,13-6 0 0 0,18-5 0 0 0,20-3 0 0 0,21-2 0 0 0,14-1 0 0 0,20 4 0 0 0,8-2 0 0 0,5 5 0 0 0,-10 8 0 0 0,-11 2 0 0 0,-17 6 0 0 0,-22 4 0 0 0,-19 3 0 0 0,-17 3 0 0 0,-14 2 0 0 0,-8 0 0 0 0,-6 1 0 0 0,-3 0 0 0 0,2 0 0 0 0,-1-1 0 0 0,1 1 0 0 0,0-1 0 0 0,-3 0 0 0 0,-3 0 0 0 0,-1 0 0 0 0,-2 0 0 0 0,2 0 0 0 0,2 0 0 0 0,2 0 0 0 0,1 0 0 0 0,-2 0 0 0 0,-1 0 0 0 0,-3 0 0 0 0,0 0 0 0 0,-2-4 0 0 0,-1-1 0 0 0,0 0 0 0 0,-4-3 0 0 0,-4-3 0 0 0,-6-4 0 0 0,-7 0 0 0 0,-8-1 0 0 0,-7-1 0 0 0,-4-2 0 0 0,-7-1 0 0 0,-3 3 0 0 0,0 0 0 0 0,-4 3 0 0 0,1 4 0 0 0,1 4 0 0 0,2 2 0 0 0,2 3 0 0 0,2 1 0 0 0,9 0 0 0 0,6 5 0 0 0,13 1 0 0 0,10-1 0 0 0,5 3 0 0 0,8 0 0 0 0,3 3 0 0 0,0-1 0 0 0,-5 1 0 0 0,1 0 0 0 0,-1 1 0 0 0,0-1 0 0 0,-1-3 0 0 0,0-2 0 0 0,2-3 0 0 0,6-1 0 0 0,4-2 0 0 0,7 0 0 0 0,5-8 0 0 0,-3-3 0 0 0,-1 1 0 0 0,-5 2 0 0 0,-1 2 0 0 0,-3 3 0 0 0,0 1 0 0 0,-2 1 0 0 0,1 1 0 0 0,-2-3 0 0 0,1-2 0 0 0,3 1 0 0 0,3-4 0 0 0,-1 1 0 0 0,-4 0 0 0 0,0 3 0 0 0,-2 1 0 0 0,1 1 0 0 0,0 1 0 0 0,-4 1 0 0 0,-1 0 0 0 0,-7-3 0 0 0,-2-2 0 0 0,-2 1 0 0 0,2 0 0 0 0,0 1 0 0 0,1 2 0 0 0,1 0 0 0 0,0 0 0 0 0,-6 1 0 0 0,-10 0 0 0 0,-10 1 0 0 0,-8-1 0 0 0,-5 0 0 0 0,-3 0 0 0 0,-3 0 0 0 0,0 0 0 0 0,0 0 0 0 0,0 0 0 0 0,1 0 0 0 0,-1 0 0 0 0,2 0 0 0 0,-1 0 0 0 0,1 0 0 0 0,0 0 0 0 0,-4 0 0 0 0,-1 0 0 0 0,-4 0 0 0 0,0 0 0 0 0,-3 0 0 0 0,1 0 0 0 0,2 0 0 0 0,3 0 0 0 0,2 0 0 0 0,2 0 0 0 0,-3 0 0 0 0,0 0 0 0 0,0 0 0 0 0,2 0 0 0 0,0 0 0 0 0,1 0 0 0 0,1 0 0 0 0,1 0 0 0 0,0 0 0 0 0,0 0 0 0 0,0 0 0 0 0,-1 0 0 0 0,1 0 0 0 0,0 0 0 0 0,0 0 0 0 0,0 0 0 0 0,-1 4 0 0 0,1 1 0 0 0,0 0 0 0 0,0-1 0 0 0,-1-1 0 0 0,1-2 0 0 0,0 0 0 0 0,-1-1 0 0 0,1 1 0 0 0,0-2 0 0 0,0 1 0 0 0,-1 0 0 0 0,1 0 0 0 0,0 0 0 0 0,-1 0 0 0 0,-3 0 0 0 0,-1-1 0 0 0,0-2 0 0 0,-3-2 0 0 0,0 0 0 0 0,1 1 0 0 0,2 1 0 0 0,-6-2 0 0 0,-5-1 0 0 0,-3 1 0 0 0,1 1 0 0 0,0 1 0 0 0,-1 2 0 0 0,-1 0 0 0 0,-1 1 0 0 0,0 0 0 0 0,2 0 0 0 0,6 0 0 0 0,3 1 0 0 0,1-1 0 0 0,2 0 0 0 0,-2 0 0 0 0,0 0 0 0 0,2 0 0 0 0,2 0 0 0 0,2 0 0 0 0,1 0 0 0 0,1 0 0 0 0,1 0 0 0 0,0 0 0 0 0,0 0 0 0 0,0 0 0 0 0,0 0 0 0 0,0 0 0 0 0,0 0 0 0 0,0 0 0 0 0,-1 0 0 0 0,1 0 0 0 0,0 0 0 0 0,0 0 0 0 0,-1 0 0 0 0,1 0 0 0 0,0 0 0 0 0,-1 0 0 0 0,1 0 0 0 0,0 0 0 0 0,0 0 0 0 0,-1 0 0 0 0,1 0 0 0 0,0 0 0 0 0,-1 0 0 0 0,1 0 0 0 0,0 0 0 0 0,0 0 0 0 0,3 4 0 0 0,2 1 0 0 0,-1 0 0 0 0,4 2 0 0 0,-1 1 0 0 0,0-1 0 0 0,-3-3 0 0 0,-1-1 0 0 0,-2-1 0 0 0,0-1 0 0 0,-1-1 0 0 0,-1 0 0 0 0,4 3 0 0 0,2 2 0 0 0,3 3 0 0 0,0 1 0 0 0,-1-2 0 0 0,-1-1 0 0 0,-3-2 0 0 0,-1-2 0 0 0,-2-1 0 0 0,0-1 0 0 0,0 0 0 0 0,-1-1 0 0 0,1 1 0 0 0,3 3 0 0 0,1 2 0 0 0,1 0 0 0 0,-2-1 0 0 0,0-2 0 0 0,-2 0 0 0 0,0-1 0 0 0,-1-1 0 0 0,-1 0 0 0 0,1 0 0 0 0,0 0 0 0 0,-1 0 0 0 0,1 0 0 0 0,-1-1 0 0 0,1 1 0 0 0,0 0 0 0 0,-1 0 0 0 0,1 0 0 0 0,0 0 0 0 0,-1 0 0 0 0,1 0 0 0 0,0 0 0 0 0,0 0 0 0 0,-1 0 0 0 0,1 0 0 0 0,0 0 0 0 0,-1 0 0 0 0,1 0 0 0 0,-4 0 0 0 0,-1 0 0 0 0,0 0 0 0 0,-3 0 0 0 0,0 0 0 0 0,1 0 0 0 0,-2 0 0 0 0,1 0 0 0 0,1 0 0 0 0,2 0 0 0 0,-2 0 0 0 0,0 0 0 0 0,-2 0 0 0 0,-1 0 0 0 0,3 0 0 0 0,1 0 0 0 0,3 0 0 0 0,1 0 0 0 0,1 0 0 0 0,0 0 0 0 0,1 0 0 0 0,0 0 0 0 0,1 0 0 0 0,-1 0 0 0 0,0 0 0 0 0,-1 0 0 0 0,1 0 0 0 0,0 0 0 0 0,0 0 0 0 0,-1 0 0 0 0,1 0 0 0 0,0 0 0 0 0,0 0 0 0 0,-1 0 0 0 0,1 0 0 0 0,0 0 0 0 0,-4 0 0 0 0,-2 0 0 0 0,1 0 0 0 0,-3 0 0 0 0,0 0 0 0 0,1 0 0 0 0,-1 0 0 0 0,-1 0 0 0 0,2 0 0 0 0,2 0 0 0 0,2 0 0 0 0,1 0 0 0 0,2 0 0 0 0,-1 0 0 0 0,1 0 0 0 0,0 0 0 0 0,0 0 0 0 0,0 0 0 0 0,0 0 0 0 0,0 0 0 0 0,0 0 0 0 0,0 0 0 0 0,-1 0 0 0 0,1 0 0 0 0,0 0 0 0 0,0 0 0 0 0,-1 0 0 0 0,1 0 0 0 0,0 0 0 0 0,-1 0 0 0 0,1 0 0 0 0,0 0 0 0 0,0 0 0 0 0,-5 0 0 0 0,0 0 0 0 0,-4 0 0 0 0,-4 0 0 0 0,0 0 0 0 0,-1 0 0 0 0,1 0 0 0 0,3 4 0 0 0,0 1 0 0 0,0 0 0 0 0,0-1 0 0 0,0-1 0 0 0,2-2 0 0 0,-1 0 0 0 0,1 0 0 0 0,1-1 0 0 0,3-1 0 0 0,1 1 0 0 0,1 0 0 0 0,1 0 0 0 0,1 0 0 0 0,0 0 0 0 0,0 0 0 0 0,0 0 0 0 0,0 0 0 0 0,0 0 0 0 0,0 0 0 0 0,0 0 0 0 0,0 0 0 0 0,-1 0 0 0 0,1 0 0 0 0,0 0 0 0 0,-1 0 0 0 0,1 0 0 0 0,0 0 0 0 0,-1 0 0 0 0,1 0 0 0 0,0 0 0 0 0,0 0 0 0 0,-1 0 0 0 0,1 0 0 0 0,0 0 0 0 0,0 0 0 0 0,-1 0 0 0 0,1 0 0 0 0,0 0 0 0 0,-4 0 0 0 0,-2 0 0 0 0,1 0 0 0 0,-3 0 0 0 0,0 0 0 0 0,1 0 0 0 0,2 0 0 0 0,2 0 0 0 0,1 0 0 0 0,1 0 0 0 0,0 0 0 0 0,-2 0 0 0 0,-2 0 0 0 0,0 0 0 0 0,-3 0 0 0 0,0 0 0 0 0,2 0 0 0 0,1 0 0 0 0,1 0 0 0 0,2 0 0 0 0,1 0 0 0 0,1 0 0 0 0,0 0 0 0 0,0 0 0 0 0,0 0 0 0 0,-4-4 0 0 0,-1-1 0 0 0,0 0 0 0 0,1 1 0 0 0,1 1 0 0 0,1 2 0 0 0,1 0 0 0 0,0 0 0 0 0,1 1 0 0 0,0 1 0 0 0,0-1 0 0 0,-4 0 0 0 0,-1-4 0 0 0,0-1 0 0 0,-3-3 0 0 0,0-1 0 0 0,1 2 0 0 0,-2 1 0 0 0,1-2 0 0 0,1 1 0 0 0,2 2 0 0 0,-2 1 0 0 0,0 1 0 0 0,1 2 0 0 0,-2 0 0 0 0,1 1 0 0 0,0 0 0 0 0,3 1 0 0 0,0-1 0 0 0,3 0 0 0 0,0 0 0 0 0,0 1 0 0 0,1-1 0 0 0,0 0 0 0 0,0 0 0 0 0,0 0 0 0 0,0 0 0 0 0,0 0 0 0 0,0 0 0 0 0,0 0 0 0 0,-1 0 0 0 0,1 0 0 0 0,0 0 0 0 0,-4 0 0 0 0,-2 0 0 0 0,1 0 0 0 0,1 0 0 0 0,1 0 0 0 0,1 0 0 0 0,1 0 0 0 0,0 0 0 0 0,1 0 0 0 0,0 0 0 0 0,0 0 0 0 0,0 0 0 0 0,0 0 0 0 0,-1 0 0 0 0,1 0 0 0 0,0 0 0 0 0,0 0 0 0 0,-1 0 0 0 0,1 0 0 0 0,0 0 0 0 0,0 0 0 0 0,-1 0 0 0 0,1 0 0 0 0,0 0 0 0 0,-1 0 0 0 0,1 0 0 0 0,0 0 0 0 0,0 0 0 0 0,-4 0 0 0 0,-2 0 0 0 0,1 0 0 0 0,1 0 0 0 0,1 0 0 0 0,1 0 0 0 0,1 0 0 0 0,-4 0 0 0 0,-4 0 0 0 0,-1 0 0 0 0,2 0 0 0 0,1 0 0 0 0,-2 0 0 0 0,-2 0 0 0 0,-4 0 0 0 0,-3 0 0 0 0,-3 0 0 0 0,-1 0 0 0 0,3 0 0 0 0,5 0 0 0 0,1 0 0 0 0,-2 0 0 0 0,3 0 0 0 0,-2 0 0 0 0,-1 0 0 0 0,1 0 0 0 0,3 0 0 0 0,0 0 0 0 0,2 0 0 0 0,2 0 0 0 0,-2 0 0 0 0,1 0 0 0 0,2 0 0 0 0,2 0 0 0 0,1 0 0 0 0,1 0 0 0 0,1 0 0 0 0,1 0 0 0 0,0 0 0 0 0,0 0 0 0 0,0 0 0 0 0,0 0 0 0 0,-4 0 0 0 0,-1 0 0 0 0,0 0 0 0 0,-3 0 0 0 0,0 0 0 0 0,1 0 0 0 0,-1 0 0 0 0,-1 0 0 0 0,2 0 0 0 0,-1 0 0 0 0,-4 0 0 0 0,0 0 0 0 0,2 0 0 0 0,0 0 0 0 0,0 0 0 0 0,3 0 0 0 0,-2 0 0 0 0,1 0 0 0 0,1 0 0 0 0,3 0 0 0 0,1 0 0 0 0,1 0 0 0 0,2 0 0 0 0,-1 0 0 0 0,1 0 0 0 0,0 0 0 0 0,1 0 0 0 0,-2 0 0 0 0,1 0 0 0 0,0 0 0 0 0,0 0 0 0 0,0 0 0 0 0,3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0:28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12368 7521 16383 0 0,'0'-4'0'0'0,"0"-5"0"0"0,-4-1 0 0 0,-1-2 0 0 0,-3 0 0 0 0,-5-1 0 0 0,-3 2 0 0 0,0-2 0 0 0,0 2 0 0 0,-2 3 0 0 0,3-2 0 0 0,0 2 0 0 0,2-2 0 0 0,0 1 0 0 0,-2-2 0 0 0,-2 0 0 0 0,-2 4 0 0 0,-1-3 0 0 0,2-2 0 0 0,1-3 0 0 0,-1-3 0 0 0,-1-2 0 0 0,-1 2 0 0 0,0 4 0 0 0,6 5 0 0 0,5 7 0 0 0,9 9 0 0 0,4 6 0 0 0,5 1 0 0 0,1 2 0 0 0,3-2 0 0 0,-1 1 0 0 0,1-3 0 0 0,-1 1 0 0 0,0 2 0 0 0,3-2 0 0 0,-1 1 0 0 0,0-2 0 0 0,-2 1 0 0 0,1 2 0 0 0,1-2 0 0 0,4-3 0 0 0,1 1 0 0 0,1-2 0 0 0,-6-2 0 0 0,-9-3 0 0 0,-10-1 0 0 0,-7-2 0 0 0,-6 0 0 0 0,-3-2 0 0 0,-2 1 0 0 0,-1-1 0 0 0,0 1 0 0 0,0 0 0 0 0,0-1 0 0 0,1 1 0 0 0,0 0 0 0 0,1 0 0 0 0,3 4 0 0 0,2 1 0 0 0,0 0 0 0 0,-2-1 0 0 0,0-1 0 0 0,-2-2 0 0 0,8 0 0 0 0,8 0 0 0 0,10-1 0 0 0,4 3 0 0 0,4 2 0 0 0,4 0 0 0 0,-2 2 0 0 0,2 1 0 0 0,-7-2 0 0 0,-9-1 0 0 0,-8-2 0 0 0,-6-1 0 0 0,-6-1 0 0 0,1-5 0 0 0,0-1 0 0 0,3-4 0 0 0,0 0 0 0 0,-1 1 0 0 0,-2 2 0 0 0,-1 2 0 0 0,-2 2 0 0 0,-1 1 0 0 0,4-3 0 0 0,1-1 0 0 0,3-3 0 0 0,0-1 0 0 0,3-2 0 0 0,-1 1 0 0 0,-2-2 0 0 0,-2 1 0 0 0,-3 3 0 0 0,-1 2 0 0 0,2-1 0 0 0,1 0 0 0 0,-1 2 0 0 0,-1 1 0 0 0,-1-2 0 0 0,-1-1 0 0 0,-1 2 0 0 0,0 1 0 0 0,0 2 0 0 0,-1 0 0 0 0,1-2 0 0 0,-1-1 0 0 0,1 0 0 0 0,0 2 0 0 0,-1 0 0 0 0,1 2 0 0 0,0 0 0 0 0,3-3 0 0 0,2-1 0 0 0,-1 0 0 0 0,0 2 0 0 0,2-4 0 0 0,1 1 0 0 0,-2-4 0 0 0,-1 1 0 0 0,-1 2 0 0 0,-2 1 0 0 0,-1 3 0 0 0,0 1 0 0 0,0 1 0 0 0,-1 1 0 0 0,1 0 0 0 0,-1 1 0 0 0,1 3 0 0 0,-1 1 0 0 0,1 0 0 0 0,0-1 0 0 0,-1-1 0 0 0,5 3 0 0 0,1 0 0 0 0,-1-1 0 0 0,0-1 0 0 0,-2-2 0 0 0,0 0 0 0 0,-2-2 0 0 0,0 4 0 0 0,0 1 0 0 0,0 0 0 0 0,-1-2 0 0 0,4 4 0 0 0,2-1 0 0 0,-1 0 0 0 0,0-2 0 0 0,-2-1 0 0 0,0-2 0 0 0,-2 0 0 0 0,0-1 0 0 0,4 4 0 0 0,4 4 0 0 0,6 6 0 0 0,3 3 0 0 0,6-1 0 0 0,4-6 0 0 0,4-6 0 0 0,1-7 0 0 0,2-3 0 0 0,3-1 0 0 0,3 2 0 0 0,2 1 0 0 0,-2-3 0 0 0,-1 0 0 0 0,1 2 0 0 0,1 1 0 0 0,1 1 0 0 0,1-2 0 0 0,1-1 0 0 0,0 1 0 0 0,-4-2 0 0 0,0-1 0 0 0,-1 2 0 0 0,2 2 0 0 0,-7 1 0 0 0,-9 1 0 0 0,-9 1 0 0 0,-7 1 0 0 0,-1 4 0 0 0,-3 5 0 0 0,-1 1 0 0 0,2 3 0 0 0,3 3 0 0 0,1-2 0 0 0,2 1 0 0 0,-1-2 0 0 0,1 1 0 0 0,-1-3 0 0 0,1 1 0 0 0,-1-1 0 0 0,0 1 0 0 0,0-2 0 0 0,0 2 0 0 0,-1 2 0 0 0,-2-1 0 0 0,5-3 0 0 0,4-7 0 0 0,6-4 0 0 0,7-1 0 0 0,3-5 0 0 0,-1-5 0 0 0,1 0 0 0 0,3 2 0 0 0,-1-1 0 0 0,1 1 0 0 0,-1-2 0 0 0,0 2 0 0 0,2 2 0 0 0,-2-1 0 0 0,-3-3 0 0 0,1 1 0 0 0,2 2 0 0 0,3 2 0 0 0,2 3 0 0 0,2 2 0 0 0,2 1 0 0 0,-4-3 0 0 0,0 0 0 0 0,0-1 0 0 0,-3-2 0 0 0,0 0 0 0 0,1 1 0 0 0,-2-3 0 0 0,0 1 0 0 0,-2-2 0 0 0,0 0 0 0 0,3 3 0 0 0,2 1 0 0 0,2 3 0 0 0,-2-3 0 0 0,-1 1 0 0 0,2 0 0 0 0,0 1 0 0 0,2 2 0 0 0,1 1 0 0 0,1 0 0 0 0,0 1 0 0 0,1 0 0 0 0,-5-3 0 0 0,-4-2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2:19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21672 8401 16383 0 0,'0'3'0'0'0,"0"6"0"0"0,0 4 0 0 0,0 4 0 0 0,0 2 0 0 0,0 2 0 0 0,-4-3 0 0 0,-4-4 0 0 0,-6-4 0 0 0,-2-5 0 0 0,-4-3 0 0 0,-1-1 0 0 0,3-5 0 0 0,0-5 0 0 0,1-5 0 0 0,-2-4 0 0 0,4-2 0 0 0,-1-1 0 0 0,4-2 0 0 0,3 1 0 0 0,3 0 0 0 0,3 0 0 0 0,2 0 0 0 0,1 0 0 0 0,0 0 0 0 0,1 1 0 0 0,0 0 0 0 0,-1-1 0 0 0,1 1 0 0 0,-1 0 0 0 0,0-1 0 0 0,0 1 0 0 0,0-1 0 0 0,0 1 0 0 0,0-4 0 0 0,0-1 0 0 0,0 0 0 0 0,0 1 0 0 0,0 1 0 0 0,0 1 0 0 0,0 0 0 0 0,0 2 0 0 0,0-1 0 0 0,0 1 0 0 0,0-4 0 0 0,0-1 0 0 0,0 0 0 0 0,0 1 0 0 0,0-2 0 0 0,0-1 0 0 0,0 1 0 0 0,0 2 0 0 0,0 1 0 0 0,0 1 0 0 0,0 1 0 0 0,0 0 0 0 0,0 1 0 0 0,0 0 0 0 0,0 0 0 0 0,0 0 0 0 0,0 0 0 0 0,0-1 0 0 0,0 1 0 0 0,0 0 0 0 0,0-1 0 0 0,0 1 0 0 0,0-1 0 0 0,0 1 0 0 0,0 0 0 0 0,0-1 0 0 0,0 1 0 0 0,0-1 0 0 0,0 1 0 0 0,0 0 0 0 0,0-1 0 0 0,0 1 0 0 0,0 0 0 0 0,0-1 0 0 0,0 1 0 0 0,0-1 0 0 0,0 1 0 0 0,0 0 0 0 0,0-1 0 0 0,0 1 0 0 0,0 0 0 0 0,0-1 0 0 0,0 1 0 0 0,0-1 0 0 0,0 1 0 0 0,0 0 0 0 0,0-1 0 0 0,0 1 0 0 0,0-1 0 0 0,0 1 0 0 0,0-4 0 0 0,0-5 0 0 0,3-4 0 0 0,2-4 0 0 0,4-3 0 0 0,-1 2 0 0 0,-1 4 0 0 0,-1 1 0 0 0,-3 2 0 0 0,-1 3 0 0 0,-1 3 0 0 0,-1 3 0 0 0,0 0 0 0 0,0 2 0 0 0,-1 0 0 0 0,1 0 0 0 0,0 0 0 0 0,0 0 0 0 0,0 0 0 0 0,0 0 0 0 0,0 0 0 0 0,0 0 0 0 0,0-1 0 0 0,0 1 0 0 0,0-1 0 0 0,0 1 0 0 0,0 0 0 0 0,0-1 0 0 0,0 1 0 0 0,0-1 0 0 0,0 1 0 0 0,0 0 0 0 0,-4-1 0 0 0,-1 1 0 0 0,1 0 0 0 0,-4 3 0 0 0,1 1 0 0 0,0 0 0 0 0,3 0 0 0 0,1-2 0 0 0,1-1 0 0 0,1 0 0 0 0,1-1 0 0 0,1-1 0 0 0,-1 1 0 0 0,0-1 0 0 0,0 1 0 0 0,1-1 0 0 0,-1 1 0 0 0,0-1 0 0 0,0 1 0 0 0,0 7 0 0 0,0 9 0 0 0,0 14 0 0 0,0 11 0 0 0,0 15 0 0 0,0 7 0 0 0,0 8 0 0 0,3 7 0 0 0,2 7 0 0 0,0 5 0 0 0,-1-3 0 0 0,-2-5 0 0 0,0-6 0 0 0,-1-5 0 0 0,-1-7 0 0 0,0-3 0 0 0,0-6 0 0 0,3-5 0 0 0,2-3 0 0 0,3 9 0 0 0,1 8 0 0 0,1 9 0 0 0,1 5 0 0 0,-3 9 0 0 0,1 3 0 0 0,3 1 0 0 0,3 0 0 0 0,-1-5 0 0 0,0 1 0 0 0,-1-4 0 0 0,0-4 0 0 0,-2-9 0 0 0,1-10 0 0 0,-2-3 0 0 0,-3-4 0 0 0,2-1 0 0 0,-1-2 0 0 0,1 5 0 0 0,0 5 0 0 0,-2 2 0 0 0,-2 8 0 0 0,-2 8 0 0 0,2 12 0 0 0,1 5 0 0 0,6 8 0 0 0,1 1 0 0 0,-2 1 0 0 0,-2 1 0 0 0,-3 1 0 0 0,1-5 0 0 0,-1 0 0 0 0,-1-3 0 0 0,-1-8 0 0 0,-2-5 0 0 0,-1-3 0 0 0,-1-4 0 0 0,0-8 0 0 0,0-6 0 0 0,0-3 0 0 0,-1-5 0 0 0,1-5 0 0 0,0 0 0 0 0,0-2 0 0 0,0-2 0 0 0,0 1 0 0 0,-4 0 0 0 0,-1-1 0 0 0,1-2 0 0 0,0-1 0 0 0,-2-2 0 0 0,-1-11 0 0 0,-2-11 0 0 0,-3-17 0 0 0,-4-20 0 0 0,-2-22 0 0 0,1-15 0 0 0,1-10 0 0 0,2-5 0 0 0,4-5 0 0 0,4-2 0 0 0,3-2 0 0 0,1 0 0 0 0,2-4 0 0 0,0-14 0 0 0,1-17 0 0 0,0-18 0 0 0,-1 2 0 0 0,1 15 0 0 0,-4 17 0 0 0,-2 20 0 0 0,0 23 0 0 0,2 17 0 0 0,0 14 0 0 0,1 12 0 0 0,1 6 0 0 0,1 5 0 0 0,0 1 0 0 0,-4 1 0 0 0,0 0 0 0 0,-1-1 0 0 0,-2 3 0 0 0,-4 4 0 0 0,-3 4 0 0 0,0 11 0 0 0,-1 12 0 0 0,2 14 0 0 0,3 21 0 0 0,4 23 0 0 0,2 43 0 0 0,6 46 0 0 0,6 38 0 0 0,9 30 0 0 0,5 7 0 0 0,-1-14 0 0 0,0-34 0 0 0,-4-35 0 0 0,-5-40 0 0 0,-5-35 0 0 0,-2-25 0 0 0,-4-17 0 0 0,-1-11 0 0 0,0-7 0 0 0,-1-3 0 0 0,0 0 0 0 0,0 0 0 0 0,1-9 0 0 0,-1-10 0 0 0,1-19 0 0 0,0-16 0 0 0,-4-21 0 0 0,0-13 0 0 0,-1-7 0 0 0,-2-8 0 0 0,-1 1 0 0 0,-2 3 0 0 0,-3 2 0 0 0,1-1 0 0 0,-2-3 0 0 0,-1-3 0 0 0,-6-4 0 0 0,-3-5 0 0 0,-1 0 0 0 0,4-2 0 0 0,1 5 0 0 0,5 7 0 0 0,1 12 0 0 0,3 11 0 0 0,-1 13 0 0 0,3 11 0 0 0,2 9 0 0 0,2 6 0 0 0,2 4 0 0 0,2 1 0 0 0,1 1 0 0 0,0 0 0 0 0,-3 4 0 0 0,-5 3 0 0 0,-1 8 0 0 0,-2 12 0 0 0,0 19 0 0 0,2 27 0 0 0,3 37 0 0 0,2 39 0 0 0,2 19 0 0 0,1 7 0 0 0,1-13 0 0 0,0-12 0 0 0,1-18 0 0 0,-1-17 0 0 0,1-21 0 0 0,-1-16 0 0 0,0-15 0 0 0,0-11 0 0 0,0-7 0 0 0,0-5 0 0 0,0-2 0 0 0,0-1 0 0 0,0 1 0 0 0,0 0 0 0 0,4-7 0 0 0,4-23 0 0 0,9-68 0 0 0,16-134 0 0 0,9-197 0 0 0,5-167 0 0 0,-6-66 0 0 0,-9 26 0 0 0,-3 103 0 0 0,-7 132 0 0 0,-7 127 0 0 0,-5 110 0 0 0,-6 88 0 0 0,1 75 0 0 0,3 78 0 0 0,8 102 0 0 0,15 131 0 0 0,17 137 0 0 0,8 68 0 0 0,2 17 0 0 0,-6-28 0 0 0,-5-51 0 0 0,-9-55 0 0 0,-16-52 0 0 0,-14-51 0 0 0,-13-57 0 0 0,-13-47 0 0 0,-6-52 0 0 0,-4-45 0 0 0,0-35 0 0 0,5-27 0 0 0,2-19 0 0 0,5-11 0 0 0,2-8 0 0 0,2-4 0 0 0,5 0 0 0 0,-2 0 0 0 0,-2-10 0 0 0,-2-19 0 0 0,-8-50 0 0 0,-13-129 0 0 0,-9-238 0 0 0,-8-227 0 0 0,4-134 0 0 0,11 2 0 0 0,8 101 0 0 0,8 150 0 0 0,4 164 0 0 0,5 143 0 0 0,1 112 0 0 0,2 74 0 0 0,2 43 0 0 0,2 18 0 0 0,2 4 0 0 0,1-3 0 0 0,1-11 0 0 0,1-13 0 0 0,-1-7 0 0 0,4-7 0 0 0,1-3 0 0 0,4 4 0 0 0,0 2 0 0 0,2 11 0 0 0,-1 17 0 0 0,-2 30 0 0 0,1 46 0 0 0,11 76 0 0 0,8 83 0 0 0,7 67 0 0 0,-2 47 0 0 0,-8 14 0 0 0,-6-18 0 0 0,-8-39 0 0 0,-6-48 0 0 0,-3-52 0 0 0,-2-52 0 0 0,-1-41 0 0 0,0-23 0 0 0,-1-19 0 0 0,1-19 0 0 0,0-15 0 0 0,1-11 0 0 0,-1-6 0 0 0,1-4 0 0 0,0-1 0 0 0,0-1 0 0 0,0 1 0 0 0,-3-2 0 0 0,-2-12 0 0 0,1-17 0 0 0,0-18 0 0 0,1-32 0 0 0,5-49 0 0 0,6-56 0 0 0,1-51 0 0 0,-1-21 0 0 0,-1 9 0 0 0,-3 29 0 0 0,-1 30 0 0 0,-2 35 0 0 0,0 28 0 0 0,-1 27 0 0 0,-1 19 0 0 0,1 17 0 0 0,0 9 0 0 0,-1 3 0 0 0,1 1 0 0 0,0-6 0 0 0,0-2 0 0 0,0-7 0 0 0,4-8 0 0 0,0-10 0 0 0,5-8 0 0 0,-1-3 0 0 0,0-2 0 0 0,-3 1 0 0 0,-2 7 0 0 0,-1 4 0 0 0,-1 3 0 0 0,-1 5 0 0 0,0 1 0 0 0,0-3 0 0 0,0 0 0 0 0,-4 1 0 0 0,-1 3 0 0 0,0 3 0 0 0,-3 5 0 0 0,1 2 0 0 0,-3 10 0 0 0,0 4 0 0 0,3 3 0 0 0,-2 4 0 0 0,1 3 0 0 0,1 1 0 0 0,3 0 0 0 0,-2 5 0 0 0,-1-2 0 0 0,-1-2 0 0 0,-1-1 0 0 0,-1-3 0 0 0,0-2 0 0 0,-1-4 0 0 0,0 1 0 0 0,0-3 0 0 0,-3 1 0 0 0,1 3 0 0 0,3 2 0 0 0,0 2 0 0 0,1 2 0 0 0,-2-3 0 0 0,2-4 0 0 0,-2-4 0 0 0,2-4 0 0 0,1-2 0 0 0,3-2 0 0 0,2-1 0 0 0,1 3 0 0 0,2 5 0 0 0,0 4 0 0 0,0 5 0 0 0,1 2 0 0 0,-1 2 0 0 0,0 1 0 0 0,1 1 0 0 0,-1-1 0 0 0,0 1 0 0 0,0-1 0 0 0,0 0 0 0 0,0 0 0 0 0,0 0 0 0 0,0-1 0 0 0,0 1 0 0 0,0 0 0 0 0,0-1 0 0 0,0 1 0 0 0,0-1 0 0 0,0 1 0 0 0,0 0 0 0 0,0-5 0 0 0,0 0 0 0 0,0-3 0 0 0,0-5 0 0 0,0 1 0 0 0,0 1 0 0 0,0 4 0 0 0,0 2 0 0 0,0 2 0 0 0,0 1 0 0 0,0 2 0 0 0,0 0 0 0 0,0 0 0 0 0,0 0 0 0 0,0 0 0 0 0,-4 4 0 0 0,-1 8 0 0 0,1 9 0 0 0,0 16 0 0 0,1 8 0 0 0,2 15 0 0 0,0 9 0 0 0,1 6 0 0 0,0 1 0 0 0,0-1 0 0 0,0-2 0 0 0,0-3 0 0 0,0-3 0 0 0,0-2 0 0 0,0 0 0 0 0,0-2 0 0 0,0 4 0 0 0,4 1 0 0 0,1 4 0 0 0,0 0 0 0 0,2 6 0 0 0,0 4 0 0 0,3-1 0 0 0,0-3 0 0 0,-3-1 0 0 0,-1-2 0 0 0,-3-7 0 0 0,-1-1 0 0 0,-2 0 0 0 0,0-1 0 0 0,0-5 0 0 0,0-5 0 0 0,-1-2 0 0 0,1 2 0 0 0,0-3 0 0 0,0-2 0 0 0,0 1 0 0 0,0-2 0 0 0,0-1 0 0 0,0-3 0 0 0,0-1 0 0 0,0-1 0 0 0,0-2 0 0 0,0-7 0 0 0,0-10 0 0 0,0-12 0 0 0,0-10 0 0 0,-4-8 0 0 0,-1-7 0 0 0,-3-2 0 0 0,-1 2 0 0 0,-2-1 0 0 0,1 1 0 0 0,-2 4 0 0 0,2 2 0 0 0,2-1 0 0 0,2 0 0 0 0,3 2 0 0 0,1-3 0 0 0,2 1 0 0 0,0 1 0 0 0,0-2 0 0 0,1-4 0 0 0,-1-3 0 0 0,1 1 0 0 0,-1 3 0 0 0,0 3 0 0 0,0 2 0 0 0,0 3 0 0 0,0 2 0 0 0,0 1 0 0 0,0 0 0 0 0,0 0 0 0 0,0 0 0 0 0,0 0 0 0 0,0-3 0 0 0,0-6 0 0 0,4-8 0 0 0,1-9 0 0 0,3-3 0 0 0,0-1 0 0 0,0 5 0 0 0,-3 3 0 0 0,-2 5 0 0 0,-1 6 0 0 0,-1 4 0 0 0,0 3 0 0 0,-2 3 0 0 0,1 1 0 0 0,0 0 0 0 0,-1-3 0 0 0,1-1 0 0 0,0 0 0 0 0,0-3 0 0 0,0-1 0 0 0,0 1 0 0 0,0-1 0 0 0,0 0 0 0 0,0 1 0 0 0,0 2 0 0 0,0 2 0 0 0,0 1 0 0 0,0 1 0 0 0,0 1 0 0 0,0 0 0 0 0,0-4 0 0 0,0-1 0 0 0,0 0 0 0 0,0 1 0 0 0,0 2 0 0 0,0 0 0 0 0,0 0 0 0 0,0 2 0 0 0,0-1 0 0 0,0 1 0 0 0,0 0 0 0 0,0 0 0 0 0,0-1 0 0 0,0 1 0 0 0,0 0 0 0 0,0-1 0 0 0,0 1 0 0 0,0 0 0 0 0,0-1 0 0 0,-4 5 0 0 0,-1 0 0 0 0,1 0 0 0 0,0 0 0 0 0,1-2 0 0 0,2-1 0 0 0,0 0 0 0 0,1-1 0 0 0,0-1 0 0 0,0 1 0 0 0,0-1 0 0 0,0 0 0 0 0,0 1 0 0 0,0-1 0 0 0,0 1 0 0 0,0 0 0 0 0,0-4 0 0 0,0-2 0 0 0,0 1 0 0 0,0 1 0 0 0,0 1 0 0 0,0 1 0 0 0,0 1 0 0 0,0 0 0 0 0,0 1 0 0 0,0 0 0 0 0,0-1 0 0 0,0 9 0 0 0,0 12 0 0 0,0 14 0 0 0,0 13 0 0 0,0 12 0 0 0,4 10 0 0 0,1 13 0 0 0,3 9 0 0 0,1 12 0 0 0,-2 6 0 0 0,-2-1 0 0 0,-1 3 0 0 0,-2 0 0 0 0,-1 4 0 0 0,-1-3 0 0 0,0 0 0 0 0,-1-4 0 0 0,1-6 0 0 0,0-5 0 0 0,-1-6 0 0 0,1 1 0 0 0,0-1 0 0 0,0-2 0 0 0,0-5 0 0 0,0-6 0 0 0,0-2 0 0 0,0-2 0 0 0,0-1 0 0 0,0 0 0 0 0,4 1 0 0 0,1-2 0 0 0,-1-4 0 0 0,0-5 0 0 0,-1-1 0 0 0,-2-4 0 0 0,4-1 0 0 0,0-3 0 0 0,0-4 0 0 0,-2-3 0 0 0,0-2 0 0 0,-2-2 0 0 0,0 0 0 0 0,-1-1 0 0 0,0-12 0 0 0,0-17 0 0 0,0-22 0 0 0,-1-18 0 0 0,1-14 0 0 0,0-19 0 0 0,0-13 0 0 0,0-6 0 0 0,0 0 0 0 0,0 5 0 0 0,0 13 0 0 0,0 12 0 0 0,0 15 0 0 0,0 9 0 0 0,0 5 0 0 0,0 3 0 0 0,0 0 0 0 0,0-1 0 0 0,0 0 0 0 0,0-6 0 0 0,0-1 0 0 0,-4-8 0 0 0,0-2 0 0 0,-5 1 0 0 0,1 7 0 0 0,0 4 0 0 0,-1 5 0 0 0,1 3 0 0 0,-2 4 0 0 0,0 3 0 0 0,3 3 0 0 0,2 3 0 0 0,2 1 0 0 0,1 1 0 0 0,1 0 0 0 0,2 0 0 0 0,-1 1 0 0 0,0 6 0 0 0,1 10 0 0 0,-1 9 0 0 0,0 11 0 0 0,0 10 0 0 0,1 15 0 0 0,2 12 0 0 0,2 11 0 0 0,3 12 0 0 0,8 17 0 0 0,5 9 0 0 0,2 13 0 0 0,-3 2 0 0 0,-4-1 0 0 0,-2-9 0 0 0,-3-13 0 0 0,0-10 0 0 0,-1-6 0 0 0,-4-1 0 0 0,3-3 0 0 0,-2 1 0 0 0,-1-5 0 0 0,-2-5 0 0 0,-2-4 0 0 0,-1-7 0 0 0,3-4 0 0 0,4-4 0 0 0,2-6 0 0 0,-2-3 0 0 0,-2-3 0 0 0,-2-5 0 0 0,-2-3 0 0 0,-1-2 0 0 0,-1-10 0 0 0,0-10 0 0 0,0-9 0 0 0,0-12 0 0 0,-1-6 0 0 0,1-3 0 0 0,0-4 0 0 0,0-5 0 0 0,0-10 0 0 0,0-13 0 0 0,0-3 0 0 0,0-6 0 0 0,-4-6 0 0 0,-1 2 0 0 0,-3 6 0 0 0,-1 6 0 0 0,2 7 0 0 0,2 4 0 0 0,1 4 0 0 0,2 1 0 0 0,1 1 0 0 0,1 4 0 0 0,0 2 0 0 0,1-2 0 0 0,-1 0 0 0 0,0-2 0 0 0,1 0 0 0 0,-5 1 0 0 0,-1 2 0 0 0,1 2 0 0 0,-3 1 0 0 0,-1 2 0 0 0,2-1 0 0 0,1 2 0 0 0,-1 2 0 0 0,-1-1 0 0 0,2-3 0 0 0,-3 1 0 0 0,1-1 0 0 0,1-3 0 0 0,2-3 0 0 0,1 3 0 0 0,2 3 0 0 0,-4 3 0 0 0,0 0 0 0 0,-3 2 0 0 0,0 1 0 0 0,-2-1 0 0 0,0-4 0 0 0,2-4 0 0 0,2-2 0 0 0,3-3 0 0 0,1 3 0 0 0,1 0 0 0 0,1-1 0 0 0,1-1 0 0 0,-1 3 0 0 0,0 0 0 0 0,1 0 0 0 0,-1-2 0 0 0,0-5 0 0 0,0-2 0 0 0,0-8 0 0 0,0-9 0 0 0,0-5 0 0 0,0 1 0 0 0,0 6 0 0 0,0 6 0 0 0,0 8 0 0 0,0 5 0 0 0,0 6 0 0 0,0 5 0 0 0,0 5 0 0 0,0 3 0 0 0,0-2 0 0 0,0-1 0 0 0,0 2 0 0 0,0 0 0 0 0,0 0 0 0 0,0 2 0 0 0,0 0 0 0 0,-3 4 0 0 0,-2 2 0 0 0,0 10 0 0 0,1 18 0 0 0,5 13 0 0 0,3 11 0 0 0,3 5 0 0 0,1 0 0 0 0,-1 1 0 0 0,3-4 0 0 0,-2-1 0 0 0,3-7 0 0 0,-2-4 0 0 0,-1-4 0 0 0,-3-1 0 0 0,-2-1 0 0 0,-1-1 0 0 0,-2 1 0 0 0,0 1 0 0 0,0-1 0 0 0,-1 1 0 0 0,1 1 0 0 0,0-1 0 0 0,0 0 0 0 0,-1 1 0 0 0,1-1 0 0 0,0 1 0 0 0,0-8 0 0 0,0-10 0 0 0,0-9 0 0 0,-3-3 0 0 0,-2-5 0 0 0,0-3 0 0 0,2-3 0 0 0,0-1 0 0 0,1-2 0 0 0,1 0 0 0 0,1 0 0 0 0,0 0 0 0 0,0 0 0 0 0,0 0 0 0 0,-3 0 0 0 0,-2 1 0 0 0,1-1 0 0 0,0 1 0 0 0,2 0 0 0 0,0-4 0 0 0,1-1 0 0 0,1 0 0 0 0,-4-3 0 0 0,-1 0 0 0 0,1 1 0 0 0,0 2 0 0 0,2 2 0 0 0,0 1 0 0 0,2 1 0 0 0,-4 4 0 0 0,-1 2 0 0 0,0-1 0 0 0,-2 4 0 0 0,0-1 0 0 0,-3 3 0 0 0,1-1 0 0 0,1-2 0 0 0,-1 2 0 0 0,1-1 0 0 0,2-2 0 0 0,-2-2 0 0 0,0-2 0 0 0,2-1 0 0 0,2-1 0 0 0,2-1 0 0 0,0 1 0 0 0,2-1 0 0 0,0-3 0 0 0,0-2 0 0 0,0 1 0 0 0,1 1 0 0 0,-1 1 0 0 0,0 1 0 0 0,0 0 0 0 0,0 2 0 0 0,4 3 0 0 0,1 9 0 0 0,-1 9 0 0 0,0 9 0 0 0,-1 6 0 0 0,-2 4 0 0 0,0 3 0 0 0,0 1 0 0 0,2-4 0 0 0,2 0 0 0 0,-1-1 0 0 0,0 0 0 0 0,-2 2 0 0 0,0 0 0 0 0,-1 0 0 0 0,-1 1 0 0 0,0 1 0 0 0,0-1 0 0 0,0 1 0 0 0,3-5 0 0 0,2 0 0 0 0,-1 0 0 0 0,0 1 0 0 0,-2 0 0 0 0,0 2 0 0 0,-1 1 0 0 0,-1 0 0 0 0,0 0 0 0 0,0 1 0 0 0,0-8 0 0 0,0-9 0 0 0,0-10 0 0 0,3-3 0 0 0,2-5 0 0 0,0-3 0 0 0,-2-3 0 0 0,0-2 0 0 0,-1 0 0 0 0,-2-1 0 0 0,1 0 0 0 0,-1-1 0 0 0,0 1 0 0 0,-1 1 0 0 0,1-1 0 0 0,0 1 0 0 0,0-1 0 0 0,0 1 0 0 0,0-1 0 0 0,3 5 0 0 0,2 7 0 0 0,4 7 0 0 0,3 3 0 0 0,0 6 0 0 0,-2 4 0 0 0,-3 6 0 0 0,-2 2 0 0 0,-3 3 0 0 0,-1 1 0 0 0,-1 0 0 0 0,0 1 0 0 0,0-1 0 0 0,-1 0 0 0 0,1-4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2:54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21142 4727 16383 0 0,'0'-5'0'0'0,"0"-6"0"0"0,0-5 0 0 0,0-6 0 0 0,0-2 0 0 0,0-3 0 0 0,0-1 0 0 0,0 0 0 0 0,4 9 0 0 0,2 12 0 0 0,5 8 0 0 0,0 8 0 0 0,-2 7 0 0 0,2 1 0 0 0,0 2 0 0 0,-3 2 0 0 0,3 3 0 0 0,3 1 0 0 0,0 2 0 0 0,2-4 0 0 0,-2-2 0 0 0,-3 1 0 0 0,1 1 0 0 0,-1 1 0 0 0,-3 1 0 0 0,-3 1 0 0 0,3 1 0 0 0,-1 0 0 0 0,0 0 0 0 0,-3 1 0 0 0,-1-1 0 0 0,-1 1 0 0 0,-2-1 0 0 0,0 0 0 0 0,0 0 0 0 0,0-9 0 0 0,-1-17 0 0 0,1-13 0 0 0,0-9 0 0 0,0-6 0 0 0,0-3 0 0 0,0-1 0 0 0,0 1 0 0 0,0 0 0 0 0,0 1 0 0 0,0 0 0 0 0,0 1 0 0 0,0 1 0 0 0,0 0 0 0 0,0 0 0 0 0,0 0 0 0 0,0 0 0 0 0,0 0 0 0 0,0 0 0 0 0,0 0 0 0 0,0 0 0 0 0,0-1 0 0 0,0 1 0 0 0,0 0 0 0 0,0 0 0 0 0,0 0 0 0 0,0 0 0 0 0,-5 4 0 0 0,-1 2 0 0 0,-4 5 0 0 0,-6 4 0 0 0,1 0 0 0 0,2-2 0 0 0,4-4 0 0 0,3-4 0 0 0,3-2 0 0 0,2 8 0 0 0,0 10 0 0 0,2 17 0 0 0,-1 10 0 0 0,1 6 0 0 0,0 4 0 0 0,-1 5 0 0 0,0 1 0 0 0,0-1 0 0 0,1-1 0 0 0,-1-3 0 0 0,0-2 0 0 0,0-2 0 0 0,-1 0 0 0 0,1-1 0 0 0,0-1 0 0 0,0 6 0 0 0,-4-4 0 0 0,-2 3 0 0 0,-5 6 0 0 0,0 5 0 0 0,-2 5 0 0 0,0 4 0 0 0,2-2 0 0 0,-1-1 0 0 0,2-3 0 0 0,2-5 0 0 0,2-5 0 0 0,3-3 0 0 0,1-3 0 0 0,2-2 0 0 0,0 0 0 0 0,0-1 0 0 0,1-9 0 0 0,-1-12 0 0 0,0-12 0 0 0,1-9 0 0 0,-1-6 0 0 0,0-9 0 0 0,0-4 0 0 0,0 0 0 0 0,0 1 0 0 0,0 1 0 0 0,0 2 0 0 0,0 2 0 0 0,0 1 0 0 0,0 1 0 0 0,0 0 0 0 0,0-5 0 0 0,0 0 0 0 0,0-1 0 0 0,0 1 0 0 0,0 2 0 0 0,0 1 0 0 0,0 1 0 0 0,0 0 0 0 0,0 1 0 0 0,0 0 0 0 0,0 0 0 0 0,0 0 0 0 0,0 0 0 0 0,0 0 0 0 0,4 5 0 0 0,3 1 0 0 0,-2-1 0 0 0,0 0 0 0 0,-1-2 0 0 0,-2-1 0 0 0,-1-1 0 0 0,-1-1 0 0 0,0 0 0 0 0,5 5 0 0 0,0 0 0 0 0,1 1 0 0 0,-1-2 0 0 0,2-1 0 0 0,2-1 0 0 0,-3-1 0 0 0,0-1 0 0 0,-3 0 0 0 0,-1 0 0 0 0,-1-1 0 0 0,-1 1 0 0 0,0 0 0 0 0,-1-1 0 0 0,6 1 0 0 0,0 0 0 0 0,1 0 0 0 0,-1 0 0 0 0,-2 0 0 0 0,-1 0 0 0 0,-1-1 0 0 0,0 1 0 0 0,-1 0 0 0 0,-1 0 0 0 0,1 0 0 0 0,0 0 0 0 0,0 0 0 0 0,0-1 0 0 0,-1 11 0 0 0,1 11 0 0 0,0 17 0 0 0,0 10 0 0 0,0 7 0 0 0,0 3 0 0 0,0 1 0 0 0,0 0 0 0 0,0-1 0 0 0,0-2 0 0 0,0 0 0 0 0,0-1 0 0 0,0-1 0 0 0,0 5 0 0 0,0 1 0 0 0,0 0 0 0 0,0-2 0 0 0,0 0 0 0 0,0-2 0 0 0,0-1 0 0 0,0-1 0 0 0,0 1 0 0 0,-4-6 0 0 0,-2-11 0 0 0,0-11 0 0 0,1-11 0 0 0,2-8 0 0 0,1-5 0 0 0,1-4 0 0 0,0-1 0 0 0,1-1 0 0 0,0 1 0 0 0,1 0 0 0 0,-1 1 0 0 0,0 0 0 0 0,0 1 0 0 0,0-1 0 0 0,-4 6 0 0 0,-2 1 0 0 0,0 0 0 0 0,1-2 0 0 0,-3 4 0 0 0,0 0 0 0 0,1-1 0 0 0,-3-2 0 0 0,1-1 0 0 0,1-3 0 0 0,2 0 0 0 0,3-1 0 0 0,1 0 0 0 0,1-1 0 0 0,1 1 0 0 0,0-1 0 0 0,1 1 0 0 0,-1 0 0 0 0,0-1 0 0 0,1 1 0 0 0,-1 0 0 0 0,0 0 0 0 0,-5 5 0 0 0,-5 5 0 0 0,-2 2 0 0 0,-4 3 0 0 0,2 4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2:59.8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21202 3404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3:01.6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21184 3369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3:04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21167 3334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13:10.2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21131 3334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2024/3/10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9.xml"/><Relationship Id="rId2" Type="http://schemas.openxmlformats.org/officeDocument/2006/relationships/image" Target="../media/image7.jpe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368547-EF46-BF48-22CD-318CDC632A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5902" y="837748"/>
            <a:ext cx="8693684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ja-JP" sz="7200" b="1" i="1">
                <a:latin typeface="UD Digi Kyokasho N-R"/>
                <a:ea typeface="ＭＳ Ｐゴシック"/>
              </a:rPr>
              <a:t>E-sports</a:t>
            </a:r>
            <a:r>
              <a:rPr lang="en-US" altLang="ja-JP" sz="7200" i="1">
                <a:latin typeface="UD Digi Kyokasho N-R"/>
                <a:ea typeface="ＭＳ Ｐゴシック"/>
              </a:rPr>
              <a:t>​</a:t>
            </a:r>
            <a:r>
              <a:rPr lang="ja-JP" altLang="en-US" sz="7200">
                <a:latin typeface="UD Digi Kyokasho N-R"/>
                <a:ea typeface="UD Digi Kyokasho N-R"/>
              </a:rPr>
              <a:t>の</a:t>
            </a:r>
            <a:br>
              <a:rPr lang="ja-JP" altLang="en-US" sz="7200" dirty="0">
                <a:latin typeface="UD Digi Kyokasho N-R"/>
                <a:ea typeface="UD Digi Kyokasho N-R"/>
              </a:rPr>
            </a:br>
            <a:r>
              <a:rPr lang="ja-JP" altLang="en-US" sz="7200">
                <a:latin typeface="UD Digi Kyokasho N-R"/>
                <a:ea typeface="UD Digi Kyokasho N-R"/>
              </a:rPr>
              <a:t>偏見を無くす</a:t>
            </a:r>
            <a:br>
              <a:rPr lang="ja-JP" altLang="en-US" sz="7200" dirty="0">
                <a:latin typeface="UD Digi Kyokasho N-R"/>
                <a:ea typeface="UD Digi Kyokasho N-R"/>
              </a:rPr>
            </a:br>
            <a:r>
              <a:rPr lang="ja-JP" altLang="en-US" sz="7200">
                <a:latin typeface="UD Digi Kyokasho N-R"/>
                <a:ea typeface="UD Digi Kyokasho N-R"/>
              </a:rPr>
              <a:t>ためには...</a:t>
            </a:r>
            <a:endParaRPr lang="ja-JP" altLang="en-US" sz="7200" dirty="0">
              <a:latin typeface="UD Digi Kyokasho N-R"/>
              <a:ea typeface="UD Digi Kyokasho N-R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 descr="困る女性のイラスト | かわいいフリー素材集 いらすとや">
            <a:extLst>
              <a:ext uri="{FF2B5EF4-FFF2-40B4-BE49-F238E27FC236}">
                <a16:creationId xmlns:a16="http://schemas.microsoft.com/office/drawing/2014/main" id="{311F2D75-789D-93F5-582E-D9943A7E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0" y="3325708"/>
            <a:ext cx="2743200" cy="30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短く伝える技術 : 短文力と仕事とコミュニケーションが変わる!+inforsante.fr">
            <a:extLst>
              <a:ext uri="{FF2B5EF4-FFF2-40B4-BE49-F238E27FC236}">
                <a16:creationId xmlns:a16="http://schemas.microsoft.com/office/drawing/2014/main" id="{F66EAFF6-E7D8-5792-C0D1-34C56AB4B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507" b="26023"/>
          <a:stretch/>
        </p:blipFill>
        <p:spPr>
          <a:xfrm>
            <a:off x="-3908" y="1"/>
            <a:ext cx="12191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9305D34-3017-6EB9-8E6C-8266B671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581" y="4354049"/>
            <a:ext cx="12824602" cy="1045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>
                <a:latin typeface="UD Digi Kyokasho N-R"/>
                <a:ea typeface="UD Digi Kyokasho N-R"/>
                <a:cs typeface="Calibri Light"/>
              </a:rPr>
              <a:t>みんなでいいイメージを広げていこう！</a:t>
            </a:r>
          </a:p>
        </p:txBody>
      </p:sp>
    </p:spTree>
    <p:extLst>
      <p:ext uri="{BB962C8B-B14F-4D97-AF65-F5344CB8AC3E}">
        <p14:creationId xmlns:p14="http://schemas.microsoft.com/office/powerpoint/2010/main" val="390411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部分円 3">
            <a:extLst>
              <a:ext uri="{FF2B5EF4-FFF2-40B4-BE49-F238E27FC236}">
                <a16:creationId xmlns:a16="http://schemas.microsoft.com/office/drawing/2014/main" id="{F3B56995-E731-4DF2-8705-5406EA0C61B1}"/>
              </a:ext>
            </a:extLst>
          </p:cNvPr>
          <p:cNvSpPr/>
          <p:nvPr/>
        </p:nvSpPr>
        <p:spPr>
          <a:xfrm>
            <a:off x="6782084" y="940641"/>
            <a:ext cx="4149746" cy="4023245"/>
          </a:xfrm>
          <a:prstGeom prst="pie">
            <a:avLst>
              <a:gd name="adj1" fmla="val 4222748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151E845F-D57D-4CFD-AE02-F3F08D93FC4C}"/>
              </a:ext>
            </a:extLst>
          </p:cNvPr>
          <p:cNvSpPr/>
          <p:nvPr/>
        </p:nvSpPr>
        <p:spPr>
          <a:xfrm>
            <a:off x="6839086" y="940641"/>
            <a:ext cx="4035742" cy="4023245"/>
          </a:xfrm>
          <a:prstGeom prst="pie">
            <a:avLst>
              <a:gd name="adj1" fmla="val 16216371"/>
              <a:gd name="adj2" fmla="val 4206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id="{8E4EF7DC-A923-45CD-8A0E-9AF6E3BD4817}"/>
              </a:ext>
            </a:extLst>
          </p:cNvPr>
          <p:cNvSpPr txBox="1"/>
          <p:nvPr/>
        </p:nvSpPr>
        <p:spPr>
          <a:xfrm>
            <a:off x="9156663" y="2007124"/>
            <a:ext cx="242243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>
                <a:ea typeface="ＭＳ Ｐゴシック"/>
              </a:rPr>
              <a:t>はい　</a:t>
            </a:r>
            <a:endParaRPr lang="en-US" altLang="ja-JP" sz="4000" b="1">
              <a:ea typeface="ＭＳ Ｐゴシック"/>
              <a:cs typeface="Calibri"/>
            </a:endParaRPr>
          </a:p>
          <a:p>
            <a:r>
              <a:rPr lang="ja-JP" altLang="en-US" sz="4000" b="1">
                <a:ea typeface="ＭＳ Ｐゴシック"/>
              </a:rPr>
              <a:t>44％</a:t>
            </a:r>
            <a:endParaRPr lang="en-US" altLang="ja-JP" sz="4000" b="1">
              <a:ea typeface="ＭＳ Ｐゴシック"/>
              <a:cs typeface="Calibri"/>
            </a:endParaRPr>
          </a:p>
        </p:txBody>
      </p:sp>
      <p:sp>
        <p:nvSpPr>
          <p:cNvPr id="7" name="テキスト ボックス 9">
            <a:extLst>
              <a:ext uri="{FF2B5EF4-FFF2-40B4-BE49-F238E27FC236}">
                <a16:creationId xmlns:a16="http://schemas.microsoft.com/office/drawing/2014/main" id="{935EA99E-B8B1-4917-982B-C89163C918BE}"/>
              </a:ext>
            </a:extLst>
          </p:cNvPr>
          <p:cNvSpPr txBox="1"/>
          <p:nvPr/>
        </p:nvSpPr>
        <p:spPr>
          <a:xfrm>
            <a:off x="7001088" y="2825382"/>
            <a:ext cx="200998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000" b="1">
                <a:ea typeface="ＭＳ Ｐゴシック"/>
              </a:rPr>
              <a:t>いいえ　</a:t>
            </a:r>
            <a:endParaRPr lang="en-US" altLang="ja-JP" sz="4000" b="1">
              <a:ea typeface="ＭＳ Ｐゴシック"/>
              <a:cs typeface="Calibri"/>
            </a:endParaRPr>
          </a:p>
          <a:p>
            <a:r>
              <a:rPr lang="ja-JP" altLang="en-US" sz="4000" b="1">
                <a:ea typeface="ＭＳ Ｐゴシック"/>
              </a:rPr>
              <a:t>　56％</a:t>
            </a:r>
            <a:endParaRPr lang="en-US" altLang="ja-JP" sz="4000" b="1">
              <a:ea typeface="ＭＳ Ｐゴシック"/>
              <a:cs typeface="Calibri"/>
            </a:endParaRPr>
          </a:p>
        </p:txBody>
      </p:sp>
      <p:sp>
        <p:nvSpPr>
          <p:cNvPr id="8" name="字幕 13">
            <a:extLst>
              <a:ext uri="{FF2B5EF4-FFF2-40B4-BE49-F238E27FC236}">
                <a16:creationId xmlns:a16="http://schemas.microsoft.com/office/drawing/2014/main" id="{D4772346-86D9-4323-864B-365CB089B627}"/>
              </a:ext>
            </a:extLst>
          </p:cNvPr>
          <p:cNvSpPr>
            <a:spLocks noGrp="1"/>
          </p:cNvSpPr>
          <p:nvPr/>
        </p:nvSpPr>
        <p:spPr>
          <a:xfrm>
            <a:off x="0" y="2392856"/>
            <a:ext cx="6545235" cy="4023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400" b="1">
                <a:ea typeface="ＭＳ Ｐゴシック"/>
              </a:rPr>
              <a:t>e-sports</a:t>
            </a:r>
            <a:r>
              <a:rPr lang="ja-JP" altLang="en-US" sz="4000" b="1">
                <a:ea typeface="ＭＳ Ｐゴシック"/>
              </a:rPr>
              <a:t>をやってみたいと</a:t>
            </a:r>
            <a:endParaRPr lang="ja-JP">
              <a:ea typeface="ＭＳ Ｐゴシック"/>
            </a:endParaRPr>
          </a:p>
          <a:p>
            <a:r>
              <a:rPr lang="ja-JP" altLang="en-US" sz="4000" b="1">
                <a:ea typeface="ＭＳ Ｐゴシック"/>
              </a:rPr>
              <a:t>思いますか？</a:t>
            </a:r>
            <a:endParaRPr lang="ja-JP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8B6361-87C0-4346-96A4-CBD250BA9966}"/>
              </a:ext>
            </a:extLst>
          </p:cNvPr>
          <p:cNvSpPr/>
          <p:nvPr/>
        </p:nvSpPr>
        <p:spPr>
          <a:xfrm>
            <a:off x="359229" y="421375"/>
            <a:ext cx="113012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/>
              </a:rPr>
              <a:t>E-sports</a:t>
            </a:r>
            <a:r>
              <a:rPr lang="ja-JP" altLang="en-US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/>
              </a:rPr>
              <a:t>をすることで欠点はあると思いますか？</a:t>
            </a:r>
            <a:endParaRPr lang="ja-JP" altLang="en-US" sz="4000" b="1">
              <a:ln w="0"/>
              <a:ea typeface="ＭＳ Ｐゴシック"/>
              <a:cs typeface="Calibri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83192AD-6C62-4884-81CB-73BEFA27C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524846"/>
              </p:ext>
            </p:extLst>
          </p:nvPr>
        </p:nvGraphicFramePr>
        <p:xfrm>
          <a:off x="1403673" y="1129260"/>
          <a:ext cx="9213999" cy="607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32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ECD79D-801D-DD11-0BBD-52AE694B26F9}"/>
              </a:ext>
            </a:extLst>
          </p:cNvPr>
          <p:cNvSpPr txBox="1"/>
          <p:nvPr/>
        </p:nvSpPr>
        <p:spPr>
          <a:xfrm>
            <a:off x="1759772" y="2393696"/>
            <a:ext cx="3251199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9600" b="1">
                <a:solidFill>
                  <a:srgbClr val="FF0000"/>
                </a:solidFill>
                <a:ea typeface="ＭＳ Ｐゴシック"/>
                <a:cs typeface="Calibri"/>
              </a:rPr>
              <a:t>NOT!!</a:t>
            </a:r>
          </a:p>
          <a:p>
            <a:endParaRPr lang="ja-JP" altLang="en-US" b="1">
              <a:ea typeface="ＭＳ Ｐゴシック"/>
              <a:cs typeface="Calibri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03E089-2300-6849-F587-29BCB1B54ACF}"/>
              </a:ext>
            </a:extLst>
          </p:cNvPr>
          <p:cNvSpPr txBox="1"/>
          <p:nvPr/>
        </p:nvSpPr>
        <p:spPr>
          <a:xfrm>
            <a:off x="5099871" y="2658913"/>
            <a:ext cx="65024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 </a:t>
            </a:r>
            <a:r>
              <a:rPr lang="ja-JP" altLang="en-US" sz="8000" b="1">
                <a:solidFill>
                  <a:srgbClr val="FF0000"/>
                </a:solidFill>
                <a:latin typeface="UD Digi Kyokasho N-R"/>
                <a:ea typeface="UD Digi Kyokasho N-R"/>
                <a:cs typeface="Calibri"/>
              </a:rPr>
              <a:t>偏見</a:t>
            </a:r>
            <a:endParaRPr lang="ja-JP"/>
          </a:p>
          <a:p>
            <a:r>
              <a:rPr lang="ja-JP" altLang="en-US" sz="8000">
                <a:ea typeface="ＭＳ Ｐゴシック"/>
                <a:cs typeface="Calibri"/>
              </a:rPr>
              <a:t>　　　</a:t>
            </a:r>
            <a:r>
              <a:rPr lang="ja-JP" altLang="en-US" sz="8000">
                <a:latin typeface="UD Digi Kyokasho N-R"/>
                <a:ea typeface="UD Digi Kyokasho N-R"/>
                <a:cs typeface="Calibri"/>
              </a:rPr>
              <a:t>大作戦</a:t>
            </a:r>
            <a:endParaRPr lang="ja-JP">
              <a:latin typeface="UD Digi Kyokasho N-R"/>
              <a:ea typeface="UD Digi Kyokasho N-R"/>
            </a:endParaRPr>
          </a:p>
        </p:txBody>
      </p:sp>
    </p:spTree>
    <p:extLst>
      <p:ext uri="{BB962C8B-B14F-4D97-AF65-F5344CB8AC3E}">
        <p14:creationId xmlns:p14="http://schemas.microsoft.com/office/powerpoint/2010/main" val="412070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4" name="Rectangle 25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C8FEB3-6F33-FE9F-4E54-0BF3B278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ja-JP" altLang="en-US" sz="5000">
                <a:ea typeface="ＭＳ Ｐゴシック"/>
                <a:cs typeface="Calibri Light"/>
              </a:rPr>
              <a:t>よくあった悪いほうの意見</a:t>
            </a:r>
          </a:p>
        </p:txBody>
      </p:sp>
      <p:sp>
        <p:nvSpPr>
          <p:cNvPr id="25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図 31" descr="楽しく同僚と話す会社員のイラスト | かわいいフリー素材集 ...">
            <a:extLst>
              <a:ext uri="{FF2B5EF4-FFF2-40B4-BE49-F238E27FC236}">
                <a16:creationId xmlns:a16="http://schemas.microsoft.com/office/drawing/2014/main" id="{03042DBD-4D4E-64A3-4D39-EB461058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349" y="3076001"/>
            <a:ext cx="3876098" cy="3718142"/>
          </a:xfrm>
          <a:prstGeom prst="rect">
            <a:avLst/>
          </a:prstGeom>
        </p:spPr>
      </p:pic>
      <p:sp>
        <p:nvSpPr>
          <p:cNvPr id="43" name="コンテンツ プレースホルダー 42">
            <a:extLst>
              <a:ext uri="{FF2B5EF4-FFF2-40B4-BE49-F238E27FC236}">
                <a16:creationId xmlns:a16="http://schemas.microsoft.com/office/drawing/2014/main" id="{2F702139-7C87-7B64-BC7D-691CF423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2174199"/>
            <a:ext cx="7654047" cy="1003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800">
                <a:solidFill>
                  <a:schemeClr val="accent1"/>
                </a:solidFill>
                <a:ea typeface="ＭＳ Ｐゴシック"/>
                <a:cs typeface="Calibri"/>
              </a:rPr>
              <a:t>個人</a:t>
            </a:r>
            <a:r>
              <a:rPr lang="ja-JP" altLang="en-US" sz="4800">
                <a:ea typeface="ＭＳ Ｐゴシック"/>
                <a:cs typeface="Calibri"/>
              </a:rPr>
              <a:t>でやっているもの</a:t>
            </a:r>
          </a:p>
        </p:txBody>
      </p:sp>
      <p:sp>
        <p:nvSpPr>
          <p:cNvPr id="49" name="コンテンツ プレースホルダー 42">
            <a:extLst>
              <a:ext uri="{FF2B5EF4-FFF2-40B4-BE49-F238E27FC236}">
                <a16:creationId xmlns:a16="http://schemas.microsoft.com/office/drawing/2014/main" id="{ABDFC7D9-8AD9-9914-28BC-350642140E76}"/>
              </a:ext>
            </a:extLst>
          </p:cNvPr>
          <p:cNvSpPr txBox="1">
            <a:spLocks/>
          </p:cNvSpPr>
          <p:nvPr/>
        </p:nvSpPr>
        <p:spPr>
          <a:xfrm>
            <a:off x="658239" y="3518237"/>
            <a:ext cx="7751323" cy="1141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>
                <a:solidFill>
                  <a:schemeClr val="accent6"/>
                </a:solidFill>
                <a:ea typeface="ＭＳ Ｐゴシック"/>
                <a:cs typeface="Calibri"/>
              </a:rPr>
              <a:t>不健康</a:t>
            </a:r>
          </a:p>
          <a:p>
            <a:endParaRPr lang="ja-JP" altLang="en-US" sz="4400">
              <a:solidFill>
                <a:schemeClr val="accent6">
                  <a:lumMod val="75000"/>
                </a:schemeClr>
              </a:solidFill>
              <a:ea typeface="ＭＳ Ｐゴシック"/>
              <a:cs typeface="Calibri"/>
            </a:endParaRPr>
          </a:p>
          <a:p>
            <a:endParaRPr lang="ja-JP" altLang="en-US" sz="4400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 sz="4400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 sz="4400">
              <a:ea typeface="ＭＳ Ｐゴシック"/>
              <a:cs typeface="Calibri"/>
            </a:endParaRPr>
          </a:p>
          <a:p>
            <a:endParaRPr lang="ja-JP" altLang="en-US" sz="4400">
              <a:ea typeface="ＭＳ Ｐゴシック"/>
              <a:cs typeface="Calibri"/>
            </a:endParaRPr>
          </a:p>
        </p:txBody>
      </p:sp>
      <p:sp>
        <p:nvSpPr>
          <p:cNvPr id="51" name="コンテンツ プレースホルダー 42">
            <a:extLst>
              <a:ext uri="{FF2B5EF4-FFF2-40B4-BE49-F238E27FC236}">
                <a16:creationId xmlns:a16="http://schemas.microsoft.com/office/drawing/2014/main" id="{F9AA6FEE-0928-96EB-849B-A1FEB1805213}"/>
              </a:ext>
            </a:extLst>
          </p:cNvPr>
          <p:cNvSpPr txBox="1">
            <a:spLocks/>
          </p:cNvSpPr>
          <p:nvPr/>
        </p:nvSpPr>
        <p:spPr>
          <a:xfrm>
            <a:off x="723089" y="4839577"/>
            <a:ext cx="7686473" cy="760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>
                <a:ea typeface="ＭＳ Ｐゴシック"/>
                <a:cs typeface="Calibri"/>
              </a:rPr>
              <a:t>口が</a:t>
            </a:r>
            <a:r>
              <a:rPr lang="ja-JP" altLang="en-US" sz="4800">
                <a:solidFill>
                  <a:srgbClr val="FF0000"/>
                </a:solidFill>
                <a:ea typeface="ＭＳ Ｐゴシック"/>
                <a:cs typeface="Calibri"/>
              </a:rPr>
              <a:t>悪くなりそう</a:t>
            </a:r>
          </a:p>
          <a:p>
            <a:endParaRPr lang="ja-JP" altLang="en-US" sz="440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6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コミュニケーション障害イラスト｜無料イラスト・フリー素材なら「イラストAC」">
            <a:extLst>
              <a:ext uri="{FF2B5EF4-FFF2-40B4-BE49-F238E27FC236}">
                <a16:creationId xmlns:a16="http://schemas.microsoft.com/office/drawing/2014/main" id="{F01CCB27-5C88-1082-3C03-CB630C37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0" r="4422" b="2"/>
          <a:stretch/>
        </p:blipFill>
        <p:spPr>
          <a:xfrm>
            <a:off x="588925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D207AF-55BA-4300-1537-59DDC9D7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813" y="1720900"/>
            <a:ext cx="5855371" cy="2913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3200">
                <a:solidFill>
                  <a:schemeClr val="accent1"/>
                </a:solidFill>
                <a:latin typeface="MS PGothic"/>
                <a:ea typeface="MS PGothic"/>
                <a:cs typeface="Calibri" panose="020F0502020204030204"/>
              </a:rPr>
              <a:t>イメージ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latin typeface="MS PGothic"/>
                <a:ea typeface="MS PGothic"/>
                <a:cs typeface="Calibri" panose="020F0502020204030204"/>
              </a:rPr>
              <a:t>　無言でしている</a:t>
            </a:r>
          </a:p>
          <a:p>
            <a:pPr marL="0" indent="0">
              <a:buNone/>
            </a:pPr>
            <a:endParaRPr lang="ja-JP" altLang="en-US" sz="3200">
              <a:solidFill>
                <a:schemeClr val="tx1">
                  <a:alpha val="80000"/>
                </a:schemeClr>
              </a:solidFill>
              <a:latin typeface="MS PGothic"/>
              <a:ea typeface="MS PGothic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rgbClr val="FF0000">
                    <a:alpha val="80000"/>
                  </a:srgbClr>
                </a:solidFill>
                <a:latin typeface="MS PGothic"/>
                <a:ea typeface="MS PGothic"/>
                <a:cs typeface="Calibri" panose="020F0502020204030204"/>
              </a:rPr>
              <a:t>リアル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latin typeface="MS PGothic"/>
                <a:ea typeface="MS PGothic"/>
                <a:cs typeface="Calibri" panose="020F0502020204030204"/>
              </a:rPr>
              <a:t>　チーム戦もある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latin typeface="MS PGothic"/>
                <a:ea typeface="MS PGothic"/>
                <a:cs typeface="Calibri" panose="020F0502020204030204"/>
              </a:rPr>
              <a:t>チームワークが重要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latin typeface="MS PGothic"/>
                <a:ea typeface="MS PGothic"/>
                <a:cs typeface="Calibri" panose="020F0502020204030204"/>
              </a:rPr>
              <a:t>(連携や戦略を話し合うこと)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43F044-1AD9-1123-4FA3-5F99C2AAA127}"/>
              </a:ext>
            </a:extLst>
          </p:cNvPr>
          <p:cNvSpPr txBox="1"/>
          <p:nvPr/>
        </p:nvSpPr>
        <p:spPr>
          <a:xfrm>
            <a:off x="4883174" y="623994"/>
            <a:ext cx="83694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000">
                <a:latin typeface="MS PGothic"/>
                <a:ea typeface="MS PGothic"/>
                <a:cs typeface="Calibri"/>
              </a:rPr>
              <a:t>個人でやっているもの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8FC9B7-F846-A44D-FF3F-3569E78B1820}"/>
              </a:ext>
            </a:extLst>
          </p:cNvPr>
          <p:cNvSpPr txBox="1"/>
          <p:nvPr/>
        </p:nvSpPr>
        <p:spPr>
          <a:xfrm>
            <a:off x="6026781" y="6342238"/>
            <a:ext cx="59999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UD Digi Kyokasho N-R"/>
                <a:ea typeface="UD Digi Kyokasho N-R"/>
                <a:cs typeface="Calibri"/>
              </a:rPr>
              <a:t>コミュニケーション能力の低下について</a:t>
            </a:r>
          </a:p>
        </p:txBody>
      </p:sp>
    </p:spTree>
    <p:extLst>
      <p:ext uri="{BB962C8B-B14F-4D97-AF65-F5344CB8AC3E}">
        <p14:creationId xmlns:p14="http://schemas.microsoft.com/office/powerpoint/2010/main" val="28323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休日をゲーム三昧で過ごす男性イラスト - No: 2422847｜無料イラスト・フリー素材なら「イラストAC」">
            <a:extLst>
              <a:ext uri="{FF2B5EF4-FFF2-40B4-BE49-F238E27FC236}">
                <a16:creationId xmlns:a16="http://schemas.microsoft.com/office/drawing/2014/main" id="{9D85BC43-1596-A747-1796-F8D94153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5" r="18366" b="1"/>
          <a:stretch/>
        </p:blipFill>
        <p:spPr>
          <a:xfrm>
            <a:off x="517141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F2EFD0-545D-821A-00DA-82C6D932B203}"/>
              </a:ext>
            </a:extLst>
          </p:cNvPr>
          <p:cNvSpPr txBox="1"/>
          <p:nvPr/>
        </p:nvSpPr>
        <p:spPr>
          <a:xfrm>
            <a:off x="6201372" y="2109581"/>
            <a:ext cx="6468289" cy="13838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accent1"/>
                </a:solidFill>
                <a:ea typeface="ＭＳ Ｐゴシック"/>
              </a:rPr>
              <a:t>イメージ</a:t>
            </a:r>
            <a:endParaRPr lang="ja-JP" sz="3600">
              <a:solidFill>
                <a:schemeClr val="accent1"/>
              </a:solidFill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ＭＳ Ｐゴシック"/>
              </a:rPr>
              <a:t>　睡眠をあまりとれていない</a:t>
            </a:r>
            <a:endParaRPr lang="ja-JP" altLang="en-US" sz="3600">
              <a:solidFill>
                <a:schemeClr val="tx1">
                  <a:alpha val="80000"/>
                </a:schemeClr>
              </a:solidFill>
              <a:ea typeface="ＭＳ Ｐゴシック"/>
              <a:cs typeface="Calibri" panose="020F0502020204030204"/>
            </a:endParaRPr>
          </a:p>
        </p:txBody>
      </p:sp>
      <p:sp>
        <p:nvSpPr>
          <p:cNvPr id="1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FCB1E4-D02E-0BA1-C662-C491318FE722}"/>
              </a:ext>
            </a:extLst>
          </p:cNvPr>
          <p:cNvSpPr txBox="1"/>
          <p:nvPr/>
        </p:nvSpPr>
        <p:spPr>
          <a:xfrm>
            <a:off x="6832064" y="805203"/>
            <a:ext cx="32859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7200">
                <a:ea typeface="ＭＳ Ｐゴシック"/>
                <a:cs typeface="Calibri"/>
              </a:rPr>
              <a:t>不健康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C48D60-8B28-FF7A-8528-92640341C815}"/>
              </a:ext>
            </a:extLst>
          </p:cNvPr>
          <p:cNvSpPr txBox="1"/>
          <p:nvPr/>
        </p:nvSpPr>
        <p:spPr>
          <a:xfrm>
            <a:off x="7519806" y="6065139"/>
            <a:ext cx="55859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latin typeface="UD Digi Kyokasho N-R"/>
                <a:ea typeface="UD Digi Kyokasho N-R"/>
                <a:cs typeface="Calibri"/>
              </a:rPr>
              <a:t>生活の昼夜逆転について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156184-E285-0D5C-B34F-9BF2DA9AC9A8}"/>
              </a:ext>
            </a:extLst>
          </p:cNvPr>
          <p:cNvSpPr txBox="1"/>
          <p:nvPr/>
        </p:nvSpPr>
        <p:spPr>
          <a:xfrm>
            <a:off x="6300405" y="3816315"/>
            <a:ext cx="55824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600">
                <a:solidFill>
                  <a:srgbClr val="FF0000"/>
                </a:solidFill>
                <a:ea typeface="ＭＳ Ｐゴシック"/>
                <a:cs typeface="Calibri"/>
              </a:rPr>
              <a:t>リアル</a:t>
            </a:r>
          </a:p>
          <a:p>
            <a:r>
              <a:rPr lang="ja-JP" altLang="en-US" sz="3600">
                <a:ea typeface="ＭＳ Ｐゴシック"/>
                <a:cs typeface="Calibri"/>
              </a:rPr>
              <a:t>　睡眠もしっかりとっている</a:t>
            </a:r>
          </a:p>
        </p:txBody>
      </p:sp>
    </p:spTree>
    <p:extLst>
      <p:ext uri="{BB962C8B-B14F-4D97-AF65-F5344CB8AC3E}">
        <p14:creationId xmlns:p14="http://schemas.microsoft.com/office/powerpoint/2010/main" val="33624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2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 descr="元ネトゲ廃人が語る｢子どものオンラインゲーム問題｣対処の本質 暴言も課金も､すべては｢学校外｣で起きている | 東洋経済education×ICT">
            <a:extLst>
              <a:ext uri="{FF2B5EF4-FFF2-40B4-BE49-F238E27FC236}">
                <a16:creationId xmlns:a16="http://schemas.microsoft.com/office/drawing/2014/main" id="{D222E3E7-AAEA-B332-695B-763E925E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r="27786"/>
          <a:stretch/>
        </p:blipFill>
        <p:spPr>
          <a:xfrm>
            <a:off x="351306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2DF2F5-E5E2-366E-9B4B-493C5D462CEB}"/>
              </a:ext>
            </a:extLst>
          </p:cNvPr>
          <p:cNvSpPr txBox="1"/>
          <p:nvPr/>
        </p:nvSpPr>
        <p:spPr>
          <a:xfrm>
            <a:off x="5457046" y="790928"/>
            <a:ext cx="750308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600">
                <a:latin typeface="UD Digi Kyokasho N-R"/>
                <a:ea typeface="UD Digi Kyokasho N-R"/>
                <a:cs typeface="Calibri"/>
              </a:rPr>
              <a:t>口が悪くなりそう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9F91E7-6055-4730-7B9D-8532AE6AF95A}"/>
              </a:ext>
            </a:extLst>
          </p:cNvPr>
          <p:cNvSpPr txBox="1"/>
          <p:nvPr/>
        </p:nvSpPr>
        <p:spPr>
          <a:xfrm>
            <a:off x="5963077" y="6382919"/>
            <a:ext cx="59477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UD Digi Kyokasho N-R"/>
                <a:ea typeface="UD Digi Kyokasho N-R"/>
                <a:cs typeface="Calibri"/>
              </a:rPr>
              <a:t>コミュニケーション能力の低下について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A98770-9000-16F9-110A-4CB052B6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44772B6E-C2DD-4F22-8044-0FA721DE8CD4}"/>
              </a:ext>
            </a:extLst>
          </p:cNvPr>
          <p:cNvSpPr>
            <a:spLocks noGrp="1"/>
          </p:cNvSpPr>
          <p:nvPr/>
        </p:nvSpPr>
        <p:spPr>
          <a:xfrm>
            <a:off x="5769986" y="2056970"/>
            <a:ext cx="7315175" cy="12027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>
                <a:solidFill>
                  <a:schemeClr val="accent1"/>
                </a:solidFill>
                <a:ea typeface="ＭＳ Ｐゴシック"/>
                <a:cs typeface="Calibri"/>
              </a:rPr>
              <a:t>イメージ</a:t>
            </a:r>
            <a:endParaRPr lang="ja-JP" sz="3200">
              <a:solidFill>
                <a:schemeClr val="accent1"/>
              </a:solidFill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ea typeface="ＭＳ Ｐゴシック"/>
                <a:cs typeface="Calibri"/>
              </a:rPr>
              <a:t>　暴言を言っている。</a:t>
            </a:r>
          </a:p>
          <a:p>
            <a:pPr marL="0" indent="0">
              <a:buNone/>
            </a:pPr>
            <a:endParaRPr lang="ja-JP" altLang="en-US" sz="3200">
              <a:solidFill>
                <a:schemeClr val="tx1">
                  <a:alpha val="80000"/>
                </a:schemeClr>
              </a:solidFill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 sz="3200">
              <a:solidFill>
                <a:srgbClr val="FF0000">
                  <a:alpha val="80000"/>
                </a:srgbClr>
              </a:solidFill>
              <a:ea typeface="ＭＳ Ｐゴシック"/>
              <a:cs typeface="Calibri"/>
            </a:endParaRPr>
          </a:p>
        </p:txBody>
      </p:sp>
      <p:sp>
        <p:nvSpPr>
          <p:cNvPr id="5" name="コンテンツ プレースホルダー 5">
            <a:extLst>
              <a:ext uri="{FF2B5EF4-FFF2-40B4-BE49-F238E27FC236}">
                <a16:creationId xmlns:a16="http://schemas.microsoft.com/office/drawing/2014/main" id="{502E4633-A971-3CFE-8EEF-7601AF9ED5A1}"/>
              </a:ext>
            </a:extLst>
          </p:cNvPr>
          <p:cNvSpPr>
            <a:spLocks noGrp="1"/>
          </p:cNvSpPr>
          <p:nvPr/>
        </p:nvSpPr>
        <p:spPr>
          <a:xfrm>
            <a:off x="5906974" y="3974811"/>
            <a:ext cx="7315175" cy="16822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>
                <a:solidFill>
                  <a:srgbClr val="FF0000"/>
                </a:solidFill>
                <a:ea typeface="ＭＳ Ｐゴシック"/>
                <a:cs typeface="Calibri"/>
              </a:rPr>
              <a:t>リアル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ea typeface="ＭＳ Ｐゴシック"/>
                <a:cs typeface="Calibri"/>
              </a:rPr>
              <a:t>精神を鍛える練習目メニューを　</a:t>
            </a: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80000"/>
                  </a:schemeClr>
                </a:solidFill>
                <a:ea typeface="ＭＳ Ｐゴシック"/>
                <a:cs typeface="Calibri"/>
              </a:rPr>
              <a:t>取り入れたりしている。</a:t>
            </a:r>
          </a:p>
          <a:p>
            <a:pPr marL="0" indent="0">
              <a:buNone/>
            </a:pPr>
            <a:endParaRPr lang="ja-JP" altLang="en-US" sz="3200">
              <a:solidFill>
                <a:srgbClr val="000000">
                  <a:alpha val="80000"/>
                </a:srgbClr>
              </a:solidFill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 sz="3200">
              <a:solidFill>
                <a:srgbClr val="FF0000">
                  <a:alpha val="80000"/>
                </a:srgbClr>
              </a:solidFill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8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00159A-E8D1-E2C1-320D-F90542FFC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62" y="552022"/>
            <a:ext cx="6553683" cy="406654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6600">
                <a:ea typeface="ＭＳ Ｐゴシック"/>
                <a:cs typeface="Calibri Light"/>
              </a:rPr>
              <a:t>悪いイメージを</a:t>
            </a:r>
            <a:br>
              <a:rPr lang="ja-JP" altLang="en-US" sz="6600">
                <a:ea typeface="ＭＳ Ｐゴシック"/>
                <a:cs typeface="Calibri Light"/>
              </a:rPr>
            </a:br>
            <a:r>
              <a:rPr lang="ja-JP" altLang="en-US" sz="6600">
                <a:ea typeface="ＭＳ Ｐゴシック"/>
                <a:cs typeface="Calibri Light"/>
              </a:rPr>
              <a:t>変えていくには？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デメリットイラスト｜無料イラスト・フリー素材なら「イラストAC」">
            <a:extLst>
              <a:ext uri="{FF2B5EF4-FFF2-40B4-BE49-F238E27FC236}">
                <a16:creationId xmlns:a16="http://schemas.microsoft.com/office/drawing/2014/main" id="{D6E42C65-E5C4-1042-3727-58C00705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50" y="1135862"/>
            <a:ext cx="4782061" cy="2691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05FA09E5-0F02-49C5-DD3A-43881216C147}"/>
                  </a:ext>
                </a:extLst>
              </p14:cNvPr>
              <p14:cNvContentPartPr/>
              <p14:nvPr/>
            </p14:nvContentPartPr>
            <p14:xfrm>
              <a:off x="5826690" y="921618"/>
              <a:ext cx="2867998" cy="522369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05FA09E5-0F02-49C5-DD3A-43881216C1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8691" y="903630"/>
                <a:ext cx="2903636" cy="55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5B0D0AAB-5823-480B-677D-FA3C56457B43}"/>
                  </a:ext>
                </a:extLst>
              </p14:cNvPr>
              <p14:cNvContentPartPr/>
              <p14:nvPr/>
            </p14:nvContentPartPr>
            <p14:xfrm>
              <a:off x="6794748" y="3501457"/>
              <a:ext cx="4064872" cy="57645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5B0D0AAB-5823-480B-677D-FA3C56457B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753" y="3465474"/>
                <a:ext cx="4136501" cy="648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03B2E3C5-E1E7-F5C0-9811-F6ED5C8652AF}"/>
                  </a:ext>
                </a:extLst>
              </p14:cNvPr>
              <p14:cNvContentPartPr/>
              <p14:nvPr/>
            </p14:nvContentPartPr>
            <p14:xfrm>
              <a:off x="6111416" y="3755001"/>
              <a:ext cx="706478" cy="116181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03B2E3C5-E1E7-F5C0-9811-F6ED5C8652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5426" y="3719143"/>
                <a:ext cx="778098" cy="187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DA80DBBC-05C9-4958-59D2-5A7A2BCB8ED1}"/>
                  </a:ext>
                </a:extLst>
              </p14:cNvPr>
              <p14:cNvContentPartPr/>
              <p14:nvPr/>
            </p14:nvContentPartPr>
            <p14:xfrm>
              <a:off x="10774957" y="1167164"/>
              <a:ext cx="250137" cy="3184945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DA80DBBC-05C9-4958-59D2-5A7A2BCB8E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56987" y="1149166"/>
                <a:ext cx="285717" cy="3220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B31854C0-7D16-927F-6D3D-E6551E0FB483}"/>
                  </a:ext>
                </a:extLst>
              </p14:cNvPr>
              <p14:cNvContentPartPr/>
              <p14:nvPr/>
            </p14:nvContentPartPr>
            <p14:xfrm>
              <a:off x="10799010" y="1164510"/>
              <a:ext cx="89349" cy="740151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B31854C0-7D16-927F-6D3D-E6551E0FB4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1068" y="1146519"/>
                <a:ext cx="124873" cy="77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DB692DCF-0E72-C406-BF5A-79CE36D03792}"/>
                  </a:ext>
                </a:extLst>
              </p14:cNvPr>
              <p14:cNvContentPartPr/>
              <p14:nvPr/>
            </p14:nvContentPartPr>
            <p14:xfrm>
              <a:off x="10848731" y="1240692"/>
              <a:ext cx="14653" cy="14653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DB692DCF-0E72-C406-BF5A-79CE36D037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16081" y="508042"/>
                <a:ext cx="1465300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F6CDD1A4-E2A8-1ABB-8DB4-9E9845BEDAFA}"/>
                  </a:ext>
                </a:extLst>
              </p14:cNvPr>
              <p14:cNvContentPartPr/>
              <p14:nvPr/>
            </p14:nvContentPartPr>
            <p14:xfrm>
              <a:off x="10838962" y="1221153"/>
              <a:ext cx="14653" cy="14653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F6CDD1A4-E2A8-1ABB-8DB4-9E9845BED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06312" y="488503"/>
                <a:ext cx="1465300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A2F0D1FA-7F41-CBFE-8628-D3C08500B4B9}"/>
                  </a:ext>
                </a:extLst>
              </p14:cNvPr>
              <p14:cNvContentPartPr/>
              <p14:nvPr/>
            </p14:nvContentPartPr>
            <p14:xfrm>
              <a:off x="10829192" y="1201615"/>
              <a:ext cx="14653" cy="14653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A2F0D1FA-7F41-CBFE-8628-D3C08500B4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96542" y="468965"/>
                <a:ext cx="1465300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2D233291-68D1-A3F3-DEF6-47D2F655A85F}"/>
                  </a:ext>
                </a:extLst>
              </p14:cNvPr>
              <p14:cNvContentPartPr/>
              <p14:nvPr/>
            </p14:nvContentPartPr>
            <p14:xfrm>
              <a:off x="10809654" y="1201615"/>
              <a:ext cx="14653" cy="14653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2D233291-68D1-A3F3-DEF6-47D2F655A8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77004" y="468965"/>
                <a:ext cx="1465300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9D0A88A6-E6C1-E141-E7A0-3B3980B17FB1}"/>
                  </a:ext>
                </a:extLst>
              </p14:cNvPr>
              <p14:cNvContentPartPr/>
              <p14:nvPr/>
            </p14:nvContentPartPr>
            <p14:xfrm>
              <a:off x="10829192" y="1211384"/>
              <a:ext cx="14653" cy="14653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9D0A88A6-E6C1-E141-E7A0-3B3980B17F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96542" y="478734"/>
                <a:ext cx="1465300" cy="1465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EAF3B5-84F8-4822-A026-00AD8426A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28962-5B42-414E-944E-BB7B49F41B08}">
  <ds:schemaRefs>
    <ds:schemaRef ds:uri="3149c194-838c-4480-a81d-0b04e9697bba"/>
    <ds:schemaRef ds:uri="49ae5bb3-4e23-48a2-a237-c636cc5e04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E634F0-61E7-4590-96E4-D77E65F3843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10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E-sports​の 偏見を無くす ためには...</vt:lpstr>
      <vt:lpstr>PowerPoint プレゼンテーション</vt:lpstr>
      <vt:lpstr>PowerPoint プレゼンテーション</vt:lpstr>
      <vt:lpstr>PowerPoint プレゼンテーション</vt:lpstr>
      <vt:lpstr>よくあった悪いほうの意見</vt:lpstr>
      <vt:lpstr>PowerPoint プレゼンテーション</vt:lpstr>
      <vt:lpstr>PowerPoint プレゼンテーション</vt:lpstr>
      <vt:lpstr>PowerPoint プレゼンテーション</vt:lpstr>
      <vt:lpstr>悪いイメージを 変えていくには？</vt:lpstr>
      <vt:lpstr>みんなでいいイメージを広げていこう！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revision>34</cp:revision>
  <dcterms:created xsi:type="dcterms:W3CDTF">2024-02-21T05:57:31Z</dcterms:created>
  <dcterms:modified xsi:type="dcterms:W3CDTF">2024-03-11T05:55:18Z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