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4"/>
  </p:notesMasterIdLst>
  <p:sldIdLst>
    <p:sldId id="266" r:id="rId5"/>
    <p:sldId id="256" r:id="rId6"/>
    <p:sldId id="267" r:id="rId7"/>
    <p:sldId id="270" r:id="rId8"/>
    <p:sldId id="262" r:id="rId9"/>
    <p:sldId id="263" r:id="rId10"/>
    <p:sldId id="277" r:id="rId11"/>
    <p:sldId id="278" r:id="rId12"/>
    <p:sldId id="276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AFD5"/>
    <a:srgbClr val="ED3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B1E09-903C-A3AA-80EE-92BE65E9E277}" v="417" dt="2024-03-11T06:10:50.904"/>
    <p1510:client id="{5E0A2E19-01BF-332F-967E-7E732A542B2A}" v="317" dt="2024-03-12T04:01:04.919"/>
    <p1510:client id="{954DA9C4-4D87-402C-ADE5-58C56E2ABC76}" v="6" dt="2024-03-12T01:52:24.917"/>
    <p1510:client id="{AAD146DE-8EAC-46AB-9ACE-3C647374C4E3}" v="2" dt="2024-03-12T03:33:06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ヌクイ　ジュン" userId="S::4149521@school.city.osaka.jp::1f3c6e20-bfdd-40a8-9699-93828a2e0518" providerId="AD" clId="Web-{5E0A2E19-01BF-332F-967E-7E732A542B2A}"/>
    <pc:docChg chg="delSld modSld">
      <pc:chgData name="ヌクイ　ジュン" userId="S::4149521@school.city.osaka.jp::1f3c6e20-bfdd-40a8-9699-93828a2e0518" providerId="AD" clId="Web-{5E0A2E19-01BF-332F-967E-7E732A542B2A}" dt="2024-03-12T04:01:04.919" v="206"/>
      <pc:docMkLst>
        <pc:docMk/>
      </pc:docMkLst>
      <pc:sldChg chg="modSp">
        <pc:chgData name="ヌクイ　ジュン" userId="S::4149521@school.city.osaka.jp::1f3c6e20-bfdd-40a8-9699-93828a2e0518" providerId="AD" clId="Web-{5E0A2E19-01BF-332F-967E-7E732A542B2A}" dt="2024-03-12T04:00:48.731" v="202" actId="20577"/>
        <pc:sldMkLst>
          <pc:docMk/>
          <pc:sldMk cId="2822584600" sldId="266"/>
        </pc:sldMkLst>
        <pc:spChg chg="mod">
          <ac:chgData name="ヌクイ　ジュン" userId="S::4149521@school.city.osaka.jp::1f3c6e20-bfdd-40a8-9699-93828a2e0518" providerId="AD" clId="Web-{5E0A2E19-01BF-332F-967E-7E732A542B2A}" dt="2024-03-12T04:00:48.731" v="202" actId="20577"/>
          <ac:spMkLst>
            <pc:docMk/>
            <pc:sldMk cId="2822584600" sldId="266"/>
            <ac:spMk id="2" creationId="{F44FBB94-AC6A-8388-6D4F-65C2E7897EE1}"/>
          </ac:spMkLst>
        </pc:spChg>
      </pc:sldChg>
      <pc:sldChg chg="modSp">
        <pc:chgData name="ヌクイ　ジュン" userId="S::4149521@school.city.osaka.jp::1f3c6e20-bfdd-40a8-9699-93828a2e0518" providerId="AD" clId="Web-{5E0A2E19-01BF-332F-967E-7E732A542B2A}" dt="2024-03-12T04:01:02.700" v="205" actId="20577"/>
        <pc:sldMkLst>
          <pc:docMk/>
          <pc:sldMk cId="2726829234" sldId="277"/>
        </pc:sldMkLst>
        <pc:spChg chg="mod">
          <ac:chgData name="ヌクイ　ジュン" userId="S::4149521@school.city.osaka.jp::1f3c6e20-bfdd-40a8-9699-93828a2e0518" providerId="AD" clId="Web-{5E0A2E19-01BF-332F-967E-7E732A542B2A}" dt="2024-03-12T04:01:02.700" v="205" actId="20577"/>
          <ac:spMkLst>
            <pc:docMk/>
            <pc:sldMk cId="2726829234" sldId="277"/>
            <ac:spMk id="4" creationId="{F577C946-8C39-AF0B-3747-56076E8F3DD3}"/>
          </ac:spMkLst>
        </pc:spChg>
      </pc:sldChg>
      <pc:sldChg chg="addSp delSp modSp addAnim delAnim modAnim">
        <pc:chgData name="ヌクイ　ジュン" userId="S::4149521@school.city.osaka.jp::1f3c6e20-bfdd-40a8-9699-93828a2e0518" providerId="AD" clId="Web-{5E0A2E19-01BF-332F-967E-7E732A542B2A}" dt="2024-03-12T03:56:20.597" v="185"/>
        <pc:sldMkLst>
          <pc:docMk/>
          <pc:sldMk cId="257109986" sldId="278"/>
        </pc:sldMkLst>
        <pc:spChg chg="mod">
          <ac:chgData name="ヌクイ　ジュン" userId="S::4149521@school.city.osaka.jp::1f3c6e20-bfdd-40a8-9699-93828a2e0518" providerId="AD" clId="Web-{5E0A2E19-01BF-332F-967E-7E732A542B2A}" dt="2024-03-12T03:54:29.905" v="178" actId="20577"/>
          <ac:spMkLst>
            <pc:docMk/>
            <pc:sldMk cId="257109986" sldId="278"/>
            <ac:spMk id="2" creationId="{89EF68DC-7DD6-2EE0-7FCB-271B16FC9E88}"/>
          </ac:spMkLst>
        </pc:spChg>
        <pc:spChg chg="add mod">
          <ac:chgData name="ヌクイ　ジュン" userId="S::4149521@school.city.osaka.jp::1f3c6e20-bfdd-40a8-9699-93828a2e0518" providerId="AD" clId="Web-{5E0A2E19-01BF-332F-967E-7E732A542B2A}" dt="2024-03-12T03:54:33.187" v="180" actId="14100"/>
          <ac:spMkLst>
            <pc:docMk/>
            <pc:sldMk cId="257109986" sldId="278"/>
            <ac:spMk id="3" creationId="{3D215AEC-1B77-B287-46AA-FABA8882D29A}"/>
          </ac:spMkLst>
        </pc:spChg>
        <pc:spChg chg="del">
          <ac:chgData name="ヌクイ　ジュン" userId="S::4149521@school.city.osaka.jp::1f3c6e20-bfdd-40a8-9699-93828a2e0518" providerId="AD" clId="Web-{5E0A2E19-01BF-332F-967E-7E732A542B2A}" dt="2024-03-12T03:46:22.670" v="89"/>
          <ac:spMkLst>
            <pc:docMk/>
            <pc:sldMk cId="257109986" sldId="278"/>
            <ac:spMk id="6" creationId="{66E19B5D-F532-4705-A415-A3D195D47374}"/>
          </ac:spMkLst>
        </pc:spChg>
      </pc:sldChg>
      <pc:sldChg chg="del">
        <pc:chgData name="ヌクイ　ジュン" userId="S::4149521@school.city.osaka.jp::1f3c6e20-bfdd-40a8-9699-93828a2e0518" providerId="AD" clId="Web-{5E0A2E19-01BF-332F-967E-7E732A542B2A}" dt="2024-03-12T04:01:04.919" v="206"/>
        <pc:sldMkLst>
          <pc:docMk/>
          <pc:sldMk cId="1400149801" sldId="279"/>
        </pc:sldMkLst>
      </pc:sldChg>
    </pc:docChg>
  </pc:docChgLst>
  <pc:docChgLst>
    <pc:chgData name="ヌクイ　ジュン" userId="S::4149521@school.city.osaka.jp::1f3c6e20-bfdd-40a8-9699-93828a2e0518" providerId="AD" clId="Web-{1DAB1E09-903C-A3AA-80EE-92BE65E9E277}"/>
    <pc:docChg chg="addSld delSld modSld">
      <pc:chgData name="ヌクイ　ジュン" userId="S::4149521@school.city.osaka.jp::1f3c6e20-bfdd-40a8-9699-93828a2e0518" providerId="AD" clId="Web-{1DAB1E09-903C-A3AA-80EE-92BE65E9E277}" dt="2024-03-11T06:10:50.904" v="421"/>
      <pc:docMkLst>
        <pc:docMk/>
      </pc:docMkLst>
      <pc:sldChg chg="modSp">
        <pc:chgData name="ヌクイ　ジュン" userId="S::4149521@school.city.osaka.jp::1f3c6e20-bfdd-40a8-9699-93828a2e0518" providerId="AD" clId="Web-{1DAB1E09-903C-A3AA-80EE-92BE65E9E277}" dt="2024-03-11T05:50:14.151" v="28" actId="20577"/>
        <pc:sldMkLst>
          <pc:docMk/>
          <pc:sldMk cId="1770744277" sldId="262"/>
        </pc:sldMkLst>
        <pc:spChg chg="mod">
          <ac:chgData name="ヌクイ　ジュン" userId="S::4149521@school.city.osaka.jp::1f3c6e20-bfdd-40a8-9699-93828a2e0518" providerId="AD" clId="Web-{1DAB1E09-903C-A3AA-80EE-92BE65E9E277}" dt="2024-03-11T05:50:14.151" v="28" actId="20577"/>
          <ac:spMkLst>
            <pc:docMk/>
            <pc:sldMk cId="1770744277" sldId="262"/>
            <ac:spMk id="3" creationId="{8B2D668F-3521-D702-F35E-DA251329D40E}"/>
          </ac:spMkLst>
        </pc:spChg>
      </pc:sldChg>
      <pc:sldChg chg="addSp delSp modSp">
        <pc:chgData name="ヌクイ　ジュン" userId="S::4149521@school.city.osaka.jp::1f3c6e20-bfdd-40a8-9699-93828a2e0518" providerId="AD" clId="Web-{1DAB1E09-903C-A3AA-80EE-92BE65E9E277}" dt="2024-03-11T06:00:00.791" v="363"/>
        <pc:sldMkLst>
          <pc:docMk/>
          <pc:sldMk cId="2072578846" sldId="267"/>
        </pc:sldMkLst>
        <pc:spChg chg="mod">
          <ac:chgData name="ヌクイ　ジュン" userId="S::4149521@school.city.osaka.jp::1f3c6e20-bfdd-40a8-9699-93828a2e0518" providerId="AD" clId="Web-{1DAB1E09-903C-A3AA-80EE-92BE65E9E277}" dt="2024-03-11T05:47:56.886" v="4" actId="20577"/>
          <ac:spMkLst>
            <pc:docMk/>
            <pc:sldMk cId="2072578846" sldId="267"/>
            <ac:spMk id="3" creationId="{B6AA0993-DE5B-8DEE-39F4-943FAC93B5F9}"/>
          </ac:spMkLst>
        </pc:spChg>
        <pc:picChg chg="add del mod">
          <ac:chgData name="ヌクイ　ジュン" userId="S::4149521@school.city.osaka.jp::1f3c6e20-bfdd-40a8-9699-93828a2e0518" providerId="AD" clId="Web-{1DAB1E09-903C-A3AA-80EE-92BE65E9E277}" dt="2024-03-11T06:00:00.791" v="363"/>
          <ac:picMkLst>
            <pc:docMk/>
            <pc:sldMk cId="2072578846" sldId="267"/>
            <ac:picMk id="6" creationId="{85760DF5-CAF2-904F-448E-95F3956CE88E}"/>
          </ac:picMkLst>
        </pc:picChg>
      </pc:sldChg>
      <pc:sldChg chg="modSp del">
        <pc:chgData name="ヌクイ　ジュン" userId="S::4149521@school.city.osaka.jp::1f3c6e20-bfdd-40a8-9699-93828a2e0518" providerId="AD" clId="Web-{1DAB1E09-903C-A3AA-80EE-92BE65E9E277}" dt="2024-03-11T05:53:02.635" v="343"/>
        <pc:sldMkLst>
          <pc:docMk/>
          <pc:sldMk cId="1040999793" sldId="273"/>
        </pc:sldMkLst>
        <pc:spChg chg="mod">
          <ac:chgData name="ヌクイ　ジュン" userId="S::4149521@school.city.osaka.jp::1f3c6e20-bfdd-40a8-9699-93828a2e0518" providerId="AD" clId="Web-{1DAB1E09-903C-A3AA-80EE-92BE65E9E277}" dt="2024-03-11T05:51:26.698" v="38" actId="14100"/>
          <ac:spMkLst>
            <pc:docMk/>
            <pc:sldMk cId="1040999793" sldId="273"/>
            <ac:spMk id="22" creationId="{CB57EF47-3418-5C75-693A-775A5792AD9B}"/>
          </ac:spMkLst>
        </pc:spChg>
      </pc:sldChg>
      <pc:sldChg chg="addSp delSp modSp">
        <pc:chgData name="ヌクイ　ジュン" userId="S::4149521@school.city.osaka.jp::1f3c6e20-bfdd-40a8-9699-93828a2e0518" providerId="AD" clId="Web-{1DAB1E09-903C-A3AA-80EE-92BE65E9E277}" dt="2024-03-11T05:53:02.557" v="342" actId="20577"/>
        <pc:sldMkLst>
          <pc:docMk/>
          <pc:sldMk cId="257109986" sldId="278"/>
        </pc:sldMkLst>
        <pc:spChg chg="del">
          <ac:chgData name="ヌクイ　ジュン" userId="S::4149521@school.city.osaka.jp::1f3c6e20-bfdd-40a8-9699-93828a2e0518" providerId="AD" clId="Web-{1DAB1E09-903C-A3AA-80EE-92BE65E9E277}" dt="2024-03-11T05:48:08.479" v="5"/>
          <ac:spMkLst>
            <pc:docMk/>
            <pc:sldMk cId="257109986" sldId="278"/>
            <ac:spMk id="3" creationId="{05E7126D-6F3E-3D7C-95E8-024BC3592438}"/>
          </ac:spMkLst>
        </pc:spChg>
        <pc:spChg chg="add mod">
          <ac:chgData name="ヌクイ　ジュン" userId="S::4149521@school.city.osaka.jp::1f3c6e20-bfdd-40a8-9699-93828a2e0518" providerId="AD" clId="Web-{1DAB1E09-903C-A3AA-80EE-92BE65E9E277}" dt="2024-03-11T05:53:02.557" v="342" actId="20577"/>
          <ac:spMkLst>
            <pc:docMk/>
            <pc:sldMk cId="257109986" sldId="278"/>
            <ac:spMk id="8" creationId="{8B6C0E50-A02C-BA93-52C0-8EE85C115814}"/>
          </ac:spMkLst>
        </pc:spChg>
        <pc:picChg chg="add del mod ord">
          <ac:chgData name="ヌクイ　ジュン" userId="S::4149521@school.city.osaka.jp::1f3c6e20-bfdd-40a8-9699-93828a2e0518" providerId="AD" clId="Web-{1DAB1E09-903C-A3AA-80EE-92BE65E9E277}" dt="2024-03-11T05:48:50.995" v="15"/>
          <ac:picMkLst>
            <pc:docMk/>
            <pc:sldMk cId="257109986" sldId="278"/>
            <ac:picMk id="4" creationId="{52B8828C-2B7B-53CB-0494-12F65EFF5273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5:48:55.182" v="16"/>
          <ac:picMkLst>
            <pc:docMk/>
            <pc:sldMk cId="257109986" sldId="278"/>
            <ac:picMk id="6" creationId="{0457DD44-1999-DCCB-8205-A2543780C6E3}"/>
          </ac:picMkLst>
        </pc:picChg>
      </pc:sldChg>
      <pc:sldChg chg="addSp delSp modSp new mod modMedia setBg addAnim delAnim">
        <pc:chgData name="ヌクイ　ジュン" userId="S::4149521@school.city.osaka.jp::1f3c6e20-bfdd-40a8-9699-93828a2e0518" providerId="AD" clId="Web-{1DAB1E09-903C-A3AA-80EE-92BE65E9E277}" dt="2024-03-11T06:10:50.904" v="421"/>
        <pc:sldMkLst>
          <pc:docMk/>
          <pc:sldMk cId="1400149801" sldId="279"/>
        </pc:sldMkLst>
        <pc:spChg chg="del">
          <ac:chgData name="ヌクイ　ジュン" userId="S::4149521@school.city.osaka.jp::1f3c6e20-bfdd-40a8-9699-93828a2e0518" providerId="AD" clId="Web-{1DAB1E09-903C-A3AA-80EE-92BE65E9E277}" dt="2024-03-11T05:55:55.932" v="345"/>
          <ac:spMkLst>
            <pc:docMk/>
            <pc:sldMk cId="1400149801" sldId="279"/>
            <ac:spMk id="2" creationId="{62DFCDD1-83EF-F29D-62E3-D5C31DD3740F}"/>
          </ac:spMkLst>
        </pc:spChg>
        <pc:spChg chg="del">
          <ac:chgData name="ヌクイ　ジュン" userId="S::4149521@school.city.osaka.jp::1f3c6e20-bfdd-40a8-9699-93828a2e0518" providerId="AD" clId="Web-{1DAB1E09-903C-A3AA-80EE-92BE65E9E277}" dt="2024-03-11T05:55:56.995" v="346"/>
          <ac:spMkLst>
            <pc:docMk/>
            <pc:sldMk cId="1400149801" sldId="279"/>
            <ac:spMk id="3" creationId="{FF60CDFB-E285-4F23-A3CD-7EF7B471012B}"/>
          </ac:spMkLst>
        </pc:spChg>
        <pc:spChg chg="del">
          <ac:chgData name="ヌクイ　ジュン" userId="S::4149521@school.city.osaka.jp::1f3c6e20-bfdd-40a8-9699-93828a2e0518" providerId="AD" clId="Web-{1DAB1E09-903C-A3AA-80EE-92BE65E9E277}" dt="2024-03-11T05:55:57.323" v="347"/>
          <ac:spMkLst>
            <pc:docMk/>
            <pc:sldMk cId="1400149801" sldId="279"/>
            <ac:spMk id="4" creationId="{5DDD251B-F5C6-0AD2-E2FD-74D990B4C515}"/>
          </ac:spMkLst>
        </pc:spChg>
        <pc:spChg chg="add del">
          <ac:chgData name="ヌクイ　ジュン" userId="S::4149521@school.city.osaka.jp::1f3c6e20-bfdd-40a8-9699-93828a2e0518" providerId="AD" clId="Web-{1DAB1E09-903C-A3AA-80EE-92BE65E9E277}" dt="2024-03-11T06:06:08.529" v="377"/>
          <ac:spMkLst>
            <pc:docMk/>
            <pc:sldMk cId="1400149801" sldId="279"/>
            <ac:spMk id="35" creationId="{42A4FC2C-047E-45A5-965D-8E1E3BF09BC6}"/>
          </ac:spMkLst>
        </pc:spChg>
        <pc:spChg chg="add del">
          <ac:chgData name="ヌクイ　ジュン" userId="S::4149521@school.city.osaka.jp::1f3c6e20-bfdd-40a8-9699-93828a2e0518" providerId="AD" clId="Web-{1DAB1E09-903C-A3AA-80EE-92BE65E9E277}" dt="2024-03-11T06:06:13.514" v="379"/>
          <ac:spMkLst>
            <pc:docMk/>
            <pc:sldMk cId="1400149801" sldId="279"/>
            <ac:spMk id="37" creationId="{5D1D4658-32CD-4903-BDA6-7B54EEA4ED6F}"/>
          </ac:spMkLst>
        </pc:spChg>
        <pc:spChg chg="add del">
          <ac:chgData name="ヌクイ　ジュン" userId="S::4149521@school.city.osaka.jp::1f3c6e20-bfdd-40a8-9699-93828a2e0518" providerId="AD" clId="Web-{1DAB1E09-903C-A3AA-80EE-92BE65E9E277}" dt="2024-03-11T06:06:13.514" v="379"/>
          <ac:spMkLst>
            <pc:docMk/>
            <pc:sldMk cId="1400149801" sldId="279"/>
            <ac:spMk id="38" creationId="{2FAA70C3-2AD5-42D6-AC00-5977FEA4DA14}"/>
          </ac:spMkLst>
        </pc:spChg>
        <pc:spChg chg="add">
          <ac:chgData name="ヌクイ　ジュン" userId="S::4149521@school.city.osaka.jp::1f3c6e20-bfdd-40a8-9699-93828a2e0518" providerId="AD" clId="Web-{1DAB1E09-903C-A3AA-80EE-92BE65E9E277}" dt="2024-03-11T06:06:13.514" v="380"/>
          <ac:spMkLst>
            <pc:docMk/>
            <pc:sldMk cId="1400149801" sldId="279"/>
            <ac:spMk id="40" creationId="{E8558839-0873-4376-AE92-C48699D22FE2}"/>
          </ac:spMkLst>
        </pc:spChg>
        <pc:graphicFrameChg chg="add del mod modGraphic">
          <ac:chgData name="ヌクイ　ジュン" userId="S::4149521@school.city.osaka.jp::1f3c6e20-bfdd-40a8-9699-93828a2e0518" providerId="AD" clId="Web-{1DAB1E09-903C-A3AA-80EE-92BE65E9E277}" dt="2024-03-11T05:56:21.573" v="350"/>
          <ac:graphicFrameMkLst>
            <pc:docMk/>
            <pc:sldMk cId="1400149801" sldId="279"/>
            <ac:graphicFrameMk id="5" creationId="{CFF933E8-8F0F-07B4-735C-4EDB3ACC46CE}"/>
          </ac:graphicFrameMkLst>
        </pc:graphicFrameChg>
        <pc:picChg chg="add del mod">
          <ac:chgData name="ヌクイ　ジュン" userId="S::4149521@school.city.osaka.jp::1f3c6e20-bfdd-40a8-9699-93828a2e0518" providerId="AD" clId="Web-{1DAB1E09-903C-A3AA-80EE-92BE65E9E277}" dt="2024-03-11T05:57:34.620" v="358"/>
          <ac:picMkLst>
            <pc:docMk/>
            <pc:sldMk cId="1400149801" sldId="279"/>
            <ac:picMk id="22" creationId="{925F7414-B099-1273-93EF-87753E55AB0F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5:59:01.401" v="360"/>
          <ac:picMkLst>
            <pc:docMk/>
            <pc:sldMk cId="1400149801" sldId="279"/>
            <ac:picMk id="23" creationId="{BB6B08C1-D15F-D80E-D003-737279B1A712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00:47.682" v="365"/>
          <ac:picMkLst>
            <pc:docMk/>
            <pc:sldMk cId="1400149801" sldId="279"/>
            <ac:picMk id="24" creationId="{5CA02877-E852-3C8B-F760-27FBDDF7F44E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03:14.795" v="367"/>
          <ac:picMkLst>
            <pc:docMk/>
            <pc:sldMk cId="1400149801" sldId="279"/>
            <ac:picMk id="25" creationId="{2CCCF405-8E74-87E9-D75B-78C0B4C1C841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03:57.545" v="369"/>
          <ac:picMkLst>
            <pc:docMk/>
            <pc:sldMk cId="1400149801" sldId="279"/>
            <ac:picMk id="26" creationId="{77043ED4-9A29-9529-3F47-0D7D011B5E39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04:33.139" v="371"/>
          <ac:picMkLst>
            <pc:docMk/>
            <pc:sldMk cId="1400149801" sldId="279"/>
            <ac:picMk id="27" creationId="{328E87E6-649D-AACC-9D6B-BDDC89576A3E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04:55.717" v="373"/>
          <ac:picMkLst>
            <pc:docMk/>
            <pc:sldMk cId="1400149801" sldId="279"/>
            <ac:picMk id="28" creationId="{A972E051-53B6-5909-7657-636922FDAB56}"/>
          </ac:picMkLst>
        </pc:picChg>
        <pc:picChg chg="add del mod ord">
          <ac:chgData name="ヌクイ　ジュン" userId="S::4149521@school.city.osaka.jp::1f3c6e20-bfdd-40a8-9699-93828a2e0518" providerId="AD" clId="Web-{1DAB1E09-903C-A3AA-80EE-92BE65E9E277}" dt="2024-03-11T06:06:20.404" v="381"/>
          <ac:picMkLst>
            <pc:docMk/>
            <pc:sldMk cId="1400149801" sldId="279"/>
            <ac:picMk id="29" creationId="{BC5529E1-5EDF-3566-C0E8-0A57AF8E63AF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06:21.232" v="382"/>
          <ac:picMkLst>
            <pc:docMk/>
            <pc:sldMk cId="1400149801" sldId="279"/>
            <ac:picMk id="30" creationId="{1782B3F8-DB49-0F65-F84D-456B38D14C1C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07:15.451" v="384"/>
          <ac:picMkLst>
            <pc:docMk/>
            <pc:sldMk cId="1400149801" sldId="279"/>
            <ac:picMk id="31" creationId="{FF6001FD-E4BD-50CB-0140-2F570365AE83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09:18.139" v="388"/>
          <ac:picMkLst>
            <pc:docMk/>
            <pc:sldMk cId="1400149801" sldId="279"/>
            <ac:picMk id="32" creationId="{003B7F33-E9DD-1A8C-9720-6342F180E4B0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08:49.967" v="387"/>
          <ac:picMkLst>
            <pc:docMk/>
            <pc:sldMk cId="1400149801" sldId="279"/>
            <ac:picMk id="33" creationId="{11CA0596-1502-DA52-F39B-0D1A9F3D86D6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10:49.560" v="419"/>
          <ac:picMkLst>
            <pc:docMk/>
            <pc:sldMk cId="1400149801" sldId="279"/>
            <ac:picMk id="34" creationId="{FF0B2068-7A0C-7D39-B711-904F5E201E3B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10:47.576" v="417"/>
          <ac:picMkLst>
            <pc:docMk/>
            <pc:sldMk cId="1400149801" sldId="279"/>
            <ac:picMk id="36" creationId="{D31E3F53-1600-E51A-45B8-C80572AA9F6F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10:45.935" v="415"/>
          <ac:picMkLst>
            <pc:docMk/>
            <pc:sldMk cId="1400149801" sldId="279"/>
            <ac:picMk id="39" creationId="{869A71DE-AFE2-B502-31F6-2FE331B7AA31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10:46.763" v="416"/>
          <ac:picMkLst>
            <pc:docMk/>
            <pc:sldMk cId="1400149801" sldId="279"/>
            <ac:picMk id="41" creationId="{F8BF628C-446A-DF42-2DE4-04249075A4CC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10:50.904" v="421"/>
          <ac:picMkLst>
            <pc:docMk/>
            <pc:sldMk cId="1400149801" sldId="279"/>
            <ac:picMk id="42" creationId="{F9AE4FB7-3F28-D312-9D70-77D0B6FA4D26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10:50.529" v="420"/>
          <ac:picMkLst>
            <pc:docMk/>
            <pc:sldMk cId="1400149801" sldId="279"/>
            <ac:picMk id="43" creationId="{DCEAD6CF-876A-B733-597A-E61B74BD9CCB}"/>
          </ac:picMkLst>
        </pc:picChg>
        <pc:picChg chg="add del mod">
          <ac:chgData name="ヌクイ　ジュン" userId="S::4149521@school.city.osaka.jp::1f3c6e20-bfdd-40a8-9699-93828a2e0518" providerId="AD" clId="Web-{1DAB1E09-903C-A3AA-80EE-92BE65E9E277}" dt="2024-03-11T06:10:48.404" v="418"/>
          <ac:picMkLst>
            <pc:docMk/>
            <pc:sldMk cId="1400149801" sldId="279"/>
            <ac:picMk id="44" creationId="{7FEAD4C9-A247-0C57-BACB-FBC1B4521013}"/>
          </ac:picMkLst>
        </pc:picChg>
      </pc:sldChg>
    </pc:docChg>
  </pc:docChgLst>
  <pc:docChgLst>
    <pc:chgData name="イトウ　ハルマ" userId="S::3272282@school.city.osaka.jp::4ab3de3f-b261-4971-a625-7d3bbd737af7" providerId="AD" clId="Web-{AAD146DE-8EAC-46AB-9ACE-3C647374C4E3}"/>
    <pc:docChg chg="modSld">
      <pc:chgData name="イトウ　ハルマ" userId="S::3272282@school.city.osaka.jp::4ab3de3f-b261-4971-a625-7d3bbd737af7" providerId="AD" clId="Web-{AAD146DE-8EAC-46AB-9ACE-3C647374C4E3}" dt="2024-03-12T03:33:06.802" v="1"/>
      <pc:docMkLst>
        <pc:docMk/>
      </pc:docMkLst>
      <pc:sldChg chg="addSp">
        <pc:chgData name="イトウ　ハルマ" userId="S::3272282@school.city.osaka.jp::4ab3de3f-b261-4971-a625-7d3bbd737af7" providerId="AD" clId="Web-{AAD146DE-8EAC-46AB-9ACE-3C647374C4E3}" dt="2024-03-12T03:33:06.802" v="1"/>
        <pc:sldMkLst>
          <pc:docMk/>
          <pc:sldMk cId="2512118907" sldId="276"/>
        </pc:sldMkLst>
        <pc:inkChg chg="add">
          <ac:chgData name="イトウ　ハルマ" userId="S::3272282@school.city.osaka.jp::4ab3de3f-b261-4971-a625-7d3bbd737af7" providerId="AD" clId="Web-{AAD146DE-8EAC-46AB-9ACE-3C647374C4E3}" dt="2024-03-12T03:32:51.724" v="0"/>
          <ac:inkMkLst>
            <pc:docMk/>
            <pc:sldMk cId="2512118907" sldId="276"/>
            <ac:inkMk id="4" creationId="{68064323-2E52-D50A-9835-1A23AF1A0057}"/>
          </ac:inkMkLst>
        </pc:inkChg>
        <pc:inkChg chg="add">
          <ac:chgData name="イトウ　ハルマ" userId="S::3272282@school.city.osaka.jp::4ab3de3f-b261-4971-a625-7d3bbd737af7" providerId="AD" clId="Web-{AAD146DE-8EAC-46AB-9ACE-3C647374C4E3}" dt="2024-03-12T03:33:06.802" v="1"/>
          <ac:inkMkLst>
            <pc:docMk/>
            <pc:sldMk cId="2512118907" sldId="276"/>
            <ac:inkMk id="5" creationId="{FE820FD5-270D-D87A-DBEF-1704232E2786}"/>
          </ac:inkMkLst>
        </pc:inkChg>
      </pc:sldChg>
    </pc:docChg>
  </pc:docChgLst>
  <pc:docChgLst>
    <pc:chgData name="ババ　カノン" userId="S::8739193@school.city.osaka.jp::107033d8-df8a-4583-8cd2-b9fbdfb593f7" providerId="AD" clId="Web-{468A3BE0-A481-470D-B024-8FE6323335B6}"/>
    <pc:docChg chg="addSld delSld modSld">
      <pc:chgData name="ババ　カノン" userId="S::8739193@school.city.osaka.jp::107033d8-df8a-4583-8cd2-b9fbdfb593f7" providerId="AD" clId="Web-{468A3BE0-A481-470D-B024-8FE6323335B6}" dt="2024-03-09T11:54:15.857" v="36" actId="20577"/>
      <pc:docMkLst>
        <pc:docMk/>
      </pc:docMkLst>
      <pc:sldChg chg="modSp">
        <pc:chgData name="ババ　カノン" userId="S::8739193@school.city.osaka.jp::107033d8-df8a-4583-8cd2-b9fbdfb593f7" providerId="AD" clId="Web-{468A3BE0-A481-470D-B024-8FE6323335B6}" dt="2024-03-09T11:45:32.158" v="4" actId="20577"/>
        <pc:sldMkLst>
          <pc:docMk/>
          <pc:sldMk cId="2822584600" sldId="266"/>
        </pc:sldMkLst>
        <pc:spChg chg="mod">
          <ac:chgData name="ババ　カノン" userId="S::8739193@school.city.osaka.jp::107033d8-df8a-4583-8cd2-b9fbdfb593f7" providerId="AD" clId="Web-{468A3BE0-A481-470D-B024-8FE6323335B6}" dt="2024-03-09T11:45:32.158" v="4" actId="20577"/>
          <ac:spMkLst>
            <pc:docMk/>
            <pc:sldMk cId="2822584600" sldId="266"/>
            <ac:spMk id="2" creationId="{F44FBB94-AC6A-8388-6D4F-65C2E7897EE1}"/>
          </ac:spMkLst>
        </pc:spChg>
      </pc:sldChg>
      <pc:sldChg chg="del">
        <pc:chgData name="ババ　カノン" userId="S::8739193@school.city.osaka.jp::107033d8-df8a-4583-8cd2-b9fbdfb593f7" providerId="AD" clId="Web-{468A3BE0-A481-470D-B024-8FE6323335B6}" dt="2024-03-09T11:45:41.862" v="5"/>
        <pc:sldMkLst>
          <pc:docMk/>
          <pc:sldMk cId="2145182792" sldId="272"/>
        </pc:sldMkLst>
      </pc:sldChg>
      <pc:sldChg chg="addSp delSp modSp new">
        <pc:chgData name="ババ　カノン" userId="S::8739193@school.city.osaka.jp::107033d8-df8a-4583-8cd2-b9fbdfb593f7" providerId="AD" clId="Web-{468A3BE0-A481-470D-B024-8FE6323335B6}" dt="2024-03-09T11:54:15.857" v="36" actId="20577"/>
        <pc:sldMkLst>
          <pc:docMk/>
          <pc:sldMk cId="257109986" sldId="278"/>
        </pc:sldMkLst>
        <pc:spChg chg="mod">
          <ac:chgData name="ババ　カノン" userId="S::8739193@school.city.osaka.jp::107033d8-df8a-4583-8cd2-b9fbdfb593f7" providerId="AD" clId="Web-{468A3BE0-A481-470D-B024-8FE6323335B6}" dt="2024-03-09T11:48:10.599" v="27" actId="20577"/>
          <ac:spMkLst>
            <pc:docMk/>
            <pc:sldMk cId="257109986" sldId="278"/>
            <ac:spMk id="2" creationId="{89EF68DC-7DD6-2EE0-7FCB-271B16FC9E88}"/>
          </ac:spMkLst>
        </pc:spChg>
        <pc:spChg chg="mod">
          <ac:chgData name="ババ　カノン" userId="S::8739193@school.city.osaka.jp::107033d8-df8a-4583-8cd2-b9fbdfb593f7" providerId="AD" clId="Web-{468A3BE0-A481-470D-B024-8FE6323335B6}" dt="2024-03-09T11:48:26.506" v="30" actId="14100"/>
          <ac:spMkLst>
            <pc:docMk/>
            <pc:sldMk cId="257109986" sldId="278"/>
            <ac:spMk id="3" creationId="{05E7126D-6F3E-3D7C-95E8-024BC3592438}"/>
          </ac:spMkLst>
        </pc:spChg>
        <pc:spChg chg="add del">
          <ac:chgData name="ババ　カノン" userId="S::8739193@school.city.osaka.jp::107033d8-df8a-4583-8cd2-b9fbdfb593f7" providerId="AD" clId="Web-{468A3BE0-A481-470D-B024-8FE6323335B6}" dt="2024-03-09T11:48:56.663" v="32"/>
          <ac:spMkLst>
            <pc:docMk/>
            <pc:sldMk cId="257109986" sldId="278"/>
            <ac:spMk id="4" creationId="{BF1CF2F8-56C8-7D86-DDED-CFCDC14D3667}"/>
          </ac:spMkLst>
        </pc:spChg>
        <pc:spChg chg="add mod">
          <ac:chgData name="ババ　カノン" userId="S::8739193@school.city.osaka.jp::107033d8-df8a-4583-8cd2-b9fbdfb593f7" providerId="AD" clId="Web-{468A3BE0-A481-470D-B024-8FE6323335B6}" dt="2024-03-09T11:54:15.857" v="36" actId="20577"/>
          <ac:spMkLst>
            <pc:docMk/>
            <pc:sldMk cId="257109986" sldId="278"/>
            <ac:spMk id="5" creationId="{7C1CDE40-4BF3-14B3-9E5F-F77E1C89299E}"/>
          </ac:spMkLst>
        </pc:spChg>
      </pc:sldChg>
    </pc:docChg>
  </pc:docChgLst>
  <pc:docChgLst>
    <pc:chgData clId="Web-{468A3BE0-A481-470D-B024-8FE6323335B6}"/>
    <pc:docChg chg="modSld">
      <pc:chgData name="" userId="" providerId="" clId="Web-{468A3BE0-A481-470D-B024-8FE6323335B6}" dt="2024-03-09T11:45:19.783" v="4" actId="20577"/>
      <pc:docMkLst>
        <pc:docMk/>
      </pc:docMkLst>
      <pc:sldChg chg="modSp">
        <pc:chgData name="" userId="" providerId="" clId="Web-{468A3BE0-A481-470D-B024-8FE6323335B6}" dt="2024-03-09T11:45:19.783" v="4" actId="20577"/>
        <pc:sldMkLst>
          <pc:docMk/>
          <pc:sldMk cId="2822584600" sldId="266"/>
        </pc:sldMkLst>
        <pc:spChg chg="mod">
          <ac:chgData name="" userId="" providerId="" clId="Web-{468A3BE0-A481-470D-B024-8FE6323335B6}" dt="2024-03-09T11:45:19.783" v="4" actId="20577"/>
          <ac:spMkLst>
            <pc:docMk/>
            <pc:sldMk cId="2822584600" sldId="266"/>
            <ac:spMk id="2" creationId="{F44FBB94-AC6A-8388-6D4F-65C2E7897EE1}"/>
          </ac:spMkLst>
        </pc:spChg>
      </pc:sldChg>
    </pc:docChg>
  </pc:docChgLst>
  <pc:docChgLst>
    <pc:chgData name="イトウ　ハルマ" userId="S::3272282@school.city.osaka.jp::4ab3de3f-b261-4971-a625-7d3bbd737af7" providerId="AD" clId="Web-{954DA9C4-4D87-402C-ADE5-58C56E2ABC76}"/>
    <pc:docChg chg="modSld">
      <pc:chgData name="イトウ　ハルマ" userId="S::3272282@school.city.osaka.jp::4ab3de3f-b261-4971-a625-7d3bbd737af7" providerId="AD" clId="Web-{954DA9C4-4D87-402C-ADE5-58C56E2ABC76}" dt="2024-03-12T01:52:24.917" v="5" actId="14100"/>
      <pc:docMkLst>
        <pc:docMk/>
      </pc:docMkLst>
      <pc:sldChg chg="addSp delSp modSp">
        <pc:chgData name="イトウ　ハルマ" userId="S::3272282@school.city.osaka.jp::4ab3de3f-b261-4971-a625-7d3bbd737af7" providerId="AD" clId="Web-{954DA9C4-4D87-402C-ADE5-58C56E2ABC76}" dt="2024-03-12T01:52:24.917" v="5" actId="14100"/>
        <pc:sldMkLst>
          <pc:docMk/>
          <pc:sldMk cId="257109986" sldId="278"/>
        </pc:sldMkLst>
        <pc:spChg chg="add del mod">
          <ac:chgData name="イトウ　ハルマ" userId="S::3272282@school.city.osaka.jp::4ab3de3f-b261-4971-a625-7d3bbd737af7" providerId="AD" clId="Web-{954DA9C4-4D87-402C-ADE5-58C56E2ABC76}" dt="2024-03-12T01:51:46.776" v="1"/>
          <ac:spMkLst>
            <pc:docMk/>
            <pc:sldMk cId="257109986" sldId="278"/>
            <ac:spMk id="4" creationId="{03004C1E-DA3A-8D53-662B-0EFCB1CCFFB6}"/>
          </ac:spMkLst>
        </pc:spChg>
        <pc:spChg chg="del">
          <ac:chgData name="イトウ　ハルマ" userId="S::3272282@school.city.osaka.jp::4ab3de3f-b261-4971-a625-7d3bbd737af7" providerId="AD" clId="Web-{954DA9C4-4D87-402C-ADE5-58C56E2ABC76}" dt="2024-03-12T01:51:49.448" v="2"/>
          <ac:spMkLst>
            <pc:docMk/>
            <pc:sldMk cId="257109986" sldId="278"/>
            <ac:spMk id="5" creationId="{7C1CDE40-4BF3-14B3-9E5F-F77E1C89299E}"/>
          </ac:spMkLst>
        </pc:spChg>
        <pc:spChg chg="add mod">
          <ac:chgData name="イトウ　ハルマ" userId="S::3272282@school.city.osaka.jp::4ab3de3f-b261-4971-a625-7d3bbd737af7" providerId="AD" clId="Web-{954DA9C4-4D87-402C-ADE5-58C56E2ABC76}" dt="2024-03-12T01:52:24.917" v="5" actId="14100"/>
          <ac:spMkLst>
            <pc:docMk/>
            <pc:sldMk cId="257109986" sldId="278"/>
            <ac:spMk id="6" creationId="{66E19B5D-F532-4705-A415-A3D195D47374}"/>
          </ac:spMkLst>
        </pc:spChg>
        <pc:spChg chg="del">
          <ac:chgData name="イトウ　ハルマ" userId="S::3272282@school.city.osaka.jp::4ab3de3f-b261-4971-a625-7d3bbd737af7" providerId="AD" clId="Web-{954DA9C4-4D87-402C-ADE5-58C56E2ABC76}" dt="2024-03-12T01:51:42.916" v="0"/>
          <ac:spMkLst>
            <pc:docMk/>
            <pc:sldMk cId="257109986" sldId="278"/>
            <ac:spMk id="8" creationId="{8B6C0E50-A02C-BA93-52C0-8EE85C11581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03:45:57.9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2540 3977 16383 0 0,'5'0'0'0'0,"10"0"0"0"0,21 0 0 0 0,23 0 0 0 0,32 0 0 0 0,30 0 0 0 0,24 0 0 0 0,30 0 0 0 0,26 0 0 0 0,24 0 0 0 0,24 0 0 0 0,19 0 0 0 0,20 0 0 0 0,10 0 0 0 0,14 0 0 0 0,13 0 0 0 0,20 0 0 0 0,24 0 0 0 0,22 0 0 0 0,13 0 0 0 0,-3 0 0 0 0,-10 0 0 0 0,-18 0 0 0 0,-17 0 0 0 0,-18 0 0 0 0,-27 0 0 0 0,-25 0 0 0 0,-38 0 0 0 0,-25 0 0 0 0,-9 0 0 0 0,18 0 0 0 0,33 0 0 0 0,36 0 0 0 0,35 0 0 0 0,24 0 0 0 0,19 0 0 0 0,-1 0 0 0 0,-13 0 0 0 0,-24 0 0 0 0,-25 0 0 0 0,-19 0 0 0 0,-16 0 0 0 0,-5 0 0 0 0,10 0 0 0 0,24 0 0 0 0,33 0 0 0 0,44 0 0 0 0,52 0 0 0 0,34 0 0 0 0,0 0 0 0 0,-35 0 0 0 0,-69 0 0 0 0,-80 0 0 0 0,-78 0 0 0 0,-63 0 0 0 0,-38 0 0 0 0,-10 0 0 0 0,-22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03:45:57.9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2311 3977 16383 0 0,'0'0'0'0'0,"0"0"0"0"0,0 0 0 0 0,0 0 0 0 0,0 0 0 0 0,0 0 0 0 0,0 0 0 0 0,0 0 0 0 0,4 0 0 0 0,2 0 0 0 0,0 0 0 0 0,3 0 0 0 0,5 0 0 0 0,5 0 0 0 0,-2 0 0 0 0,-3 0 0 0 0,1 0 0 0 0,2 0 0 0 0,-2 0 0 0 0,1 0 0 0 0,-2 0 0 0 0,2 0 0 0 0,1 0 0 0 0,-1 0 0 0 0,1 0 0 0 0,2 0 0 0 0,-2 0 0 0 0,0 0 0 0 0,3 0 0 0 0,1 0 0 0 0,3 0 0 0 0,1 0 0 0 0,1 0 0 0 0,1 0 0 0 0,0 0 0 0 0,0 0 0 0 0,1 0 0 0 0,-1 0 0 0 0,0 0 0 0 0,0 0 0 0 0,0 0 0 0 0,-1 0 0 0 0,1 0 0 0 0,-5 0 0 0 0,-1 0 0 0 0,0 0 0 0 0,-3 0 0 0 0,-1 0 0 0 0,2 0 0 0 0,2 0 0 0 0,2 0 0 0 0,2 0 0 0 0,1 0 0 0 0,5 0 0 0 0,2 0 0 0 0,0 0 0 0 0,-1 0 0 0 0,-2 0 0 0 0,-5 0 0 0 0,-3 0 0 0 0,-1 0 0 0 0,2 0 0 0 0,0 0 0 0 0,1 0 0 0 0,2 0 0 0 0,0 0 0 0 0,1 0 0 0 0,-1 0 0 0 0,15 0 0 0 0,13 0 0 0 0,12 0 0 0 0,17 0 0 0 0,12 0 0 0 0,14 0 0 0 0,6 0 0 0 0,-3 0 0 0 0,-3 0 0 0 0,-9 0 0 0 0,-10 0 0 0 0,-5 0 0 0 0,-9 0 0 0 0,-3 0 0 0 0,0 0 0 0 0,5 0 0 0 0,3 0 0 0 0,2 0 0 0 0,9 0 0 0 0,7 0 0 0 0,10 0 0 0 0,18 0 0 0 0,29 0 0 0 0,24 0 0 0 0,17 0 0 0 0,18 0 0 0 0,-2 0 0 0 0,-14 0 0 0 0,-18 0 0 0 0,-16 0 0 0 0,-10 0 0 0 0,-4 0 0 0 0,19 0 0 0 0,20 0 0 0 0,15 0 0 0 0,1 0 0 0 0,0 0 0 0 0,3 0 0 0 0,-13 0 0 0 0,-20 0 0 0 0,-18 0 0 0 0,-17 0 0 0 0,-15 0 0 0 0,-10 0 0 0 0,-11 0 0 0 0,-1 0 0 0 0,-5 0 0 0 0,-5 0 0 0 0,5 0 0 0 0,-2 0 0 0 0,6 0 0 0 0,3 0 0 0 0,7 0 0 0 0,2 0 0 0 0,0 0 0 0 0,-1 0 0 0 0,-2 0 0 0 0,-2 0 0 0 0,-6 0 0 0 0,-7 0 0 0 0,-11 0 0 0 0,-10 0 0 0 0,-10 0 0 0 0,-11 0 0 0 0,-6 0 0 0 0,-3 0 0 0 0,-3 0 0 0 0,-1 0 0 0 0,-3 0 0 0 0,-3 0 0 0 0,-4 0 0 0 0,-2 0 0 0 0,-2 0 0 0 0,-1 0 0 0 0,4 0 0 0 0,19 0 0 0 0,29 0 0 0 0,38 0 0 0 0,16 0 0 0 0,0 0 0 0 0,-5 0 0 0 0,-19 0 0 0 0,-24 0 0 0 0,-17 0 0 0 0,-16 0 0 0 0,-12 0 0 0 0,-8 0 0 0 0,-10 0 0 0 0,-4 0 0 0 0,0 0 0 0 0,1 0 0 0 0,2 0 0 0 0,2 0 0 0 0,15 0 0 0 0,33 0 0 0 0,64 0 0 0 0,36 0 0 0 0,3 0 0 0 0,-10 0 0 0 0,-29 0 0 0 0,-32 0 0 0 0,-29 0 0 0 0,-23 0 0 0 0,-16 0 0 0 0,-8 0 0 0 0,-5 0 0 0 0,-2 0 0 0 0,1 0 0 0 0,19 0 0 0 0,85 0 0 0 0,126 0 0 0 0,71 0 0 0 0,-7 0 0 0 0,-42 0 0 0 0,-63 0 0 0 0,-64 0 0 0 0,-51 0 0 0 0,-32 0 0 0 0,-5 0 0 0 0,6 0 0 0 0,19 0 0 0 0,15 0 0 0 0,3 0 0 0 0,-5 0 0 0 0,-7 0 0 0 0,10 0 0 0 0,29 0 0 0 0,20 0 0 0 0,-2 0 0 0 0,-7 0 0 0 0,-23 0 0 0 0,-26 0 0 0 0,-20 0 0 0 0,-17 0 0 0 0,-4 0 0 0 0,4 0 0 0 0,20 0 0 0 0,20 0 0 0 0,17 0 0 0 0,-1 0 0 0 0,-10 0 0 0 0,-17 0 0 0 0,-18 0 0 0 0,-11 0 0 0 0,0 0 0 0 0,13 0 0 0 0,13 0 0 0 0,12 0 0 0 0,5 0 0 0 0,-6 0 0 0 0,-9 0 0 0 0,-13 0 0 0 0,-14 0 0 0 0,-12 0 0 0 0,-8 0 0 0 0,-5 0 0 0 0,-4 0 0 0 0,-1 0 0 0 0,0 0 0 0 0,-4 0 0 0 0,-5 0 0 0 0,-2 0 0 0 0,-2 0 0 0 0,2 0 0 0 0,2 0 0 0 0,4 0 0 0 0,4 0 0 0 0,1 0 0 0 0,2 0 0 0 0,-4 0 0 0 0,0 0 0 0 0,-5 0 0 0 0,-1 0 0 0 0,3 0 0 0 0,-4 0 0 0 0,2 0 0 0 0,-3 0 0 0 0,1 0 0 0 0,3 0 0 0 0,-3 0 0 0 0,2 0 0 0 0,2 0 0 0 0,2 0 0 0 0,3 0 0 0 0,1 0 0 0 0,1 0 0 0 0,1 0 0 0 0,0 0 0 0 0,1 0 0 0 0,-1 0 0 0 0,0 0 0 0 0,0 0 0 0 0,0 0 0 0 0,14 0 0 0 0,58 0 0 0 0,68 0 0 0 0,55 0 0 0 0,13 0 0 0 0,-15 0 0 0 0,-36 0 0 0 0,-41 0 0 0 0,-39 0 0 0 0,-33 0 0 0 0,-25 0 0 0 0,-14 0 0 0 0,-14 0 0 0 0,-5 0 0 0 0,0 0 0 0 0,2 0 0 0 0,4 0 0 0 0,2 0 0 0 0,-2 0 0 0 0,-4 0 0 0 0,-5 0 0 0 0,1 0 0 0 0,-2 0 0 0 0,2 0 0 0 0,0 0 0 0 0,-7 0 0 0 0,-5 0 0 0 0,-5 0 0 0 0,-8 0 0 0 0,0 0 0 0 0,-3 0 0 0 0,-4 0 0 0 0,-1 0 0 0 0,2 0 0 0 0,0 0 0 0 0,3 0 0 0 0,1 0 0 0 0,2 0 0 0 0,-1 0 0 0 0,3 0 0 0 0,-2 0 0 0 0,-3 0 0 0 0,-3 0 0 0 0,-2 0 0 0 0,1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DD307-350F-4F3A-898C-26FA2D8E94D5}" type="datetimeFigureOut">
              <a:t>3/11/2024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9E155-EE0C-4566-9AE7-5716ED88538B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1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latin typeface="游ゴシック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E155-EE0C-4566-9AE7-5716ED88538B}" type="slidenum"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5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8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8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4FBB94-AC6A-8388-6D4F-65C2E789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639" y="2417292"/>
            <a:ext cx="8511506" cy="2032056"/>
          </a:xfrm>
        </p:spPr>
        <p:txBody>
          <a:bodyPr>
            <a:normAutofit/>
          </a:bodyPr>
          <a:lstStyle/>
          <a:p>
            <a:r>
              <a:rPr lang="en" altLang="ja-JP" sz="7200">
                <a:latin typeface="Consolas"/>
                <a:ea typeface="游ゴシック Light"/>
                <a:cs typeface="Calibri Light"/>
              </a:rPr>
              <a:t>E-sports with</a:t>
            </a:r>
            <a:r>
              <a:rPr lang="en" altLang="ja-JP" sz="6600">
                <a:latin typeface="Consolas"/>
                <a:ea typeface="游ゴシック Light"/>
                <a:cs typeface="Calibri Light"/>
              </a:rPr>
              <a:t> VR</a:t>
            </a:r>
          </a:p>
        </p:txBody>
      </p:sp>
      <p:pic>
        <p:nvPicPr>
          <p:cNvPr id="6" name="図 5" descr="ヘルメット, 座る, テーブル, コンピュータ が含まれている画像&#10;&#10;説明は自動で生成されたものです">
            <a:extLst>
              <a:ext uri="{FF2B5EF4-FFF2-40B4-BE49-F238E27FC236}">
                <a16:creationId xmlns:a16="http://schemas.microsoft.com/office/drawing/2014/main" id="{73BA843C-3DCC-C316-D51E-26244DC4E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6" r="10163" b="-2"/>
          <a:stretch/>
        </p:blipFill>
        <p:spPr>
          <a:xfrm>
            <a:off x="7938647" y="3994842"/>
            <a:ext cx="4249645" cy="28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8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0E9B666-B4F5-4767-92F3-2FDAF5605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41285"/>
              </p:ext>
            </p:extLst>
          </p:nvPr>
        </p:nvGraphicFramePr>
        <p:xfrm>
          <a:off x="1104900" y="2857500"/>
          <a:ext cx="10129157" cy="37212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93581">
                  <a:extLst>
                    <a:ext uri="{9D8B030D-6E8A-4147-A177-3AD203B41FA5}">
                      <a16:colId xmlns:a16="http://schemas.microsoft.com/office/drawing/2014/main" val="1353798443"/>
                    </a:ext>
                  </a:extLst>
                </a:gridCol>
                <a:gridCol w="1094605">
                  <a:extLst>
                    <a:ext uri="{9D8B030D-6E8A-4147-A177-3AD203B41FA5}">
                      <a16:colId xmlns:a16="http://schemas.microsoft.com/office/drawing/2014/main" val="1233635656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709698375"/>
                    </a:ext>
                  </a:extLst>
                </a:gridCol>
              </a:tblGrid>
              <a:tr h="620214"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欠点はない。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173</a:t>
                      </a:r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12</a:t>
                      </a:r>
                      <a:r>
                        <a:rPr kumimoji="1" lang="ja-JP" altLang="en-US" sz="280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46052"/>
                  </a:ext>
                </a:extLst>
              </a:tr>
              <a:tr h="620214"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学力に低下を及ぼす。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110</a:t>
                      </a:r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8</a:t>
                      </a:r>
                      <a:r>
                        <a:rPr kumimoji="1" lang="ja-JP" altLang="en-US" sz="280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98575"/>
                  </a:ext>
                </a:extLst>
              </a:tr>
              <a:tr h="620214">
                <a:tc>
                  <a:txBody>
                    <a:bodyPr/>
                    <a:lstStyle/>
                    <a:p>
                      <a:r>
                        <a:rPr lang="ja-JP" altLang="en-US" sz="2800">
                          <a:solidFill>
                            <a:schemeClr val="tx1"/>
                          </a:solidFill>
                        </a:rPr>
                        <a:t>視力に悪影響を与える。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>
                          <a:solidFill>
                            <a:schemeClr val="tx1"/>
                          </a:solidFill>
                        </a:rPr>
                        <a:t>519</a:t>
                      </a:r>
                      <a:endParaRPr kumimoji="1" lang="ja-JP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>
                          <a:solidFill>
                            <a:schemeClr val="tx1"/>
                          </a:solidFill>
                        </a:rPr>
                        <a:t>38</a:t>
                      </a:r>
                      <a:r>
                        <a:rPr kumimoji="1" lang="ja-JP" altLang="en-US" sz="2800">
                          <a:solidFill>
                            <a:schemeClr val="tx1"/>
                          </a:solidFill>
                        </a:rPr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89712"/>
                  </a:ext>
                </a:extLst>
              </a:tr>
              <a:tr h="620214"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生活が昼夜する。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370</a:t>
                      </a:r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27</a:t>
                      </a:r>
                      <a:r>
                        <a:rPr kumimoji="1" lang="ja-JP" altLang="en-US" sz="280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928893"/>
                  </a:ext>
                </a:extLst>
              </a:tr>
              <a:tr h="620214"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コミュニケーション能力の低下を及ぼす。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103</a:t>
                      </a:r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7</a:t>
                      </a:r>
                      <a:r>
                        <a:rPr kumimoji="1" lang="ja-JP" altLang="en-US" sz="280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45098"/>
                  </a:ext>
                </a:extLst>
              </a:tr>
              <a:tr h="620214"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その他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70</a:t>
                      </a:r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/>
                        <a:t>5</a:t>
                      </a:r>
                      <a:r>
                        <a:rPr kumimoji="1" lang="ja-JP" altLang="en-US" sz="280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20919"/>
                  </a:ext>
                </a:extLst>
              </a:tr>
            </a:tbl>
          </a:graphicData>
        </a:graphic>
      </p:graphicFrame>
      <p:sp>
        <p:nvSpPr>
          <p:cNvPr id="6" name="タイトル 5">
            <a:extLst>
              <a:ext uri="{FF2B5EF4-FFF2-40B4-BE49-F238E27FC236}">
                <a16:creationId xmlns:a16="http://schemas.microsoft.com/office/drawing/2014/main" id="{A9EDFC4A-1171-4AE7-BF61-2E3801F98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305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/>
              <a:t>『e-sports』</a:t>
            </a:r>
            <a:r>
              <a:rPr kumimoji="1" lang="ja-JP" altLang="en-US" sz="4000"/>
              <a:t>をすることで</a:t>
            </a:r>
            <a:br>
              <a:rPr kumimoji="1" lang="en-US" altLang="ja-JP" sz="4000"/>
            </a:br>
            <a:r>
              <a:rPr kumimoji="1" lang="ja-JP" altLang="en-US" sz="4000"/>
              <a:t>欠点はあると思いますか？？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4730074B-2A11-40C8-92EE-4FC640FC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9171" y="1396092"/>
            <a:ext cx="2253343" cy="587829"/>
          </a:xfrm>
        </p:spPr>
        <p:txBody>
          <a:bodyPr>
            <a:normAutofit/>
          </a:bodyPr>
          <a:lstStyle/>
          <a:p>
            <a:r>
              <a:rPr kumimoji="1" lang="ja-JP" altLang="en-US" b="1"/>
              <a:t>全体の約</a:t>
            </a:r>
            <a:r>
              <a:rPr kumimoji="1" lang="en-US" altLang="ja-JP" b="1"/>
              <a:t>40</a:t>
            </a:r>
            <a:r>
              <a:rPr kumimoji="1" lang="ja-JP" altLang="en-US" b="1"/>
              <a:t>％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D63604-907E-4BAC-946D-800BC0547430}"/>
              </a:ext>
            </a:extLst>
          </p:cNvPr>
          <p:cNvSpPr/>
          <p:nvPr/>
        </p:nvSpPr>
        <p:spPr>
          <a:xfrm flipV="1">
            <a:off x="1104900" y="4105821"/>
            <a:ext cx="10129157" cy="612321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線 8">
            <a:extLst>
              <a:ext uri="{FF2B5EF4-FFF2-40B4-BE49-F238E27FC236}">
                <a16:creationId xmlns:a16="http://schemas.microsoft.com/office/drawing/2014/main" id="{4DB41F93-930F-4C83-8E26-BF249A823892}"/>
              </a:ext>
            </a:extLst>
          </p:cNvPr>
          <p:cNvSpPr/>
          <p:nvPr/>
        </p:nvSpPr>
        <p:spPr>
          <a:xfrm>
            <a:off x="9593036" y="816429"/>
            <a:ext cx="2449285" cy="1526720"/>
          </a:xfrm>
          <a:prstGeom prst="borderCallout1">
            <a:avLst>
              <a:gd name="adj1" fmla="val 99238"/>
              <a:gd name="adj2" fmla="val 14184"/>
              <a:gd name="adj3" fmla="val 201204"/>
              <a:gd name="adj4" fmla="val -3565"/>
            </a:avLst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738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C40E64-ECB2-E7F6-F7C1-2C041320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>
                <a:ea typeface="游ゴシック Light"/>
              </a:rPr>
              <a:t>なぜそう思われているのか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AA0993-DE5B-8DEE-39F4-943FAC93B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altLang="ja-JP" sz="4000">
                <a:solidFill>
                  <a:srgbClr val="404040"/>
                </a:solidFill>
                <a:latin typeface="MS PGothic"/>
                <a:ea typeface="MS PGothic"/>
              </a:rPr>
              <a:t>1 </a:t>
            </a:r>
            <a:r>
              <a:rPr lang="ja-JP" sz="4000">
                <a:solidFill>
                  <a:srgbClr val="404040"/>
                </a:solidFill>
                <a:latin typeface="MS PGothic"/>
                <a:ea typeface="MS PGothic"/>
              </a:rPr>
              <a:t>ゲームを長時間する</a:t>
            </a:r>
            <a:endParaRPr lang="ja-JP" altLang="en-US" sz="4000">
              <a:ea typeface="游ゴシック" panose="020B0400000000000000" pitchFamily="34" charset="-128"/>
            </a:endParaRPr>
          </a:p>
          <a:p>
            <a:pPr marL="0" indent="0" algn="ctr">
              <a:buNone/>
            </a:pPr>
            <a:r>
              <a:rPr lang="ja-JP" sz="4000">
                <a:solidFill>
                  <a:srgbClr val="404040"/>
                </a:solidFill>
                <a:latin typeface="MS PGothic"/>
                <a:ea typeface="MS PGothic"/>
              </a:rPr>
              <a:t>夜中までやる人が多い</a:t>
            </a:r>
            <a:endParaRPr lang="ja-JP" sz="4000">
              <a:ea typeface="游ゴシック"/>
            </a:endParaRPr>
          </a:p>
          <a:p>
            <a:pPr marL="0" indent="0" algn="ctr">
              <a:buNone/>
            </a:pPr>
            <a:r>
              <a:rPr lang="en-US" altLang="ja-JP" sz="4000">
                <a:solidFill>
                  <a:srgbClr val="404040"/>
                </a:solidFill>
                <a:latin typeface="MS PGothic"/>
                <a:ea typeface="MS PGothic"/>
              </a:rPr>
              <a:t>2 </a:t>
            </a:r>
            <a:r>
              <a:rPr lang="ja-JP" sz="4000">
                <a:solidFill>
                  <a:srgbClr val="404040"/>
                </a:solidFill>
                <a:latin typeface="MS PGothic"/>
                <a:ea typeface="MS PGothic"/>
              </a:rPr>
              <a:t>休憩なしにやる人</a:t>
            </a:r>
            <a:endParaRPr lang="ja-JP" sz="4000">
              <a:ea typeface="游ゴシック"/>
            </a:endParaRPr>
          </a:p>
          <a:p>
            <a:pPr marL="0" indent="0">
              <a:buNone/>
            </a:pPr>
            <a:r>
              <a:rPr lang="ja-JP" sz="4000">
                <a:solidFill>
                  <a:srgbClr val="404040"/>
                </a:solidFill>
                <a:latin typeface="MS PGothic"/>
                <a:ea typeface="MS PGothic"/>
              </a:rPr>
              <a:t>　　　　　　　　　　</a:t>
            </a:r>
            <a:r>
              <a:rPr lang="ja-JP" altLang="en-US" sz="4000">
                <a:solidFill>
                  <a:srgbClr val="404040"/>
                </a:solidFill>
                <a:latin typeface="MS PGothic"/>
                <a:ea typeface="MS PGothic"/>
              </a:rPr>
              <a:t>　　　　　　　　　　　</a:t>
            </a:r>
            <a:r>
              <a:rPr lang="ja-JP" sz="4000">
                <a:solidFill>
                  <a:srgbClr val="404040"/>
                </a:solidFill>
                <a:latin typeface="MS PGothic"/>
                <a:ea typeface="MS PGothic"/>
              </a:rPr>
              <a:t>など</a:t>
            </a:r>
            <a:endParaRPr lang="ja-JP" sz="4000">
              <a:ea typeface="游ゴシック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DF06AC-205E-DD5D-CD98-577B8E982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83" t="4545" r="-1832" b="7720"/>
          <a:stretch/>
        </p:blipFill>
        <p:spPr>
          <a:xfrm>
            <a:off x="-6435" y="4087989"/>
            <a:ext cx="3336627" cy="27745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BE78E24-EE11-3668-DCB7-3512A11B5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143" y="4475401"/>
            <a:ext cx="3326203" cy="26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D7D819-2D6C-90B3-F8CD-0EF67112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0943" y="4512582"/>
            <a:ext cx="76200" cy="1347334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社外品】Switch非純正プロコンは使えるの？おすすめは？">
            <a:extLst>
              <a:ext uri="{FF2B5EF4-FFF2-40B4-BE49-F238E27FC236}">
                <a16:creationId xmlns:a16="http://schemas.microsoft.com/office/drawing/2014/main" id="{DFD5FE88-0D09-9450-C031-1D254639D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732" y="7641298"/>
            <a:ext cx="2457450" cy="24718"/>
          </a:xfrm>
        </p:spPr>
      </p:pic>
      <p:sp>
        <p:nvSpPr>
          <p:cNvPr id="3" name="Rectangle 205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Overwatch現役プロの一日】社会人プロゲーマーの一日ってどんな感じなの？ | えけすぽ！">
            <a:extLst>
              <a:ext uri="{FF2B5EF4-FFF2-40B4-BE49-F238E27FC236}">
                <a16:creationId xmlns:a16="http://schemas.microsoft.com/office/drawing/2014/main" id="{CE70B245-C6BE-BB51-4DD4-581FD743B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46" r="-2" b="-2"/>
          <a:stretch/>
        </p:blipFill>
        <p:spPr>
          <a:xfrm>
            <a:off x="4873380" y="3604"/>
            <a:ext cx="7318620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6" name="Freeform: Shape 205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noFill/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205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タイトル 4">
            <a:extLst>
              <a:ext uri="{FF2B5EF4-FFF2-40B4-BE49-F238E27FC236}">
                <a16:creationId xmlns:a16="http://schemas.microsoft.com/office/drawing/2014/main" id="{2A8F50E8-944D-45E1-92ED-26B9EB9070EA}"/>
              </a:ext>
            </a:extLst>
          </p:cNvPr>
          <p:cNvSpPr>
            <a:spLocks noGrp="1"/>
          </p:cNvSpPr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>
                <a:ea typeface="游ゴシック Light"/>
              </a:rPr>
              <a:t>プロゲーマーの平均</a:t>
            </a:r>
          </a:p>
        </p:txBody>
      </p:sp>
      <p:sp>
        <p:nvSpPr>
          <p:cNvPr id="9" name="Rectangle 206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206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449544" y="2194560"/>
            <a:ext cx="4892040" cy="1828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06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81FEDA7-E1B1-4726-8216-F53C20ABC064}"/>
              </a:ext>
            </a:extLst>
          </p:cNvPr>
          <p:cNvSpPr>
            <a:spLocks noGrp="1"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>
                <a:ea typeface="游ゴシック"/>
              </a:rPr>
              <a:t>・１　プロゲーマーの一日にするゲーム時間は１２時間。</a:t>
            </a:r>
            <a:endParaRPr lang="en-US" altLang="ja-JP">
              <a:ea typeface="游ゴシック"/>
            </a:endParaRPr>
          </a:p>
          <a:p>
            <a:pPr marL="0" indent="0">
              <a:buNone/>
            </a:pPr>
            <a:endParaRPr lang="en-US" altLang="ja-JP">
              <a:ea typeface="游ゴシック"/>
            </a:endParaRPr>
          </a:p>
          <a:p>
            <a:pPr marL="0" indent="0">
              <a:buNone/>
            </a:pPr>
            <a:r>
              <a:rPr lang="ja-JP" altLang="en-US">
                <a:ea typeface="游ゴシック"/>
              </a:rPr>
              <a:t>・２　プロゲーマーのゲームの間の休憩時間は１５分から２０分がです。</a:t>
            </a:r>
            <a:endParaRPr lang="en-US" altLang="ja-JP">
              <a:ea typeface="游ゴシック"/>
            </a:endParaRPr>
          </a:p>
          <a:p>
            <a:pPr marL="0" indent="0">
              <a:buNone/>
            </a:pPr>
            <a:endParaRPr lang="en-US" altLang="ja-JP">
              <a:ea typeface="游ゴシック"/>
              <a:cs typeface="Calibri"/>
            </a:endParaRPr>
          </a:p>
        </p:txBody>
      </p:sp>
      <p:pic>
        <p:nvPicPr>
          <p:cNvPr id="13" name="図 12" descr="社外品】Switch非純正プロコンは使えるの？おすすめは？">
            <a:extLst>
              <a:ext uri="{FF2B5EF4-FFF2-40B4-BE49-F238E27FC236}">
                <a16:creationId xmlns:a16="http://schemas.microsoft.com/office/drawing/2014/main" id="{17C4B650-EED5-B74C-9186-A17910103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50" y="3175502"/>
            <a:ext cx="4714512" cy="34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B4073-4551-F446-ED77-255BDBCB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5" y="-1406"/>
            <a:ext cx="9637854" cy="1200170"/>
          </a:xfrm>
        </p:spPr>
        <p:txBody>
          <a:bodyPr>
            <a:normAutofit/>
          </a:bodyPr>
          <a:lstStyle/>
          <a:p>
            <a:r>
              <a:rPr lang="ja-JP" altLang="en-US" sz="5400">
                <a:ea typeface="游ゴシック Light"/>
              </a:rPr>
              <a:t>視力の低下を防ぐには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2D668F-3521-D702-F35E-DA251329D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4" y="1728199"/>
            <a:ext cx="10631347" cy="43320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altLang="ja-JP" sz="4800">
                <a:ea typeface="游ゴシック"/>
              </a:rPr>
              <a:t>1 </a:t>
            </a:r>
            <a:r>
              <a:rPr lang="en-US" altLang="ja-JP" sz="4800" err="1">
                <a:ea typeface="游ゴシック"/>
              </a:rPr>
              <a:t>ブルーライトカットめがね</a:t>
            </a:r>
            <a:endParaRPr lang="ja-JP" altLang="en-US" sz="4800" err="1">
              <a:ea typeface="游ゴシック"/>
            </a:endParaRPr>
          </a:p>
          <a:p>
            <a:pPr>
              <a:buNone/>
            </a:pPr>
            <a:r>
              <a:rPr lang="en-US" altLang="ja-JP" sz="4800">
                <a:ea typeface="游ゴシック"/>
              </a:rPr>
              <a:t>2 </a:t>
            </a:r>
            <a:r>
              <a:rPr lang="en-US" altLang="ja-JP" sz="4800" err="1">
                <a:ea typeface="游ゴシック"/>
              </a:rPr>
              <a:t>ブルーライトコンタクト</a:t>
            </a:r>
            <a:endParaRPr lang="ja-JP" altLang="en-US" sz="4800" err="1">
              <a:ea typeface="游ゴシック"/>
            </a:endParaRPr>
          </a:p>
          <a:p>
            <a:pPr>
              <a:buNone/>
            </a:pPr>
            <a:r>
              <a:rPr lang="en-US" altLang="ja-JP" sz="4800">
                <a:ea typeface="游ゴシック"/>
              </a:rPr>
              <a:t>3 </a:t>
            </a:r>
            <a:r>
              <a:rPr lang="en-US" altLang="ja-JP" sz="4800" err="1">
                <a:ea typeface="游ゴシック"/>
              </a:rPr>
              <a:t>ブルーライトカットフィルム</a:t>
            </a:r>
            <a:endParaRPr lang="en-US" altLang="ja-JP" sz="4800" err="1">
              <a:ea typeface="游ゴシック"/>
              <a:cs typeface="Calibri"/>
            </a:endParaRPr>
          </a:p>
          <a:p>
            <a:pPr>
              <a:buNone/>
            </a:pPr>
            <a:r>
              <a:rPr lang="en-US" altLang="ja-JP" sz="4000">
                <a:ea typeface="游ゴシック"/>
              </a:rPr>
              <a:t>4 </a:t>
            </a:r>
            <a:r>
              <a:rPr lang="en-US" altLang="ja-JP" sz="4000" err="1">
                <a:ea typeface="游ゴシック"/>
              </a:rPr>
              <a:t>軽く目を閉じたり遠くを見たりする</a:t>
            </a:r>
            <a:endParaRPr lang="en-US" altLang="ja-JP" sz="4000" err="1">
              <a:ea typeface="游ゴシック"/>
              <a:cs typeface="Calibri"/>
            </a:endParaRPr>
          </a:p>
        </p:txBody>
      </p:sp>
      <p:pic>
        <p:nvPicPr>
          <p:cNvPr id="4" name="図 3" descr="ブルーライトをカットする眼鏡のイラスト | かわいいフリー素材集 いらすとや">
            <a:extLst>
              <a:ext uri="{FF2B5EF4-FFF2-40B4-BE49-F238E27FC236}">
                <a16:creationId xmlns:a16="http://schemas.microsoft.com/office/drawing/2014/main" id="{C1C11E4C-1727-B637-4AF5-6F607E62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062" y="3962400"/>
            <a:ext cx="3202782" cy="28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C2E4D3-29F6-8B7A-D1C9-442E5CD5D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222301" cy="1352431"/>
          </a:xfrm>
        </p:spPr>
        <p:txBody>
          <a:bodyPr/>
          <a:lstStyle/>
          <a:p>
            <a:endParaRPr lang="ja-JP" altLang="en-US">
              <a:ea typeface="游ゴシック Light"/>
              <a:cs typeface="Calibri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4AC439-0A9A-E9A3-E4C7-D3194D64D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7126"/>
            <a:ext cx="9144000" cy="23502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8800" u="sng">
                <a:ea typeface="游ゴシック"/>
              </a:rPr>
              <a:t>脳e-sports</a:t>
            </a:r>
            <a:endParaRPr lang="ja-JP" altLang="en-US" sz="8800" u="sng">
              <a:ea typeface="游ゴシック"/>
              <a:cs typeface="Calibri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C2DF4E-04B2-F090-135D-F6B00F09A397}"/>
              </a:ext>
            </a:extLst>
          </p:cNvPr>
          <p:cNvSpPr txBox="1"/>
          <p:nvPr/>
        </p:nvSpPr>
        <p:spPr>
          <a:xfrm>
            <a:off x="9176556" y="5789625"/>
            <a:ext cx="235927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>
                <a:ea typeface="游ゴシック"/>
              </a:rPr>
              <a:t>です。</a:t>
            </a:r>
          </a:p>
        </p:txBody>
      </p:sp>
      <p:pic>
        <p:nvPicPr>
          <p:cNvPr id="6" name="図 5" descr="犬・猫の「マイクロチップ」装着が義務化。マイクロチップとは? - Impress Watch">
            <a:extLst>
              <a:ext uri="{FF2B5EF4-FFF2-40B4-BE49-F238E27FC236}">
                <a16:creationId xmlns:a16="http://schemas.microsoft.com/office/drawing/2014/main" id="{431DF41E-EB6A-BBDF-80B0-1091A9339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922" y="8318339"/>
            <a:ext cx="1699550" cy="50157"/>
          </a:xfrm>
          <a:prstGeom prst="rect">
            <a:avLst/>
          </a:prstGeom>
        </p:spPr>
      </p:pic>
      <p:pic>
        <p:nvPicPr>
          <p:cNvPr id="7" name="図 6" descr="脳みそイラスト｜無料イラスト・フリー素材なら「イラストAC」">
            <a:extLst>
              <a:ext uri="{FF2B5EF4-FFF2-40B4-BE49-F238E27FC236}">
                <a16:creationId xmlns:a16="http://schemas.microsoft.com/office/drawing/2014/main" id="{671141F3-203F-527D-206F-81526FDC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56" y="4145216"/>
            <a:ext cx="252718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A96D0-4999-550B-03F1-08ABC46E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766" y="652672"/>
            <a:ext cx="10515600" cy="1325563"/>
          </a:xfrm>
        </p:spPr>
        <p:txBody>
          <a:bodyPr/>
          <a:lstStyle/>
          <a:p>
            <a:r>
              <a:rPr lang="ja-JP" altLang="en-US">
                <a:ea typeface="游ゴシック Light"/>
                <a:cs typeface="Calibri Light"/>
              </a:rPr>
              <a:t>私たちが提案するのは</a:t>
            </a:r>
            <a:endParaRPr lang="ja-JP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DB0A85-5B2F-8D4D-3947-2B2B8DDEB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" y="6527021"/>
            <a:ext cx="207034" cy="32567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77C946-8C39-AF0B-3747-56076E8F3DD3}"/>
              </a:ext>
            </a:extLst>
          </p:cNvPr>
          <p:cNvSpPr txBox="1"/>
          <p:nvPr/>
        </p:nvSpPr>
        <p:spPr>
          <a:xfrm>
            <a:off x="3293929" y="3121286"/>
            <a:ext cx="559490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9600">
                <a:solidFill>
                  <a:srgbClr val="FF0000"/>
                </a:solidFill>
                <a:ea typeface="游ゴシック"/>
                <a:cs typeface="Calibri"/>
              </a:rPr>
              <a:t>VRe-sports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AB12BE-AF34-C69A-1521-7735377AC0B2}"/>
              </a:ext>
            </a:extLst>
          </p:cNvPr>
          <p:cNvSpPr txBox="1"/>
          <p:nvPr/>
        </p:nvSpPr>
        <p:spPr>
          <a:xfrm>
            <a:off x="9821484" y="5698421"/>
            <a:ext cx="251279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000">
                <a:ea typeface="游ゴシック"/>
                <a:cs typeface="Calibri"/>
              </a:rPr>
              <a:t>です。</a:t>
            </a:r>
          </a:p>
        </p:txBody>
      </p:sp>
    </p:spTree>
    <p:extLst>
      <p:ext uri="{BB962C8B-B14F-4D97-AF65-F5344CB8AC3E}">
        <p14:creationId xmlns:p14="http://schemas.microsoft.com/office/powerpoint/2010/main" val="27268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EF68DC-7DD6-2EE0-7FCB-271B16FC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>
                <a:ea typeface="游ゴシック Light"/>
                <a:cs typeface="Calibri Light"/>
              </a:rPr>
              <a:t>VRは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15AEC-1B77-B287-46AA-FABA8882D29A}"/>
              </a:ext>
            </a:extLst>
          </p:cNvPr>
          <p:cNvSpPr txBox="1"/>
          <p:nvPr/>
        </p:nvSpPr>
        <p:spPr>
          <a:xfrm>
            <a:off x="583242" y="2025759"/>
            <a:ext cx="1172160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4800">
                <a:ea typeface="Calibri"/>
                <a:cs typeface="Calibri"/>
              </a:rPr>
              <a:t>目の調節や収束の練習を助けることが</a:t>
            </a:r>
            <a:endParaRPr lang="en-US" altLang="ja-JP"/>
          </a:p>
          <a:p>
            <a:r>
              <a:rPr lang="ja-JP" altLang="en-US" sz="4800">
                <a:ea typeface="Calibri"/>
                <a:cs typeface="Calibri"/>
              </a:rPr>
              <a:t>できる。</a:t>
            </a:r>
            <a:endParaRPr lang="ja-JP"/>
          </a:p>
          <a:p>
            <a:r>
              <a:rPr lang="ja-JP" altLang="en-US" sz="4800">
                <a:ea typeface="Calibri"/>
                <a:cs typeface="Calibri"/>
              </a:rPr>
              <a:t>→焦点を切り替える目の能力が向上する。</a:t>
            </a:r>
            <a:endParaRPr lang="ja-JP" altLang="en-US" sz="4800">
              <a:ea typeface="游ゴシック" panose="020B0400000000000000" pitchFamily="34" charset="-128"/>
              <a:cs typeface="Calibri"/>
            </a:endParaRPr>
          </a:p>
          <a:p>
            <a:endParaRPr lang="ja-JP" altLang="en-US" sz="4800">
              <a:ea typeface="Calibri"/>
              <a:cs typeface="Calibri"/>
            </a:endParaRPr>
          </a:p>
          <a:p>
            <a:r>
              <a:rPr lang="ja-JP" altLang="en-US" sz="4800">
                <a:ea typeface="Calibri"/>
                <a:cs typeface="Calibri"/>
              </a:rPr>
              <a:t>VR歩行は乗り物酔いを防ぐために最適</a:t>
            </a:r>
          </a:p>
        </p:txBody>
      </p:sp>
    </p:spTree>
    <p:extLst>
      <p:ext uri="{BB962C8B-B14F-4D97-AF65-F5344CB8AC3E}">
        <p14:creationId xmlns:p14="http://schemas.microsoft.com/office/powerpoint/2010/main" val="2571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846A2-FE7A-7485-C509-D719F02C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66" y="451935"/>
            <a:ext cx="10515600" cy="1325563"/>
          </a:xfrm>
        </p:spPr>
        <p:txBody>
          <a:bodyPr/>
          <a:lstStyle/>
          <a:p>
            <a:r>
              <a:rPr lang="ja-JP" altLang="en-US" b="1">
                <a:ea typeface="游ゴシック Light"/>
                <a:cs typeface="Calibri Light"/>
              </a:rPr>
              <a:t>VRe-sports</a:t>
            </a:r>
            <a:r>
              <a:rPr lang="ja-JP" altLang="en-US">
                <a:ea typeface="游ゴシック Light"/>
                <a:cs typeface="Calibri Light"/>
              </a:rPr>
              <a:t>を広めるには！！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B45650-30AC-65CB-BF8F-E440B0105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106" y="2306812"/>
            <a:ext cx="11823939" cy="2482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4800">
                <a:ea typeface="游ゴシック"/>
                <a:cs typeface="Calibri" panose="020F0502020204030204"/>
              </a:rPr>
              <a:t>学校の授業に取り入れる</a:t>
            </a:r>
          </a:p>
          <a:p>
            <a:pPr marL="0" indent="0">
              <a:buNone/>
            </a:pPr>
            <a:r>
              <a:rPr lang="ja-JP" altLang="en-US" sz="4800">
                <a:ea typeface="游ゴシック"/>
                <a:cs typeface="Calibri" panose="020F0502020204030204"/>
              </a:rPr>
              <a:t>地域の祭りに体験ブースを設けてもらう</a:t>
            </a:r>
          </a:p>
          <a:p>
            <a:pPr marL="0" indent="0">
              <a:buNone/>
            </a:pPr>
            <a:endParaRPr lang="ja-JP" altLang="en-US">
              <a:ea typeface="游ゴシック"/>
              <a:cs typeface="Calibri" panose="020F0502020204030204"/>
            </a:endParaRPr>
          </a:p>
        </p:txBody>
      </p:sp>
      <p:pic>
        <p:nvPicPr>
          <p:cNvPr id="7" name="図 6" descr="学校のフリーイラスト素材一覧｜商用可">
            <a:extLst>
              <a:ext uri="{FF2B5EF4-FFF2-40B4-BE49-F238E27FC236}">
                <a16:creationId xmlns:a16="http://schemas.microsoft.com/office/drawing/2014/main" id="{0F6E3FD1-B424-6CBD-D6CD-FE29CD42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" y="3278981"/>
            <a:ext cx="4193382" cy="4181476"/>
          </a:xfrm>
          <a:prstGeom prst="rect">
            <a:avLst/>
          </a:prstGeom>
        </p:spPr>
      </p:pic>
      <p:pic>
        <p:nvPicPr>
          <p:cNvPr id="8" name="図 7" descr="盆踊りと太鼓のイラスト（お祭り） | かわいいフリー素材集 いらすとや">
            <a:extLst>
              <a:ext uri="{FF2B5EF4-FFF2-40B4-BE49-F238E27FC236}">
                <a16:creationId xmlns:a16="http://schemas.microsoft.com/office/drawing/2014/main" id="{AB6DB069-44E6-EEA0-2725-C22803F70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720" y="4559732"/>
            <a:ext cx="4469606" cy="23002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68064323-2E52-D50A-9835-1A23AF1A0057}"/>
                  </a:ext>
                </a:extLst>
              </p14:cNvPr>
              <p14:cNvContentPartPr/>
              <p14:nvPr/>
            </p14:nvContentPartPr>
            <p14:xfrm>
              <a:off x="448519" y="1436853"/>
              <a:ext cx="5775794" cy="14468"/>
            </p14:xfrm>
          </p:contentPart>
        </mc:Choice>
        <mc:Fallback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68064323-2E52-D50A-9835-1A23AF1A00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520" y="713453"/>
                <a:ext cx="5811431" cy="14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FE820FD5-270D-D87A-DBEF-1704232E2786}"/>
                  </a:ext>
                </a:extLst>
              </p14:cNvPr>
              <p14:cNvContentPartPr/>
              <p14:nvPr/>
            </p14:nvContentPartPr>
            <p14:xfrm>
              <a:off x="323127" y="1436853"/>
              <a:ext cx="6987908" cy="14468"/>
            </p14:xfrm>
          </p:contentPart>
        </mc:Choice>
        <mc:Fallback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FE820FD5-270D-D87A-DBEF-1704232E27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128" y="713453"/>
                <a:ext cx="7023546" cy="14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1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C0D282-02C5-42EB-9B7F-78E2F589DB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0EA712-0C7F-4074-807E-9D12BDAACE7B}">
  <ds:schemaRefs>
    <ds:schemaRef ds:uri="b93c6c44-42d1-4bea-b73a-eb923370d77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4F3022-4262-4A7E-AE0A-F53BBC0425EA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E-sports with VR</vt:lpstr>
      <vt:lpstr>『e-sports』をすることで 欠点はあると思いますか？？</vt:lpstr>
      <vt:lpstr>なぜそう思われているのか</vt:lpstr>
      <vt:lpstr>PowerPoint Presentation</vt:lpstr>
      <vt:lpstr>視力の低下を防ぐには</vt:lpstr>
      <vt:lpstr>PowerPoint Presentation</vt:lpstr>
      <vt:lpstr>私たちが提案するのは</vt:lpstr>
      <vt:lpstr>VRは</vt:lpstr>
      <vt:lpstr>VRe-sportsを広めるには！！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ババ　カノン</dc:creator>
  <cp:revision>1</cp:revision>
  <dcterms:created xsi:type="dcterms:W3CDTF">2024-02-20T05:58:54Z</dcterms:created>
  <dcterms:modified xsi:type="dcterms:W3CDTF">2024-03-12T04:01:10Z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