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4"/>
  </p:sldMasterIdLst>
  <p:notesMasterIdLst>
    <p:notesMasterId r:id="rId11"/>
  </p:notesMasterIdLst>
  <p:sldIdLst>
    <p:sldId id="257" r:id="rId5"/>
    <p:sldId id="258" r:id="rId6"/>
    <p:sldId id="259" r:id="rId7"/>
    <p:sldId id="262" r:id="rId8"/>
    <p:sldId id="261" r:id="rId9"/>
    <p:sldId id="260" r:id="rId1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88F29B-030E-4164-9739-A4B8F2765F07}" v="2" dt="2024-03-07T06:10:06.949"/>
    <p1510:client id="{0A555248-3648-465E-A277-4D2B7F64C4F0}" v="4" dt="2024-03-06T23:28:55.364"/>
    <p1510:client id="{2CEAD4BF-3122-49E4-AA93-E9B4201AFFF4}" v="243" dt="2024-03-06T16:34:05.649"/>
    <p1510:client id="{46347E96-8756-4F6E-96C0-3EBA829DA0FC}" v="54" dt="2024-03-07T06:02:44.995"/>
    <p1510:client id="{69F42F35-D06C-4D8C-8EC9-1633B94548D5}" v="200" dt="2024-03-06T17:00:23.245"/>
    <p1510:client id="{7C43FFEF-840D-4C98-9EE9-1D3339364743}" v="11" dt="2024-03-07T06:16:19.962"/>
    <p1510:client id="{A174D9DA-36B2-45EA-A738-42D454D9AD7C}" v="7" dt="2024-03-08T06:14:45.167"/>
    <p1510:client id="{B512D2D3-A796-44A7-B55F-ADC6BE719247}" v="75" dt="2024-03-07T06:01:51.555"/>
    <p1510:client id="{F37F8463-C83F-44D3-971E-C689C4D384BC}" v="189" dt="2024-03-06T15:42:15.3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アダムス　ラミン　ロック" userId="S::7298066@school.city.osaka.jp::a91a4c26-7618-493b-9b60-b5b6cbbeab47" providerId="AD" clId="Web-{0165F8B3-BDAC-43E8-BF13-375B4DCAA00E}"/>
    <pc:docChg chg="modSld">
      <pc:chgData name="アダムス　ラミン　ロック" userId="S::7298066@school.city.osaka.jp::a91a4c26-7618-493b-9b60-b5b6cbbeab47" providerId="AD" clId="Web-{0165F8B3-BDAC-43E8-BF13-375B4DCAA00E}" dt="2024-03-06T05:12:03.623" v="552" actId="1076"/>
      <pc:docMkLst>
        <pc:docMk/>
      </pc:docMkLst>
      <pc:sldChg chg="modSp">
        <pc:chgData name="アダムス　ラミン　ロック" userId="S::7298066@school.city.osaka.jp::a91a4c26-7618-493b-9b60-b5b6cbbeab47" providerId="AD" clId="Web-{0165F8B3-BDAC-43E8-BF13-375B4DCAA00E}" dt="2024-03-06T05:12:03.623" v="552" actId="1076"/>
        <pc:sldMkLst>
          <pc:docMk/>
          <pc:sldMk cId="2804978894" sldId="259"/>
        </pc:sldMkLst>
        <pc:picChg chg="mod">
          <ac:chgData name="アダムス　ラミン　ロック" userId="S::7298066@school.city.osaka.jp::a91a4c26-7618-493b-9b60-b5b6cbbeab47" providerId="AD" clId="Web-{0165F8B3-BDAC-43E8-BF13-375B4DCAA00E}" dt="2024-03-06T05:12:03.623" v="552" actId="1076"/>
          <ac:picMkLst>
            <pc:docMk/>
            <pc:sldMk cId="2804978894" sldId="259"/>
            <ac:picMk id="6" creationId="{3902E595-718C-8531-E816-F35CA58867CD}"/>
          </ac:picMkLst>
        </pc:picChg>
      </pc:sldChg>
      <pc:sldChg chg="modSp modNotes">
        <pc:chgData name="アダムス　ラミン　ロック" userId="S::7298066@school.city.osaka.jp::a91a4c26-7618-493b-9b60-b5b6cbbeab47" providerId="AD" clId="Web-{0165F8B3-BDAC-43E8-BF13-375B4DCAA00E}" dt="2024-03-06T05:04:53.424" v="547"/>
        <pc:sldMkLst>
          <pc:docMk/>
          <pc:sldMk cId="3373427003" sldId="260"/>
        </pc:sldMkLst>
        <pc:spChg chg="mod">
          <ac:chgData name="アダムス　ラミン　ロック" userId="S::7298066@school.city.osaka.jp::a91a4c26-7618-493b-9b60-b5b6cbbeab47" providerId="AD" clId="Web-{0165F8B3-BDAC-43E8-BF13-375B4DCAA00E}" dt="2024-03-06T04:40:23.218" v="254" actId="1076"/>
          <ac:spMkLst>
            <pc:docMk/>
            <pc:sldMk cId="3373427003" sldId="260"/>
            <ac:spMk id="3" creationId="{ADDD9E59-96FD-47B4-92ED-303E588C0CEC}"/>
          </ac:spMkLst>
        </pc:spChg>
      </pc:sldChg>
      <pc:sldChg chg="delSp modSp modNotes">
        <pc:chgData name="アダムス　ラミン　ロック" userId="S::7298066@school.city.osaka.jp::a91a4c26-7618-493b-9b60-b5b6cbbeab47" providerId="AD" clId="Web-{0165F8B3-BDAC-43E8-BF13-375B4DCAA00E}" dt="2024-03-06T04:45:12.781" v="310"/>
        <pc:sldMkLst>
          <pc:docMk/>
          <pc:sldMk cId="2972840161" sldId="262"/>
        </pc:sldMkLst>
        <pc:spChg chg="mod">
          <ac:chgData name="アダムス　ラミン　ロック" userId="S::7298066@school.city.osaka.jp::a91a4c26-7618-493b-9b60-b5b6cbbeab47" providerId="AD" clId="Web-{0165F8B3-BDAC-43E8-BF13-375B4DCAA00E}" dt="2024-03-05T06:15:52.953" v="62" actId="1076"/>
          <ac:spMkLst>
            <pc:docMk/>
            <pc:sldMk cId="2972840161" sldId="262"/>
            <ac:spMk id="2" creationId="{E0CF698D-AFC9-FEC2-4EF7-4C15EA740983}"/>
          </ac:spMkLst>
        </pc:spChg>
        <pc:spChg chg="mod">
          <ac:chgData name="アダムス　ラミン　ロック" userId="S::7298066@school.city.osaka.jp::a91a4c26-7618-493b-9b60-b5b6cbbeab47" providerId="AD" clId="Web-{0165F8B3-BDAC-43E8-BF13-375B4DCAA00E}" dt="2024-03-05T06:15:03.093" v="60" actId="20577"/>
          <ac:spMkLst>
            <pc:docMk/>
            <pc:sldMk cId="2972840161" sldId="262"/>
            <ac:spMk id="3" creationId="{AAB46D0B-D3F7-9B91-05C0-FC4E4BB84516}"/>
          </ac:spMkLst>
        </pc:spChg>
        <pc:spChg chg="mod">
          <ac:chgData name="アダムス　ラミン　ロック" userId="S::7298066@school.city.osaka.jp::a91a4c26-7618-493b-9b60-b5b6cbbeab47" providerId="AD" clId="Web-{0165F8B3-BDAC-43E8-BF13-375B4DCAA00E}" dt="2024-03-05T06:16:00.954" v="63" actId="1076"/>
          <ac:spMkLst>
            <pc:docMk/>
            <pc:sldMk cId="2972840161" sldId="262"/>
            <ac:spMk id="7" creationId="{5704CCFA-2085-A8EE-B762-7D07F61B7A13}"/>
          </ac:spMkLst>
        </pc:spChg>
        <pc:picChg chg="mod">
          <ac:chgData name="アダムス　ラミン　ロック" userId="S::7298066@school.city.osaka.jp::a91a4c26-7618-493b-9b60-b5b6cbbeab47" providerId="AD" clId="Web-{0165F8B3-BDAC-43E8-BF13-375B4DCAA00E}" dt="2024-03-05T06:09:41.397" v="11" actId="1076"/>
          <ac:picMkLst>
            <pc:docMk/>
            <pc:sldMk cId="2972840161" sldId="262"/>
            <ac:picMk id="5" creationId="{6C7D855C-34F1-61D2-9C35-36CB3675DBD2}"/>
          </ac:picMkLst>
        </pc:picChg>
        <pc:cxnChg chg="del mod">
          <ac:chgData name="アダムス　ラミン　ロック" userId="S::7298066@school.city.osaka.jp::a91a4c26-7618-493b-9b60-b5b6cbbeab47" providerId="AD" clId="Web-{0165F8B3-BDAC-43E8-BF13-375B4DCAA00E}" dt="2024-03-05T06:09:30.537" v="9"/>
          <ac:cxnSpMkLst>
            <pc:docMk/>
            <pc:sldMk cId="2972840161" sldId="262"/>
            <ac:cxnSpMk id="9" creationId="{6171F31C-6846-C821-1A94-4633151ED41B}"/>
          </ac:cxnSpMkLst>
        </pc:cxnChg>
      </pc:sldChg>
    </pc:docChg>
  </pc:docChgLst>
  <pc:docChgLst>
    <pc:chgData name="オリタ　サエ" userId="S::9858152@school.city.osaka.jp::7f54acf6-5d0a-4a72-a210-6ae452b0588d" providerId="AD" clId="Web-{DF81F637-9CAA-457B-98FB-83D88693F003}"/>
    <pc:docChg chg="modSld">
      <pc:chgData name="オリタ　サエ" userId="S::9858152@school.city.osaka.jp::7f54acf6-5d0a-4a72-a210-6ae452b0588d" providerId="AD" clId="Web-{DF81F637-9CAA-457B-98FB-83D88693F003}" dt="2024-03-06T06:03:41.952" v="1" actId="20577"/>
      <pc:docMkLst>
        <pc:docMk/>
      </pc:docMkLst>
      <pc:sldChg chg="modSp">
        <pc:chgData name="オリタ　サエ" userId="S::9858152@school.city.osaka.jp::7f54acf6-5d0a-4a72-a210-6ae452b0588d" providerId="AD" clId="Web-{DF81F637-9CAA-457B-98FB-83D88693F003}" dt="2024-03-06T06:03:41.952" v="1" actId="20577"/>
        <pc:sldMkLst>
          <pc:docMk/>
          <pc:sldMk cId="2251938248" sldId="257"/>
        </pc:sldMkLst>
        <pc:spChg chg="mod">
          <ac:chgData name="オリタ　サエ" userId="S::9858152@school.city.osaka.jp::7f54acf6-5d0a-4a72-a210-6ae452b0588d" providerId="AD" clId="Web-{DF81F637-9CAA-457B-98FB-83D88693F003}" dt="2024-03-06T06:03:41.952" v="1" actId="20577"/>
          <ac:spMkLst>
            <pc:docMk/>
            <pc:sldMk cId="2251938248" sldId="257"/>
            <ac:spMk id="2" creationId="{9FF802C6-9D27-4D37-B6BE-07DB9269E0ED}"/>
          </ac:spMkLst>
        </pc:spChg>
      </pc:sldChg>
    </pc:docChg>
  </pc:docChgLst>
  <pc:docChgLst>
    <pc:chgData name="アダムス　ラミン　ロック" userId="S::7298066@school.city.osaka.jp::a91a4c26-7618-493b-9b60-b5b6cbbeab47" providerId="AD" clId="Web-{2427FB2B-2059-4A56-8934-A9683FAA0BBF}"/>
    <pc:docChg chg="modSld">
      <pc:chgData name="アダムス　ラミン　ロック" userId="S::7298066@school.city.osaka.jp::a91a4c26-7618-493b-9b60-b5b6cbbeab47" providerId="AD" clId="Web-{2427FB2B-2059-4A56-8934-A9683FAA0BBF}" dt="2024-03-05T06:06:01.423" v="57" actId="1076"/>
      <pc:docMkLst>
        <pc:docMk/>
      </pc:docMkLst>
      <pc:sldChg chg="modSp">
        <pc:chgData name="アダムス　ラミン　ロック" userId="S::7298066@school.city.osaka.jp::a91a4c26-7618-493b-9b60-b5b6cbbeab47" providerId="AD" clId="Web-{2427FB2B-2059-4A56-8934-A9683FAA0BBF}" dt="2024-03-05T05:51:28.043" v="0" actId="1076"/>
        <pc:sldMkLst>
          <pc:docMk/>
          <pc:sldMk cId="2804978894" sldId="259"/>
        </pc:sldMkLst>
        <pc:picChg chg="mod">
          <ac:chgData name="アダムス　ラミン　ロック" userId="S::7298066@school.city.osaka.jp::a91a4c26-7618-493b-9b60-b5b6cbbeab47" providerId="AD" clId="Web-{2427FB2B-2059-4A56-8934-A9683FAA0BBF}" dt="2024-03-05T05:51:28.043" v="0" actId="1076"/>
          <ac:picMkLst>
            <pc:docMk/>
            <pc:sldMk cId="2804978894" sldId="259"/>
            <ac:picMk id="6" creationId="{3902E595-718C-8531-E816-F35CA58867CD}"/>
          </ac:picMkLst>
        </pc:picChg>
      </pc:sldChg>
      <pc:sldChg chg="addSp delSp modSp addAnim delAnim">
        <pc:chgData name="アダムス　ラミン　ロック" userId="S::7298066@school.city.osaka.jp::a91a4c26-7618-493b-9b60-b5b6cbbeab47" providerId="AD" clId="Web-{2427FB2B-2059-4A56-8934-A9683FAA0BBF}" dt="2024-03-05T06:06:01.423" v="57" actId="1076"/>
        <pc:sldMkLst>
          <pc:docMk/>
          <pc:sldMk cId="2972840161" sldId="262"/>
        </pc:sldMkLst>
        <pc:spChg chg="mod">
          <ac:chgData name="アダムス　ラミン　ロック" userId="S::7298066@school.city.osaka.jp::a91a4c26-7618-493b-9b60-b5b6cbbeab47" providerId="AD" clId="Web-{2427FB2B-2059-4A56-8934-A9683FAA0BBF}" dt="2024-03-05T05:58:17.270" v="45" actId="20577"/>
          <ac:spMkLst>
            <pc:docMk/>
            <pc:sldMk cId="2972840161" sldId="262"/>
            <ac:spMk id="3" creationId="{AAB46D0B-D3F7-9B91-05C0-FC4E4BB84516}"/>
          </ac:spMkLst>
        </pc:spChg>
        <pc:spChg chg="add del">
          <ac:chgData name="アダムス　ラミン　ロック" userId="S::7298066@school.city.osaka.jp::a91a4c26-7618-493b-9b60-b5b6cbbeab47" providerId="AD" clId="Web-{2427FB2B-2059-4A56-8934-A9683FAA0BBF}" dt="2024-03-05T05:59:40.119" v="52"/>
          <ac:spMkLst>
            <pc:docMk/>
            <pc:sldMk cId="2972840161" sldId="262"/>
            <ac:spMk id="4" creationId="{4FCDCE7F-7FB1-92E2-D253-3AA356A9747D}"/>
          </ac:spMkLst>
        </pc:spChg>
        <pc:spChg chg="add del">
          <ac:chgData name="アダムス　ラミン　ロック" userId="S::7298066@school.city.osaka.jp::a91a4c26-7618-493b-9b60-b5b6cbbeab47" providerId="AD" clId="Web-{2427FB2B-2059-4A56-8934-A9683FAA0BBF}" dt="2024-03-05T05:59:37.385" v="51"/>
          <ac:spMkLst>
            <pc:docMk/>
            <pc:sldMk cId="2972840161" sldId="262"/>
            <ac:spMk id="6" creationId="{F910B2B0-3B75-7F79-B031-EE20299781BD}"/>
          </ac:spMkLst>
        </pc:spChg>
        <pc:spChg chg="mod">
          <ac:chgData name="アダムス　ラミン　ロック" userId="S::7298066@school.city.osaka.jp::a91a4c26-7618-493b-9b60-b5b6cbbeab47" providerId="AD" clId="Web-{2427FB2B-2059-4A56-8934-A9683FAA0BBF}" dt="2024-03-05T05:58:32.021" v="46" actId="1076"/>
          <ac:spMkLst>
            <pc:docMk/>
            <pc:sldMk cId="2972840161" sldId="262"/>
            <ac:spMk id="7" creationId="{5704CCFA-2085-A8EE-B762-7D07F61B7A13}"/>
          </ac:spMkLst>
        </pc:spChg>
        <pc:spChg chg="add del">
          <ac:chgData name="アダムス　ラミン　ロック" userId="S::7298066@school.city.osaka.jp::a91a4c26-7618-493b-9b60-b5b6cbbeab47" providerId="AD" clId="Web-{2427FB2B-2059-4A56-8934-A9683FAA0BBF}" dt="2024-03-05T05:59:35.041" v="50"/>
          <ac:spMkLst>
            <pc:docMk/>
            <pc:sldMk cId="2972840161" sldId="262"/>
            <ac:spMk id="8" creationId="{A2216908-0D18-0E12-0BA3-BF7ADFFBE234}"/>
          </ac:spMkLst>
        </pc:spChg>
        <pc:picChg chg="mod">
          <ac:chgData name="アダムス　ラミン　ロック" userId="S::7298066@school.city.osaka.jp::a91a4c26-7618-493b-9b60-b5b6cbbeab47" providerId="AD" clId="Web-{2427FB2B-2059-4A56-8934-A9683FAA0BBF}" dt="2024-03-05T06:06:01.423" v="57" actId="1076"/>
          <ac:picMkLst>
            <pc:docMk/>
            <pc:sldMk cId="2972840161" sldId="262"/>
            <ac:picMk id="5" creationId="{6C7D855C-34F1-61D2-9C35-36CB3675DBD2}"/>
          </ac:picMkLst>
        </pc:picChg>
        <pc:cxnChg chg="add">
          <ac:chgData name="アダムス　ラミン　ロック" userId="S::7298066@school.city.osaka.jp::a91a4c26-7618-493b-9b60-b5b6cbbeab47" providerId="AD" clId="Web-{2427FB2B-2059-4A56-8934-A9683FAA0BBF}" dt="2024-03-05T06:00:18.074" v="53"/>
          <ac:cxnSpMkLst>
            <pc:docMk/>
            <pc:sldMk cId="2972840161" sldId="262"/>
            <ac:cxnSpMk id="9" creationId="{6171F31C-6846-C821-1A94-4633151ED41B}"/>
          </ac:cxnSpMkLst>
        </pc:cxnChg>
      </pc:sldChg>
    </pc:docChg>
  </pc:docChgLst>
  <pc:docChgLst>
    <pc:chgData name="タナカ　キセキ" userId="S::7175879@school.city.osaka.jp::c8b7930b-b60e-49dc-b1b8-ab865d5cbe97" providerId="AD" clId="Web-{49AA5329-3E66-42EA-A438-39309FF32A2B}"/>
    <pc:docChg chg="modSld">
      <pc:chgData name="タナカ　キセキ" userId="S::7175879@school.city.osaka.jp::c8b7930b-b60e-49dc-b1b8-ab865d5cbe97" providerId="AD" clId="Web-{49AA5329-3E66-42EA-A438-39309FF32A2B}" dt="2024-03-05T02:12:29.983" v="160" actId="20577"/>
      <pc:docMkLst>
        <pc:docMk/>
      </pc:docMkLst>
      <pc:sldChg chg="modSp">
        <pc:chgData name="タナカ　キセキ" userId="S::7175879@school.city.osaka.jp::c8b7930b-b60e-49dc-b1b8-ab865d5cbe97" providerId="AD" clId="Web-{49AA5329-3E66-42EA-A438-39309FF32A2B}" dt="2024-03-05T02:12:29.983" v="160" actId="20577"/>
        <pc:sldMkLst>
          <pc:docMk/>
          <pc:sldMk cId="2429736731" sldId="263"/>
        </pc:sldMkLst>
        <pc:spChg chg="mod">
          <ac:chgData name="タナカ　キセキ" userId="S::7175879@school.city.osaka.jp::c8b7930b-b60e-49dc-b1b8-ab865d5cbe97" providerId="AD" clId="Web-{49AA5329-3E66-42EA-A438-39309FF32A2B}" dt="2024-03-05T02:12:29.983" v="160" actId="20577"/>
          <ac:spMkLst>
            <pc:docMk/>
            <pc:sldMk cId="2429736731" sldId="263"/>
            <ac:spMk id="2" creationId="{A590D95F-BCEE-F1CC-ABD8-787F377F0040}"/>
          </ac:spMkLst>
        </pc:spChg>
      </pc:sldChg>
    </pc:docChg>
  </pc:docChgLst>
  <pc:docChgLst>
    <pc:chgData name="アキタ　ココナ" userId="S::5474790@school.city.osaka.jp::62708a7c-4c28-4ed5-8c9b-7161af88b93b" providerId="AD" clId="Web-{DC6D5AD9-74EC-4F4F-8BBA-E89E8B4C5F97}"/>
    <pc:docChg chg="addSld delSld modSld sldOrd">
      <pc:chgData name="アキタ　ココナ" userId="S::5474790@school.city.osaka.jp::62708a7c-4c28-4ed5-8c9b-7161af88b93b" providerId="AD" clId="Web-{DC6D5AD9-74EC-4F4F-8BBA-E89E8B4C5F97}" dt="2024-03-04T06:20:05.737" v="568"/>
      <pc:docMkLst>
        <pc:docMk/>
      </pc:docMkLst>
      <pc:sldChg chg="modNotes">
        <pc:chgData name="アキタ　ココナ" userId="S::5474790@school.city.osaka.jp::62708a7c-4c28-4ed5-8c9b-7161af88b93b" providerId="AD" clId="Web-{DC6D5AD9-74EC-4F4F-8BBA-E89E8B4C5F97}" dt="2024-03-04T06:05:03.870" v="216"/>
        <pc:sldMkLst>
          <pc:docMk/>
          <pc:sldMk cId="2251938248" sldId="257"/>
        </pc:sldMkLst>
      </pc:sldChg>
      <pc:sldChg chg="modNotes">
        <pc:chgData name="アキタ　ココナ" userId="S::5474790@school.city.osaka.jp::62708a7c-4c28-4ed5-8c9b-7161af88b93b" providerId="AD" clId="Web-{DC6D5AD9-74EC-4F4F-8BBA-E89E8B4C5F97}" dt="2024-03-04T06:13:37.836" v="448"/>
        <pc:sldMkLst>
          <pc:docMk/>
          <pc:sldMk cId="1088777788" sldId="258"/>
        </pc:sldMkLst>
      </pc:sldChg>
      <pc:sldChg chg="modSp modNotes">
        <pc:chgData name="アキタ　ココナ" userId="S::5474790@school.city.osaka.jp::62708a7c-4c28-4ed5-8c9b-7161af88b93b" providerId="AD" clId="Web-{DC6D5AD9-74EC-4F4F-8BBA-E89E8B4C5F97}" dt="2024-03-04T06:20:05.737" v="568"/>
        <pc:sldMkLst>
          <pc:docMk/>
          <pc:sldMk cId="2804978894" sldId="259"/>
        </pc:sldMkLst>
        <pc:spChg chg="mod">
          <ac:chgData name="アキタ　ココナ" userId="S::5474790@school.city.osaka.jp::62708a7c-4c28-4ed5-8c9b-7161af88b93b" providerId="AD" clId="Web-{DC6D5AD9-74EC-4F4F-8BBA-E89E8B4C5F97}" dt="2024-03-04T05:59:49.158" v="65" actId="20577"/>
          <ac:spMkLst>
            <pc:docMk/>
            <pc:sldMk cId="2804978894" sldId="259"/>
            <ac:spMk id="2" creationId="{56B1861B-0026-40F4-92E6-38D6B8EC2CCF}"/>
          </ac:spMkLst>
        </pc:spChg>
      </pc:sldChg>
      <pc:sldChg chg="modSp">
        <pc:chgData name="アキタ　ココナ" userId="S::5474790@school.city.osaka.jp::62708a7c-4c28-4ed5-8c9b-7161af88b93b" providerId="AD" clId="Web-{DC6D5AD9-74EC-4F4F-8BBA-E89E8B4C5F97}" dt="2024-03-04T05:42:45.725" v="61" actId="20577"/>
        <pc:sldMkLst>
          <pc:docMk/>
          <pc:sldMk cId="538681189" sldId="261"/>
        </pc:sldMkLst>
        <pc:spChg chg="mod">
          <ac:chgData name="アキタ　ココナ" userId="S::5474790@school.city.osaka.jp::62708a7c-4c28-4ed5-8c9b-7161af88b93b" providerId="AD" clId="Web-{DC6D5AD9-74EC-4F4F-8BBA-E89E8B4C5F97}" dt="2024-03-04T05:42:45.725" v="61" actId="20577"/>
          <ac:spMkLst>
            <pc:docMk/>
            <pc:sldMk cId="538681189" sldId="261"/>
            <ac:spMk id="2" creationId="{7AFE2C98-DDED-4712-BFC7-DCDB92C912F8}"/>
          </ac:spMkLst>
        </pc:spChg>
      </pc:sldChg>
      <pc:sldChg chg="ord">
        <pc:chgData name="アキタ　ココナ" userId="S::5474790@school.city.osaka.jp::62708a7c-4c28-4ed5-8c9b-7161af88b93b" providerId="AD" clId="Web-{DC6D5AD9-74EC-4F4F-8BBA-E89E8B4C5F97}" dt="2024-03-04T05:41:41.114" v="40"/>
        <pc:sldMkLst>
          <pc:docMk/>
          <pc:sldMk cId="2972840161" sldId="262"/>
        </pc:sldMkLst>
      </pc:sldChg>
      <pc:sldChg chg="new del">
        <pc:chgData name="アキタ　ココナ" userId="S::5474790@school.city.osaka.jp::62708a7c-4c28-4ed5-8c9b-7161af88b93b" providerId="AD" clId="Web-{DC6D5AD9-74EC-4F4F-8BBA-E89E8B4C5F97}" dt="2024-03-04T05:59:29.564" v="63"/>
        <pc:sldMkLst>
          <pc:docMk/>
          <pc:sldMk cId="721536512" sldId="264"/>
        </pc:sldMkLst>
      </pc:sldChg>
    </pc:docChg>
  </pc:docChgLst>
  <pc:docChgLst>
    <pc:chgData name="アキタ　ココナ" userId="S::5474790@school.city.osaka.jp::62708a7c-4c28-4ed5-8c9b-7161af88b93b" providerId="AD" clId="Web-{0CA8E91F-C71E-476E-9D7B-67BD7E8F82D4}"/>
    <pc:docChg chg="delSld modSld addMainMaster delMainMaster">
      <pc:chgData name="アキタ　ココナ" userId="S::5474790@school.city.osaka.jp::62708a7c-4c28-4ed5-8c9b-7161af88b93b" providerId="AD" clId="Web-{0CA8E91F-C71E-476E-9D7B-67BD7E8F82D4}" dt="2024-03-05T02:40:58.386" v="619"/>
      <pc:docMkLst>
        <pc:docMk/>
      </pc:docMkLst>
      <pc:sldChg chg="delSp modSp mod modClrScheme delDesignElem chgLayout">
        <pc:chgData name="アキタ　ココナ" userId="S::5474790@school.city.osaka.jp::62708a7c-4c28-4ed5-8c9b-7161af88b93b" providerId="AD" clId="Web-{0CA8E91F-C71E-476E-9D7B-67BD7E8F82D4}" dt="2024-03-05T02:10:25.671" v="206"/>
        <pc:sldMkLst>
          <pc:docMk/>
          <pc:sldMk cId="2251938248" sldId="257"/>
        </pc:sldMkLst>
        <pc:spChg chg="mod ord">
          <ac:chgData name="アキタ　ココナ" userId="S::5474790@school.city.osaka.jp::62708a7c-4c28-4ed5-8c9b-7161af88b93b" providerId="AD" clId="Web-{0CA8E91F-C71E-476E-9D7B-67BD7E8F82D4}" dt="2024-03-05T02:10:25.671" v="206"/>
          <ac:spMkLst>
            <pc:docMk/>
            <pc:sldMk cId="2251938248" sldId="257"/>
            <ac:spMk id="2" creationId="{9FF802C6-9D27-4D37-B6BE-07DB9269E0ED}"/>
          </ac:spMkLst>
        </pc:spChg>
        <pc:spChg chg="mod ord">
          <ac:chgData name="アキタ　ココナ" userId="S::5474790@school.city.osaka.jp::62708a7c-4c28-4ed5-8c9b-7161af88b93b" providerId="AD" clId="Web-{0CA8E91F-C71E-476E-9D7B-67BD7E8F82D4}" dt="2024-03-05T02:10:25.671" v="206"/>
          <ac:spMkLst>
            <pc:docMk/>
            <pc:sldMk cId="2251938248" sldId="257"/>
            <ac:spMk id="4" creationId="{C0783A92-CC70-4296-9E57-D434A00FCC2D}"/>
          </ac:spMkLst>
        </pc:spChg>
        <pc:spChg chg="del">
          <ac:chgData name="アキタ　ココナ" userId="S::5474790@school.city.osaka.jp::62708a7c-4c28-4ed5-8c9b-7161af88b93b" providerId="AD" clId="Web-{0CA8E91F-C71E-476E-9D7B-67BD7E8F82D4}" dt="2024-03-05T02:09:49.671" v="202"/>
          <ac:spMkLst>
            <pc:docMk/>
            <pc:sldMk cId="2251938248" sldId="257"/>
            <ac:spMk id="9" creationId="{FFD48BC7-DC40-47DE-87EE-9F4B6ECB9ABB}"/>
          </ac:spMkLst>
        </pc:spChg>
        <pc:spChg chg="del">
          <ac:chgData name="アキタ　ココナ" userId="S::5474790@school.city.osaka.jp::62708a7c-4c28-4ed5-8c9b-7161af88b93b" providerId="AD" clId="Web-{0CA8E91F-C71E-476E-9D7B-67BD7E8F82D4}" dt="2024-03-05T02:09:49.671" v="202"/>
          <ac:spMkLst>
            <pc:docMk/>
            <pc:sldMk cId="2251938248" sldId="257"/>
            <ac:spMk id="11" creationId="{E502BBC7-2C76-46F3-BC24-5985BC13DB88}"/>
          </ac:spMkLst>
        </pc:spChg>
        <pc:spChg chg="del">
          <ac:chgData name="アキタ　ココナ" userId="S::5474790@school.city.osaka.jp::62708a7c-4c28-4ed5-8c9b-7161af88b93b" providerId="AD" clId="Web-{0CA8E91F-C71E-476E-9D7B-67BD7E8F82D4}" dt="2024-03-05T02:09:49.671" v="202"/>
          <ac:spMkLst>
            <pc:docMk/>
            <pc:sldMk cId="2251938248" sldId="257"/>
            <ac:spMk id="13" creationId="{C7F28D52-2A5F-4D23-81AE-7CB8B591C7AF}"/>
          </ac:spMkLst>
        </pc:spChg>
      </pc:sldChg>
      <pc:sldChg chg="modSp mod modClrScheme chgLayout">
        <pc:chgData name="アキタ　ココナ" userId="S::5474790@school.city.osaka.jp::62708a7c-4c28-4ed5-8c9b-7161af88b93b" providerId="AD" clId="Web-{0CA8E91F-C71E-476E-9D7B-67BD7E8F82D4}" dt="2024-03-05T02:10:25.671" v="206"/>
        <pc:sldMkLst>
          <pc:docMk/>
          <pc:sldMk cId="1088777788" sldId="258"/>
        </pc:sldMkLst>
        <pc:spChg chg="mod ord">
          <ac:chgData name="アキタ　ココナ" userId="S::5474790@school.city.osaka.jp::62708a7c-4c28-4ed5-8c9b-7161af88b93b" providerId="AD" clId="Web-{0CA8E91F-C71E-476E-9D7B-67BD7E8F82D4}" dt="2024-03-05T02:10:25.671" v="206"/>
          <ac:spMkLst>
            <pc:docMk/>
            <pc:sldMk cId="1088777788" sldId="258"/>
            <ac:spMk id="2" creationId="{ED56AD53-2AE6-4B51-A272-933F9BFCE5EF}"/>
          </ac:spMkLst>
        </pc:spChg>
        <pc:spChg chg="mod ord">
          <ac:chgData name="アキタ　ココナ" userId="S::5474790@school.city.osaka.jp::62708a7c-4c28-4ed5-8c9b-7161af88b93b" providerId="AD" clId="Web-{0CA8E91F-C71E-476E-9D7B-67BD7E8F82D4}" dt="2024-03-05T02:10:25.671" v="206"/>
          <ac:spMkLst>
            <pc:docMk/>
            <pc:sldMk cId="1088777788" sldId="258"/>
            <ac:spMk id="3" creationId="{292E3D69-30B5-4404-A7CE-03E50CBB7045}"/>
          </ac:spMkLst>
        </pc:spChg>
        <pc:picChg chg="mod">
          <ac:chgData name="アキタ　ココナ" userId="S::5474790@school.city.osaka.jp::62708a7c-4c28-4ed5-8c9b-7161af88b93b" providerId="AD" clId="Web-{0CA8E91F-C71E-476E-9D7B-67BD7E8F82D4}" dt="2024-03-05T01:57:04.481" v="101" actId="1076"/>
          <ac:picMkLst>
            <pc:docMk/>
            <pc:sldMk cId="1088777788" sldId="258"/>
            <ac:picMk id="4" creationId="{B9C6FE29-B448-1A2E-1D57-84A255924889}"/>
          </ac:picMkLst>
        </pc:picChg>
      </pc:sldChg>
      <pc:sldChg chg="addSp delSp modSp mod setBg modClrScheme delDesignElem chgLayout modNotes">
        <pc:chgData name="アキタ　ココナ" userId="S::5474790@school.city.osaka.jp::62708a7c-4c28-4ed5-8c9b-7161af88b93b" providerId="AD" clId="Web-{0CA8E91F-C71E-476E-9D7B-67BD7E8F82D4}" dt="2024-03-05T02:40:58.386" v="619"/>
        <pc:sldMkLst>
          <pc:docMk/>
          <pc:sldMk cId="2804978894" sldId="259"/>
        </pc:sldMkLst>
        <pc:spChg chg="mod ord">
          <ac:chgData name="アキタ　ココナ" userId="S::5474790@school.city.osaka.jp::62708a7c-4c28-4ed5-8c9b-7161af88b93b" providerId="AD" clId="Web-{0CA8E91F-C71E-476E-9D7B-67BD7E8F82D4}" dt="2024-03-05T02:10:25.671" v="206"/>
          <ac:spMkLst>
            <pc:docMk/>
            <pc:sldMk cId="2804978894" sldId="259"/>
            <ac:spMk id="2" creationId="{56B1861B-0026-40F4-92E6-38D6B8EC2CCF}"/>
          </ac:spMkLst>
        </pc:spChg>
        <pc:spChg chg="mod ord">
          <ac:chgData name="アキタ　ココナ" userId="S::5474790@school.city.osaka.jp::62708a7c-4c28-4ed5-8c9b-7161af88b93b" providerId="AD" clId="Web-{0CA8E91F-C71E-476E-9D7B-67BD7E8F82D4}" dt="2024-03-05T02:10:25.671" v="206"/>
          <ac:spMkLst>
            <pc:docMk/>
            <pc:sldMk cId="2804978894" sldId="259"/>
            <ac:spMk id="3" creationId="{D9B335FA-EA2B-4E85-988D-FD454E97A666}"/>
          </ac:spMkLst>
        </pc:spChg>
        <pc:spChg chg="add del">
          <ac:chgData name="アキタ　ココナ" userId="S::5474790@school.city.osaka.jp::62708a7c-4c28-4ed5-8c9b-7161af88b93b" providerId="AD" clId="Web-{0CA8E91F-C71E-476E-9D7B-67BD7E8F82D4}" dt="2024-03-05T01:48:08.329" v="44"/>
          <ac:spMkLst>
            <pc:docMk/>
            <pc:sldMk cId="2804978894" sldId="259"/>
            <ac:spMk id="5" creationId="{2908B3CF-95AE-E759-A8C6-4CFCE15127BF}"/>
          </ac:spMkLst>
        </pc:spChg>
        <pc:spChg chg="add del">
          <ac:chgData name="アキタ　ココナ" userId="S::5474790@school.city.osaka.jp::62708a7c-4c28-4ed5-8c9b-7161af88b93b" providerId="AD" clId="Web-{0CA8E91F-C71E-476E-9D7B-67BD7E8F82D4}" dt="2024-03-05T02:01:43.441" v="125"/>
          <ac:spMkLst>
            <pc:docMk/>
            <pc:sldMk cId="2804978894" sldId="259"/>
            <ac:spMk id="7" creationId="{ABE347DF-1E26-1777-C57D-CCE980FA3FB0}"/>
          </ac:spMkLst>
        </pc:spChg>
        <pc:spChg chg="add mod">
          <ac:chgData name="アキタ　ココナ" userId="S::5474790@school.city.osaka.jp::62708a7c-4c28-4ed5-8c9b-7161af88b93b" providerId="AD" clId="Web-{0CA8E91F-C71E-476E-9D7B-67BD7E8F82D4}" dt="2024-03-05T02:07:55.887" v="201" actId="20577"/>
          <ac:spMkLst>
            <pc:docMk/>
            <pc:sldMk cId="2804978894" sldId="259"/>
            <ac:spMk id="8" creationId="{CE1C6035-CAEA-C476-472E-6452A12BD1CB}"/>
          </ac:spMkLst>
        </pc:spChg>
        <pc:spChg chg="add del">
          <ac:chgData name="アキタ　ココナ" userId="S::5474790@school.city.osaka.jp::62708a7c-4c28-4ed5-8c9b-7161af88b93b" providerId="AD" clId="Web-{0CA8E91F-C71E-476E-9D7B-67BD7E8F82D4}" dt="2024-03-05T02:00:53.893" v="122"/>
          <ac:spMkLst>
            <pc:docMk/>
            <pc:sldMk cId="2804978894" sldId="259"/>
            <ac:spMk id="11" creationId="{F13C74B1-5B17-4795-BED0-7140497B445A}"/>
          </ac:spMkLst>
        </pc:spChg>
        <pc:spChg chg="add del">
          <ac:chgData name="アキタ　ココナ" userId="S::5474790@school.city.osaka.jp::62708a7c-4c28-4ed5-8c9b-7161af88b93b" providerId="AD" clId="Web-{0CA8E91F-C71E-476E-9D7B-67BD7E8F82D4}" dt="2024-03-05T02:00:53.893" v="122"/>
          <ac:spMkLst>
            <pc:docMk/>
            <pc:sldMk cId="2804978894" sldId="259"/>
            <ac:spMk id="13" creationId="{D4974D33-8DC5-464E-8C6D-BE58F0669C17}"/>
          </ac:spMkLst>
        </pc:spChg>
        <pc:spChg chg="add del">
          <ac:chgData name="アキタ　ココナ" userId="S::5474790@school.city.osaka.jp::62708a7c-4c28-4ed5-8c9b-7161af88b93b" providerId="AD" clId="Web-{0CA8E91F-C71E-476E-9D7B-67BD7E8F82D4}" dt="2024-03-05T02:09:49.671" v="202"/>
          <ac:spMkLst>
            <pc:docMk/>
            <pc:sldMk cId="2804978894" sldId="259"/>
            <ac:spMk id="18" creationId="{45D37F4E-DDB4-456B-97E0-9937730A039F}"/>
          </ac:spMkLst>
        </pc:spChg>
        <pc:spChg chg="add del">
          <ac:chgData name="アキタ　ココナ" userId="S::5474790@school.city.osaka.jp::62708a7c-4c28-4ed5-8c9b-7161af88b93b" providerId="AD" clId="Web-{0CA8E91F-C71E-476E-9D7B-67BD7E8F82D4}" dt="2024-03-05T02:09:49.671" v="202"/>
          <ac:spMkLst>
            <pc:docMk/>
            <pc:sldMk cId="2804978894" sldId="259"/>
            <ac:spMk id="20" creationId="{B2DD41CD-8F47-4F56-AD12-4E2FF7696987}"/>
          </ac:spMkLst>
        </pc:spChg>
        <pc:picChg chg="mod">
          <ac:chgData name="アキタ　ココナ" userId="S::5474790@school.city.osaka.jp::62708a7c-4c28-4ed5-8c9b-7161af88b93b" providerId="AD" clId="Web-{0CA8E91F-C71E-476E-9D7B-67BD7E8F82D4}" dt="2024-03-05T01:48:17.751" v="45" actId="1076"/>
          <ac:picMkLst>
            <pc:docMk/>
            <pc:sldMk cId="2804978894" sldId="259"/>
            <ac:picMk id="4" creationId="{34C6E899-DF24-9B34-D3A6-01700A6B4E85}"/>
          </ac:picMkLst>
        </pc:picChg>
        <pc:picChg chg="mod">
          <ac:chgData name="アキタ　ココナ" userId="S::5474790@school.city.osaka.jp::62708a7c-4c28-4ed5-8c9b-7161af88b93b" providerId="AD" clId="Web-{0CA8E91F-C71E-476E-9D7B-67BD7E8F82D4}" dt="2024-03-05T02:28:44.009" v="297" actId="1076"/>
          <ac:picMkLst>
            <pc:docMk/>
            <pc:sldMk cId="2804978894" sldId="259"/>
            <ac:picMk id="6" creationId="{3902E595-718C-8531-E816-F35CA58867CD}"/>
          </ac:picMkLst>
        </pc:picChg>
      </pc:sldChg>
      <pc:sldChg chg="modSp mod modClrScheme chgLayout">
        <pc:chgData name="アキタ　ココナ" userId="S::5474790@school.city.osaka.jp::62708a7c-4c28-4ed5-8c9b-7161af88b93b" providerId="AD" clId="Web-{0CA8E91F-C71E-476E-9D7B-67BD7E8F82D4}" dt="2024-03-05T02:10:25.671" v="206"/>
        <pc:sldMkLst>
          <pc:docMk/>
          <pc:sldMk cId="3373427003" sldId="260"/>
        </pc:sldMkLst>
        <pc:spChg chg="mod ord">
          <ac:chgData name="アキタ　ココナ" userId="S::5474790@school.city.osaka.jp::62708a7c-4c28-4ed5-8c9b-7161af88b93b" providerId="AD" clId="Web-{0CA8E91F-C71E-476E-9D7B-67BD7E8F82D4}" dt="2024-03-05T02:10:25.671" v="206"/>
          <ac:spMkLst>
            <pc:docMk/>
            <pc:sldMk cId="3373427003" sldId="260"/>
            <ac:spMk id="2" creationId="{207A26E1-503E-4361-8552-E95433D37483}"/>
          </ac:spMkLst>
        </pc:spChg>
        <pc:spChg chg="mod ord">
          <ac:chgData name="アキタ　ココナ" userId="S::5474790@school.city.osaka.jp::62708a7c-4c28-4ed5-8c9b-7161af88b93b" providerId="AD" clId="Web-{0CA8E91F-C71E-476E-9D7B-67BD7E8F82D4}" dt="2024-03-05T02:10:25.671" v="206"/>
          <ac:spMkLst>
            <pc:docMk/>
            <pc:sldMk cId="3373427003" sldId="260"/>
            <ac:spMk id="3" creationId="{ADDD9E59-96FD-47B4-92ED-303E588C0CEC}"/>
          </ac:spMkLst>
        </pc:spChg>
      </pc:sldChg>
      <pc:sldChg chg="modSp mod modClrScheme chgLayout">
        <pc:chgData name="アキタ　ココナ" userId="S::5474790@school.city.osaka.jp::62708a7c-4c28-4ed5-8c9b-7161af88b93b" providerId="AD" clId="Web-{0CA8E91F-C71E-476E-9D7B-67BD7E8F82D4}" dt="2024-03-05T02:28:25.274" v="294" actId="1076"/>
        <pc:sldMkLst>
          <pc:docMk/>
          <pc:sldMk cId="538681189" sldId="261"/>
        </pc:sldMkLst>
        <pc:spChg chg="mod ord">
          <ac:chgData name="アキタ　ココナ" userId="S::5474790@school.city.osaka.jp::62708a7c-4c28-4ed5-8c9b-7161af88b93b" providerId="AD" clId="Web-{0CA8E91F-C71E-476E-9D7B-67BD7E8F82D4}" dt="2024-03-05T02:28:25.274" v="294" actId="1076"/>
          <ac:spMkLst>
            <pc:docMk/>
            <pc:sldMk cId="538681189" sldId="261"/>
            <ac:spMk id="2" creationId="{7AFE2C98-DDED-4712-BFC7-DCDB92C912F8}"/>
          </ac:spMkLst>
        </pc:spChg>
        <pc:spChg chg="mod ord">
          <ac:chgData name="アキタ　ココナ" userId="S::5474790@school.city.osaka.jp::62708a7c-4c28-4ed5-8c9b-7161af88b93b" providerId="AD" clId="Web-{0CA8E91F-C71E-476E-9D7B-67BD7E8F82D4}" dt="2024-03-05T02:10:25.671" v="206"/>
          <ac:spMkLst>
            <pc:docMk/>
            <pc:sldMk cId="538681189" sldId="261"/>
            <ac:spMk id="3" creationId="{6D4A88BC-2A91-4DD2-A8E5-DDDB162CB43B}"/>
          </ac:spMkLst>
        </pc:spChg>
      </pc:sldChg>
      <pc:sldChg chg="delSp modSp mod modClrScheme delDesignElem chgLayout">
        <pc:chgData name="アキタ　ココナ" userId="S::5474790@school.city.osaka.jp::62708a7c-4c28-4ed5-8c9b-7161af88b93b" providerId="AD" clId="Web-{0CA8E91F-C71E-476E-9D7B-67BD7E8F82D4}" dt="2024-03-05T02:29:53.464" v="301" actId="1076"/>
        <pc:sldMkLst>
          <pc:docMk/>
          <pc:sldMk cId="2972840161" sldId="262"/>
        </pc:sldMkLst>
        <pc:spChg chg="mod ord">
          <ac:chgData name="アキタ　ココナ" userId="S::5474790@school.city.osaka.jp::62708a7c-4c28-4ed5-8c9b-7161af88b93b" providerId="AD" clId="Web-{0CA8E91F-C71E-476E-9D7B-67BD7E8F82D4}" dt="2024-03-05T02:18:22.464" v="273" actId="1076"/>
          <ac:spMkLst>
            <pc:docMk/>
            <pc:sldMk cId="2972840161" sldId="262"/>
            <ac:spMk id="2" creationId="{E0CF698D-AFC9-FEC2-4EF7-4C15EA740983}"/>
          </ac:spMkLst>
        </pc:spChg>
        <pc:spChg chg="mod ord">
          <ac:chgData name="アキタ　ココナ" userId="S::5474790@school.city.osaka.jp::62708a7c-4c28-4ed5-8c9b-7161af88b93b" providerId="AD" clId="Web-{0CA8E91F-C71E-476E-9D7B-67BD7E8F82D4}" dt="2024-03-05T02:29:20.385" v="300" actId="20577"/>
          <ac:spMkLst>
            <pc:docMk/>
            <pc:sldMk cId="2972840161" sldId="262"/>
            <ac:spMk id="3" creationId="{AAB46D0B-D3F7-9B91-05C0-FC4E4BB84516}"/>
          </ac:spMkLst>
        </pc:spChg>
        <pc:spChg chg="mod">
          <ac:chgData name="アキタ　ココナ" userId="S::5474790@school.city.osaka.jp::62708a7c-4c28-4ed5-8c9b-7161af88b93b" providerId="AD" clId="Web-{0CA8E91F-C71E-476E-9D7B-67BD7E8F82D4}" dt="2024-03-05T02:29:53.464" v="301" actId="1076"/>
          <ac:spMkLst>
            <pc:docMk/>
            <pc:sldMk cId="2972840161" sldId="262"/>
            <ac:spMk id="7" creationId="{5704CCFA-2085-A8EE-B762-7D07F61B7A13}"/>
          </ac:spMkLst>
        </pc:spChg>
        <pc:spChg chg="del">
          <ac:chgData name="アキタ　ココナ" userId="S::5474790@school.city.osaka.jp::62708a7c-4c28-4ed5-8c9b-7161af88b93b" providerId="AD" clId="Web-{0CA8E91F-C71E-476E-9D7B-67BD7E8F82D4}" dt="2024-03-05T02:09:49.671" v="202"/>
          <ac:spMkLst>
            <pc:docMk/>
            <pc:sldMk cId="2972840161" sldId="262"/>
            <ac:spMk id="26" creationId="{F13C74B1-5B17-4795-BED0-7140497B445A}"/>
          </ac:spMkLst>
        </pc:spChg>
        <pc:spChg chg="del">
          <ac:chgData name="アキタ　ココナ" userId="S::5474790@school.city.osaka.jp::62708a7c-4c28-4ed5-8c9b-7161af88b93b" providerId="AD" clId="Web-{0CA8E91F-C71E-476E-9D7B-67BD7E8F82D4}" dt="2024-03-05T02:09:49.671" v="202"/>
          <ac:spMkLst>
            <pc:docMk/>
            <pc:sldMk cId="2972840161" sldId="262"/>
            <ac:spMk id="27" creationId="{D4974D33-8DC5-464E-8C6D-BE58F0669C17}"/>
          </ac:spMkLst>
        </pc:spChg>
        <pc:picChg chg="mod">
          <ac:chgData name="アキタ　ココナ" userId="S::5474790@school.city.osaka.jp::62708a7c-4c28-4ed5-8c9b-7161af88b93b" providerId="AD" clId="Web-{0CA8E91F-C71E-476E-9D7B-67BD7E8F82D4}" dt="2024-03-05T02:28:52.994" v="298" actId="1076"/>
          <ac:picMkLst>
            <pc:docMk/>
            <pc:sldMk cId="2972840161" sldId="262"/>
            <ac:picMk id="5" creationId="{6C7D855C-34F1-61D2-9C35-36CB3675DBD2}"/>
          </ac:picMkLst>
        </pc:picChg>
      </pc:sldChg>
      <pc:sldChg chg="modSp mod modClrScheme chgLayout">
        <pc:chgData name="アキタ　ココナ" userId="S::5474790@school.city.osaka.jp::62708a7c-4c28-4ed5-8c9b-7161af88b93b" providerId="AD" clId="Web-{0CA8E91F-C71E-476E-9D7B-67BD7E8F82D4}" dt="2024-03-05T02:10:25.671" v="206"/>
        <pc:sldMkLst>
          <pc:docMk/>
          <pc:sldMk cId="2429736731" sldId="263"/>
        </pc:sldMkLst>
        <pc:spChg chg="mod ord">
          <ac:chgData name="アキタ　ココナ" userId="S::5474790@school.city.osaka.jp::62708a7c-4c28-4ed5-8c9b-7161af88b93b" providerId="AD" clId="Web-{0CA8E91F-C71E-476E-9D7B-67BD7E8F82D4}" dt="2024-03-05T02:10:25.671" v="206"/>
          <ac:spMkLst>
            <pc:docMk/>
            <pc:sldMk cId="2429736731" sldId="263"/>
            <ac:spMk id="2" creationId="{A590D95F-BCEE-F1CC-ABD8-787F377F0040}"/>
          </ac:spMkLst>
        </pc:spChg>
        <pc:spChg chg="mod ord">
          <ac:chgData name="アキタ　ココナ" userId="S::5474790@school.city.osaka.jp::62708a7c-4c28-4ed5-8c9b-7161af88b93b" providerId="AD" clId="Web-{0CA8E91F-C71E-476E-9D7B-67BD7E8F82D4}" dt="2024-03-05T02:10:25.671" v="206"/>
          <ac:spMkLst>
            <pc:docMk/>
            <pc:sldMk cId="2429736731" sldId="263"/>
            <ac:spMk id="3" creationId="{5C8FAAE9-EB57-1164-2A4F-02294C418D1F}"/>
          </ac:spMkLst>
        </pc:spChg>
      </pc:sldChg>
      <pc:sldChg chg="modSp del mod modClrScheme chgLayout">
        <pc:chgData name="アキタ　ココナ" userId="S::5474790@school.city.osaka.jp::62708a7c-4c28-4ed5-8c9b-7161af88b93b" providerId="AD" clId="Web-{0CA8E91F-C71E-476E-9D7B-67BD7E8F82D4}" dt="2024-03-05T02:21:20.437" v="291"/>
        <pc:sldMkLst>
          <pc:docMk/>
          <pc:sldMk cId="3493639606" sldId="264"/>
        </pc:sldMkLst>
        <pc:spChg chg="mod ord">
          <ac:chgData name="アキタ　ココナ" userId="S::5474790@school.city.osaka.jp::62708a7c-4c28-4ed5-8c9b-7161af88b93b" providerId="AD" clId="Web-{0CA8E91F-C71E-476E-9D7B-67BD7E8F82D4}" dt="2024-03-05T02:10:25.671" v="206"/>
          <ac:spMkLst>
            <pc:docMk/>
            <pc:sldMk cId="3493639606" sldId="264"/>
            <ac:spMk id="2" creationId="{96F10FBC-FD74-9F5D-DC4A-7383AFB2E285}"/>
          </ac:spMkLst>
        </pc:spChg>
        <pc:spChg chg="mod ord">
          <ac:chgData name="アキタ　ココナ" userId="S::5474790@school.city.osaka.jp::62708a7c-4c28-4ed5-8c9b-7161af88b93b" providerId="AD" clId="Web-{0CA8E91F-C71E-476E-9D7B-67BD7E8F82D4}" dt="2024-03-05T02:10:25.671" v="206"/>
          <ac:spMkLst>
            <pc:docMk/>
            <pc:sldMk cId="3493639606" sldId="264"/>
            <ac:spMk id="3" creationId="{AEAEEB6F-F7C6-8F2F-BF3C-FB5A079CF971}"/>
          </ac:spMkLst>
        </pc:spChg>
      </pc:sldChg>
      <pc:sldMasterChg chg="del delSldLayout">
        <pc:chgData name="アキタ　ココナ" userId="S::5474790@school.city.osaka.jp::62708a7c-4c28-4ed5-8c9b-7161af88b93b" providerId="AD" clId="Web-{0CA8E91F-C71E-476E-9D7B-67BD7E8F82D4}" dt="2024-03-05T02:09:49.671" v="202"/>
        <pc:sldMasterMkLst>
          <pc:docMk/>
          <pc:sldMasterMk cId="1870910090" sldId="2147483672"/>
        </pc:sldMasterMkLst>
        <pc:sldLayoutChg chg="del">
          <pc:chgData name="アキタ　ココナ" userId="S::5474790@school.city.osaka.jp::62708a7c-4c28-4ed5-8c9b-7161af88b93b" providerId="AD" clId="Web-{0CA8E91F-C71E-476E-9D7B-67BD7E8F82D4}" dt="2024-03-05T02:09:49.671" v="202"/>
          <pc:sldLayoutMkLst>
            <pc:docMk/>
            <pc:sldMasterMk cId="1870910090" sldId="2147483672"/>
            <pc:sldLayoutMk cId="4150989163" sldId="2147483673"/>
          </pc:sldLayoutMkLst>
        </pc:sldLayoutChg>
        <pc:sldLayoutChg chg="del">
          <pc:chgData name="アキタ　ココナ" userId="S::5474790@school.city.osaka.jp::62708a7c-4c28-4ed5-8c9b-7161af88b93b" providerId="AD" clId="Web-{0CA8E91F-C71E-476E-9D7B-67BD7E8F82D4}" dt="2024-03-05T02:09:49.671" v="202"/>
          <pc:sldLayoutMkLst>
            <pc:docMk/>
            <pc:sldMasterMk cId="1870910090" sldId="2147483672"/>
            <pc:sldLayoutMk cId="1873073270" sldId="2147483674"/>
          </pc:sldLayoutMkLst>
        </pc:sldLayoutChg>
        <pc:sldLayoutChg chg="del">
          <pc:chgData name="アキタ　ココナ" userId="S::5474790@school.city.osaka.jp::62708a7c-4c28-4ed5-8c9b-7161af88b93b" providerId="AD" clId="Web-{0CA8E91F-C71E-476E-9D7B-67BD7E8F82D4}" dt="2024-03-05T02:09:49.671" v="202"/>
          <pc:sldLayoutMkLst>
            <pc:docMk/>
            <pc:sldMasterMk cId="1870910090" sldId="2147483672"/>
            <pc:sldLayoutMk cId="2832038084" sldId="2147483675"/>
          </pc:sldLayoutMkLst>
        </pc:sldLayoutChg>
        <pc:sldLayoutChg chg="del">
          <pc:chgData name="アキタ　ココナ" userId="S::5474790@school.city.osaka.jp::62708a7c-4c28-4ed5-8c9b-7161af88b93b" providerId="AD" clId="Web-{0CA8E91F-C71E-476E-9D7B-67BD7E8F82D4}" dt="2024-03-05T02:09:49.671" v="202"/>
          <pc:sldLayoutMkLst>
            <pc:docMk/>
            <pc:sldMasterMk cId="1870910090" sldId="2147483672"/>
            <pc:sldLayoutMk cId="1130814377" sldId="2147483676"/>
          </pc:sldLayoutMkLst>
        </pc:sldLayoutChg>
        <pc:sldLayoutChg chg="del">
          <pc:chgData name="アキタ　ココナ" userId="S::5474790@school.city.osaka.jp::62708a7c-4c28-4ed5-8c9b-7161af88b93b" providerId="AD" clId="Web-{0CA8E91F-C71E-476E-9D7B-67BD7E8F82D4}" dt="2024-03-05T02:09:49.671" v="202"/>
          <pc:sldLayoutMkLst>
            <pc:docMk/>
            <pc:sldMasterMk cId="1870910090" sldId="2147483672"/>
            <pc:sldLayoutMk cId="1057868996" sldId="2147483677"/>
          </pc:sldLayoutMkLst>
        </pc:sldLayoutChg>
        <pc:sldLayoutChg chg="del">
          <pc:chgData name="アキタ　ココナ" userId="S::5474790@school.city.osaka.jp::62708a7c-4c28-4ed5-8c9b-7161af88b93b" providerId="AD" clId="Web-{0CA8E91F-C71E-476E-9D7B-67BD7E8F82D4}" dt="2024-03-05T02:09:49.671" v="202"/>
          <pc:sldLayoutMkLst>
            <pc:docMk/>
            <pc:sldMasterMk cId="1870910090" sldId="2147483672"/>
            <pc:sldLayoutMk cId="275394859" sldId="2147483678"/>
          </pc:sldLayoutMkLst>
        </pc:sldLayoutChg>
        <pc:sldLayoutChg chg="del">
          <pc:chgData name="アキタ　ココナ" userId="S::5474790@school.city.osaka.jp::62708a7c-4c28-4ed5-8c9b-7161af88b93b" providerId="AD" clId="Web-{0CA8E91F-C71E-476E-9D7B-67BD7E8F82D4}" dt="2024-03-05T02:09:49.671" v="202"/>
          <pc:sldLayoutMkLst>
            <pc:docMk/>
            <pc:sldMasterMk cId="1870910090" sldId="2147483672"/>
            <pc:sldLayoutMk cId="1201000342" sldId="2147483679"/>
          </pc:sldLayoutMkLst>
        </pc:sldLayoutChg>
        <pc:sldLayoutChg chg="del">
          <pc:chgData name="アキタ　ココナ" userId="S::5474790@school.city.osaka.jp::62708a7c-4c28-4ed5-8c9b-7161af88b93b" providerId="AD" clId="Web-{0CA8E91F-C71E-476E-9D7B-67BD7E8F82D4}" dt="2024-03-05T02:09:49.671" v="202"/>
          <pc:sldLayoutMkLst>
            <pc:docMk/>
            <pc:sldMasterMk cId="1870910090" sldId="2147483672"/>
            <pc:sldLayoutMk cId="3392109568" sldId="2147483680"/>
          </pc:sldLayoutMkLst>
        </pc:sldLayoutChg>
        <pc:sldLayoutChg chg="del">
          <pc:chgData name="アキタ　ココナ" userId="S::5474790@school.city.osaka.jp::62708a7c-4c28-4ed5-8c9b-7161af88b93b" providerId="AD" clId="Web-{0CA8E91F-C71E-476E-9D7B-67BD7E8F82D4}" dt="2024-03-05T02:09:49.671" v="202"/>
          <pc:sldLayoutMkLst>
            <pc:docMk/>
            <pc:sldMasterMk cId="1870910090" sldId="2147483672"/>
            <pc:sldLayoutMk cId="1802484459" sldId="2147483681"/>
          </pc:sldLayoutMkLst>
        </pc:sldLayoutChg>
        <pc:sldLayoutChg chg="del">
          <pc:chgData name="アキタ　ココナ" userId="S::5474790@school.city.osaka.jp::62708a7c-4c28-4ed5-8c9b-7161af88b93b" providerId="AD" clId="Web-{0CA8E91F-C71E-476E-9D7B-67BD7E8F82D4}" dt="2024-03-05T02:09:49.671" v="202"/>
          <pc:sldLayoutMkLst>
            <pc:docMk/>
            <pc:sldMasterMk cId="1870910090" sldId="2147483672"/>
            <pc:sldLayoutMk cId="1188253286" sldId="2147483682"/>
          </pc:sldLayoutMkLst>
        </pc:sldLayoutChg>
        <pc:sldLayoutChg chg="del">
          <pc:chgData name="アキタ　ココナ" userId="S::5474790@school.city.osaka.jp::62708a7c-4c28-4ed5-8c9b-7161af88b93b" providerId="AD" clId="Web-{0CA8E91F-C71E-476E-9D7B-67BD7E8F82D4}" dt="2024-03-05T02:09:49.671" v="202"/>
          <pc:sldLayoutMkLst>
            <pc:docMk/>
            <pc:sldMasterMk cId="1870910090" sldId="2147483672"/>
            <pc:sldLayoutMk cId="76740366" sldId="2147483683"/>
          </pc:sldLayoutMkLst>
        </pc:sldLayoutChg>
      </pc:sldMasterChg>
      <pc:sldMasterChg chg="add del addSldLayout delSldLayout modSldLayout">
        <pc:chgData name="アキタ　ココナ" userId="S::5474790@school.city.osaka.jp::62708a7c-4c28-4ed5-8c9b-7161af88b93b" providerId="AD" clId="Web-{0CA8E91F-C71E-476E-9D7B-67BD7E8F82D4}" dt="2024-03-05T02:10:04.609" v="203"/>
        <pc:sldMasterMkLst>
          <pc:docMk/>
          <pc:sldMasterMk cId="81070375" sldId="2147483684"/>
        </pc:sldMasterMkLst>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73316499" sldId="2147483685"/>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2634895740" sldId="2147483686"/>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1329943275" sldId="2147483687"/>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3959335233" sldId="2147483688"/>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4247718367" sldId="2147483689"/>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136020897" sldId="2147483690"/>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882555699" sldId="2147483691"/>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2030466434" sldId="2147483692"/>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2762891678" sldId="2147483693"/>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3956968311" sldId="2147483694"/>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1054970700" sldId="2147483695"/>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3433461292" sldId="2147483696"/>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3444483156" sldId="2147483697"/>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984761149" sldId="2147483698"/>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1640735097" sldId="2147483699"/>
          </pc:sldLayoutMkLst>
        </pc:sldLayoutChg>
        <pc:sldLayoutChg chg="add del mod replId">
          <pc:chgData name="アキタ　ココナ" userId="S::5474790@school.city.osaka.jp::62708a7c-4c28-4ed5-8c9b-7161af88b93b" providerId="AD" clId="Web-{0CA8E91F-C71E-476E-9D7B-67BD7E8F82D4}" dt="2024-03-05T02:10:04.609" v="203"/>
          <pc:sldLayoutMkLst>
            <pc:docMk/>
            <pc:sldMasterMk cId="81070375" sldId="2147483684"/>
            <pc:sldLayoutMk cId="4086317113" sldId="2147483700"/>
          </pc:sldLayoutMkLst>
        </pc:sldLayoutChg>
      </pc:sldMasterChg>
      <pc:sldMasterChg chg="add del addSldLayout delSldLayout modSldLayout">
        <pc:chgData name="アキタ　ココナ" userId="S::5474790@school.city.osaka.jp::62708a7c-4c28-4ed5-8c9b-7161af88b93b" providerId="AD" clId="Web-{0CA8E91F-C71E-476E-9D7B-67BD7E8F82D4}" dt="2024-03-05T02:10:10.031" v="204"/>
        <pc:sldMasterMkLst>
          <pc:docMk/>
          <pc:sldMasterMk cId="282099855" sldId="2147483701"/>
        </pc:sldMasterMkLst>
        <pc:sldLayoutChg chg="add del mod replId">
          <pc:chgData name="アキタ　ココナ" userId="S::5474790@school.city.osaka.jp::62708a7c-4c28-4ed5-8c9b-7161af88b93b" providerId="AD" clId="Web-{0CA8E91F-C71E-476E-9D7B-67BD7E8F82D4}" dt="2024-03-05T02:10:10.031" v="204"/>
          <pc:sldLayoutMkLst>
            <pc:docMk/>
            <pc:sldMasterMk cId="282099855" sldId="2147483701"/>
            <pc:sldLayoutMk cId="1240785160" sldId="2147483702"/>
          </pc:sldLayoutMkLst>
        </pc:sldLayoutChg>
        <pc:sldLayoutChg chg="add del mod replId">
          <pc:chgData name="アキタ　ココナ" userId="S::5474790@school.city.osaka.jp::62708a7c-4c28-4ed5-8c9b-7161af88b93b" providerId="AD" clId="Web-{0CA8E91F-C71E-476E-9D7B-67BD7E8F82D4}" dt="2024-03-05T02:10:10.031" v="204"/>
          <pc:sldLayoutMkLst>
            <pc:docMk/>
            <pc:sldMasterMk cId="282099855" sldId="2147483701"/>
            <pc:sldLayoutMk cId="3368204755" sldId="2147483703"/>
          </pc:sldLayoutMkLst>
        </pc:sldLayoutChg>
        <pc:sldLayoutChg chg="add del mod replId">
          <pc:chgData name="アキタ　ココナ" userId="S::5474790@school.city.osaka.jp::62708a7c-4c28-4ed5-8c9b-7161af88b93b" providerId="AD" clId="Web-{0CA8E91F-C71E-476E-9D7B-67BD7E8F82D4}" dt="2024-03-05T02:10:10.031" v="204"/>
          <pc:sldLayoutMkLst>
            <pc:docMk/>
            <pc:sldMasterMk cId="282099855" sldId="2147483701"/>
            <pc:sldLayoutMk cId="38437309" sldId="2147483704"/>
          </pc:sldLayoutMkLst>
        </pc:sldLayoutChg>
        <pc:sldLayoutChg chg="add del mod replId">
          <pc:chgData name="アキタ　ココナ" userId="S::5474790@school.city.osaka.jp::62708a7c-4c28-4ed5-8c9b-7161af88b93b" providerId="AD" clId="Web-{0CA8E91F-C71E-476E-9D7B-67BD7E8F82D4}" dt="2024-03-05T02:10:10.031" v="204"/>
          <pc:sldLayoutMkLst>
            <pc:docMk/>
            <pc:sldMasterMk cId="282099855" sldId="2147483701"/>
            <pc:sldLayoutMk cId="1647654324" sldId="2147483705"/>
          </pc:sldLayoutMkLst>
        </pc:sldLayoutChg>
        <pc:sldLayoutChg chg="add del mod replId">
          <pc:chgData name="アキタ　ココナ" userId="S::5474790@school.city.osaka.jp::62708a7c-4c28-4ed5-8c9b-7161af88b93b" providerId="AD" clId="Web-{0CA8E91F-C71E-476E-9D7B-67BD7E8F82D4}" dt="2024-03-05T02:10:10.031" v="204"/>
          <pc:sldLayoutMkLst>
            <pc:docMk/>
            <pc:sldMasterMk cId="282099855" sldId="2147483701"/>
            <pc:sldLayoutMk cId="1538091177" sldId="2147483706"/>
          </pc:sldLayoutMkLst>
        </pc:sldLayoutChg>
        <pc:sldLayoutChg chg="add del mod replId">
          <pc:chgData name="アキタ　ココナ" userId="S::5474790@school.city.osaka.jp::62708a7c-4c28-4ed5-8c9b-7161af88b93b" providerId="AD" clId="Web-{0CA8E91F-C71E-476E-9D7B-67BD7E8F82D4}" dt="2024-03-05T02:10:10.031" v="204"/>
          <pc:sldLayoutMkLst>
            <pc:docMk/>
            <pc:sldMasterMk cId="282099855" sldId="2147483701"/>
            <pc:sldLayoutMk cId="2305581395" sldId="2147483707"/>
          </pc:sldLayoutMkLst>
        </pc:sldLayoutChg>
        <pc:sldLayoutChg chg="add del mod replId">
          <pc:chgData name="アキタ　ココナ" userId="S::5474790@school.city.osaka.jp::62708a7c-4c28-4ed5-8c9b-7161af88b93b" providerId="AD" clId="Web-{0CA8E91F-C71E-476E-9D7B-67BD7E8F82D4}" dt="2024-03-05T02:10:10.031" v="204"/>
          <pc:sldLayoutMkLst>
            <pc:docMk/>
            <pc:sldMasterMk cId="282099855" sldId="2147483701"/>
            <pc:sldLayoutMk cId="795141483" sldId="2147483708"/>
          </pc:sldLayoutMkLst>
        </pc:sldLayoutChg>
        <pc:sldLayoutChg chg="add del mod replId">
          <pc:chgData name="アキタ　ココナ" userId="S::5474790@school.city.osaka.jp::62708a7c-4c28-4ed5-8c9b-7161af88b93b" providerId="AD" clId="Web-{0CA8E91F-C71E-476E-9D7B-67BD7E8F82D4}" dt="2024-03-05T02:10:10.031" v="204"/>
          <pc:sldLayoutMkLst>
            <pc:docMk/>
            <pc:sldMasterMk cId="282099855" sldId="2147483701"/>
            <pc:sldLayoutMk cId="1285335324" sldId="2147483709"/>
          </pc:sldLayoutMkLst>
        </pc:sldLayoutChg>
        <pc:sldLayoutChg chg="add del mod replId">
          <pc:chgData name="アキタ　ココナ" userId="S::5474790@school.city.osaka.jp::62708a7c-4c28-4ed5-8c9b-7161af88b93b" providerId="AD" clId="Web-{0CA8E91F-C71E-476E-9D7B-67BD7E8F82D4}" dt="2024-03-05T02:10:10.031" v="204"/>
          <pc:sldLayoutMkLst>
            <pc:docMk/>
            <pc:sldMasterMk cId="282099855" sldId="2147483701"/>
            <pc:sldLayoutMk cId="841731346" sldId="2147483710"/>
          </pc:sldLayoutMkLst>
        </pc:sldLayoutChg>
        <pc:sldLayoutChg chg="add del mod replId">
          <pc:chgData name="アキタ　ココナ" userId="S::5474790@school.city.osaka.jp::62708a7c-4c28-4ed5-8c9b-7161af88b93b" providerId="AD" clId="Web-{0CA8E91F-C71E-476E-9D7B-67BD7E8F82D4}" dt="2024-03-05T02:10:10.031" v="204"/>
          <pc:sldLayoutMkLst>
            <pc:docMk/>
            <pc:sldMasterMk cId="282099855" sldId="2147483701"/>
            <pc:sldLayoutMk cId="218370424" sldId="2147483711"/>
          </pc:sldLayoutMkLst>
        </pc:sldLayoutChg>
        <pc:sldLayoutChg chg="add del mod replId">
          <pc:chgData name="アキタ　ココナ" userId="S::5474790@school.city.osaka.jp::62708a7c-4c28-4ed5-8c9b-7161af88b93b" providerId="AD" clId="Web-{0CA8E91F-C71E-476E-9D7B-67BD7E8F82D4}" dt="2024-03-05T02:10:10.031" v="204"/>
          <pc:sldLayoutMkLst>
            <pc:docMk/>
            <pc:sldMasterMk cId="282099855" sldId="2147483701"/>
            <pc:sldLayoutMk cId="2195104179" sldId="2147483712"/>
          </pc:sldLayoutMkLst>
        </pc:sldLayoutChg>
      </pc:sldMasterChg>
      <pc:sldMasterChg chg="add del addSldLayout delSldLayout modSldLayout">
        <pc:chgData name="アキタ　ココナ" userId="S::5474790@school.city.osaka.jp::62708a7c-4c28-4ed5-8c9b-7161af88b93b" providerId="AD" clId="Web-{0CA8E91F-C71E-476E-9D7B-67BD7E8F82D4}" dt="2024-03-05T02:10:17.734" v="205"/>
        <pc:sldMasterMkLst>
          <pc:docMk/>
          <pc:sldMasterMk cId="2928652612" sldId="2147483713"/>
        </pc:sldMasterMkLst>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3866500273" sldId="2147483714"/>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3931852022" sldId="2147483715"/>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1646611913" sldId="2147483716"/>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655094053" sldId="2147483717"/>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1500037574" sldId="2147483718"/>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1858689167" sldId="2147483719"/>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4271342500" sldId="2147483720"/>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1629330941" sldId="2147483721"/>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4014558542" sldId="2147483722"/>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3874774137" sldId="2147483723"/>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2891655273" sldId="2147483724"/>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1415227191" sldId="2147483725"/>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2437186560" sldId="2147483726"/>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763394240" sldId="2147483727"/>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2120380275" sldId="2147483728"/>
          </pc:sldLayoutMkLst>
        </pc:sldLayoutChg>
        <pc:sldLayoutChg chg="add del mod replId">
          <pc:chgData name="アキタ　ココナ" userId="S::5474790@school.city.osaka.jp::62708a7c-4c28-4ed5-8c9b-7161af88b93b" providerId="AD" clId="Web-{0CA8E91F-C71E-476E-9D7B-67BD7E8F82D4}" dt="2024-03-05T02:10:17.734" v="205"/>
          <pc:sldLayoutMkLst>
            <pc:docMk/>
            <pc:sldMasterMk cId="2928652612" sldId="2147483713"/>
            <pc:sldLayoutMk cId="3614381464" sldId="2147483729"/>
          </pc:sldLayoutMkLst>
        </pc:sldLayoutChg>
      </pc:sldMasterChg>
      <pc:sldMasterChg chg="add del addSldLayout delSldLayout modSldLayout">
        <pc:chgData name="アキタ　ココナ" userId="S::5474790@school.city.osaka.jp::62708a7c-4c28-4ed5-8c9b-7161af88b93b" providerId="AD" clId="Web-{0CA8E91F-C71E-476E-9D7B-67BD7E8F82D4}" dt="2024-03-05T02:10:25.671" v="206"/>
        <pc:sldMasterMkLst>
          <pc:docMk/>
          <pc:sldMasterMk cId="2776626295" sldId="2147483730"/>
        </pc:sldMasterMkLst>
        <pc:sldLayoutChg chg="add del mod replId">
          <pc:chgData name="アキタ　ココナ" userId="S::5474790@school.city.osaka.jp::62708a7c-4c28-4ed5-8c9b-7161af88b93b" providerId="AD" clId="Web-{0CA8E91F-C71E-476E-9D7B-67BD7E8F82D4}" dt="2024-03-05T02:10:25.671" v="206"/>
          <pc:sldLayoutMkLst>
            <pc:docMk/>
            <pc:sldMasterMk cId="2776626295" sldId="2147483730"/>
            <pc:sldLayoutMk cId="3347222915" sldId="2147483731"/>
          </pc:sldLayoutMkLst>
        </pc:sldLayoutChg>
        <pc:sldLayoutChg chg="add del mod replId">
          <pc:chgData name="アキタ　ココナ" userId="S::5474790@school.city.osaka.jp::62708a7c-4c28-4ed5-8c9b-7161af88b93b" providerId="AD" clId="Web-{0CA8E91F-C71E-476E-9D7B-67BD7E8F82D4}" dt="2024-03-05T02:10:25.671" v="206"/>
          <pc:sldLayoutMkLst>
            <pc:docMk/>
            <pc:sldMasterMk cId="2776626295" sldId="2147483730"/>
            <pc:sldLayoutMk cId="866850106" sldId="2147483732"/>
          </pc:sldLayoutMkLst>
        </pc:sldLayoutChg>
        <pc:sldLayoutChg chg="add del mod replId">
          <pc:chgData name="アキタ　ココナ" userId="S::5474790@school.city.osaka.jp::62708a7c-4c28-4ed5-8c9b-7161af88b93b" providerId="AD" clId="Web-{0CA8E91F-C71E-476E-9D7B-67BD7E8F82D4}" dt="2024-03-05T02:10:25.671" v="206"/>
          <pc:sldLayoutMkLst>
            <pc:docMk/>
            <pc:sldMasterMk cId="2776626295" sldId="2147483730"/>
            <pc:sldLayoutMk cId="584585859" sldId="2147483733"/>
          </pc:sldLayoutMkLst>
        </pc:sldLayoutChg>
        <pc:sldLayoutChg chg="add del mod replId">
          <pc:chgData name="アキタ　ココナ" userId="S::5474790@school.city.osaka.jp::62708a7c-4c28-4ed5-8c9b-7161af88b93b" providerId="AD" clId="Web-{0CA8E91F-C71E-476E-9D7B-67BD7E8F82D4}" dt="2024-03-05T02:10:25.671" v="206"/>
          <pc:sldLayoutMkLst>
            <pc:docMk/>
            <pc:sldMasterMk cId="2776626295" sldId="2147483730"/>
            <pc:sldLayoutMk cId="952630235" sldId="2147483734"/>
          </pc:sldLayoutMkLst>
        </pc:sldLayoutChg>
        <pc:sldLayoutChg chg="add del mod replId">
          <pc:chgData name="アキタ　ココナ" userId="S::5474790@school.city.osaka.jp::62708a7c-4c28-4ed5-8c9b-7161af88b93b" providerId="AD" clId="Web-{0CA8E91F-C71E-476E-9D7B-67BD7E8F82D4}" dt="2024-03-05T02:10:25.671" v="206"/>
          <pc:sldLayoutMkLst>
            <pc:docMk/>
            <pc:sldMasterMk cId="2776626295" sldId="2147483730"/>
            <pc:sldLayoutMk cId="856335787" sldId="2147483735"/>
          </pc:sldLayoutMkLst>
        </pc:sldLayoutChg>
        <pc:sldLayoutChg chg="add del mod replId">
          <pc:chgData name="アキタ　ココナ" userId="S::5474790@school.city.osaka.jp::62708a7c-4c28-4ed5-8c9b-7161af88b93b" providerId="AD" clId="Web-{0CA8E91F-C71E-476E-9D7B-67BD7E8F82D4}" dt="2024-03-05T02:10:25.671" v="206"/>
          <pc:sldLayoutMkLst>
            <pc:docMk/>
            <pc:sldMasterMk cId="2776626295" sldId="2147483730"/>
            <pc:sldLayoutMk cId="3359628293" sldId="2147483736"/>
          </pc:sldLayoutMkLst>
        </pc:sldLayoutChg>
        <pc:sldLayoutChg chg="add del mod replId">
          <pc:chgData name="アキタ　ココナ" userId="S::5474790@school.city.osaka.jp::62708a7c-4c28-4ed5-8c9b-7161af88b93b" providerId="AD" clId="Web-{0CA8E91F-C71E-476E-9D7B-67BD7E8F82D4}" dt="2024-03-05T02:10:25.671" v="206"/>
          <pc:sldLayoutMkLst>
            <pc:docMk/>
            <pc:sldMasterMk cId="2776626295" sldId="2147483730"/>
            <pc:sldLayoutMk cId="834326822" sldId="2147483737"/>
          </pc:sldLayoutMkLst>
        </pc:sldLayoutChg>
        <pc:sldLayoutChg chg="add del mod replId">
          <pc:chgData name="アキタ　ココナ" userId="S::5474790@school.city.osaka.jp::62708a7c-4c28-4ed5-8c9b-7161af88b93b" providerId="AD" clId="Web-{0CA8E91F-C71E-476E-9D7B-67BD7E8F82D4}" dt="2024-03-05T02:10:25.671" v="206"/>
          <pc:sldLayoutMkLst>
            <pc:docMk/>
            <pc:sldMasterMk cId="2776626295" sldId="2147483730"/>
            <pc:sldLayoutMk cId="3573631440" sldId="2147483738"/>
          </pc:sldLayoutMkLst>
        </pc:sldLayoutChg>
        <pc:sldLayoutChg chg="add del mod replId">
          <pc:chgData name="アキタ　ココナ" userId="S::5474790@school.city.osaka.jp::62708a7c-4c28-4ed5-8c9b-7161af88b93b" providerId="AD" clId="Web-{0CA8E91F-C71E-476E-9D7B-67BD7E8F82D4}" dt="2024-03-05T02:10:25.671" v="206"/>
          <pc:sldLayoutMkLst>
            <pc:docMk/>
            <pc:sldMasterMk cId="2776626295" sldId="2147483730"/>
            <pc:sldLayoutMk cId="4153791604" sldId="2147483739"/>
          </pc:sldLayoutMkLst>
        </pc:sldLayoutChg>
        <pc:sldLayoutChg chg="add del mod replId">
          <pc:chgData name="アキタ　ココナ" userId="S::5474790@school.city.osaka.jp::62708a7c-4c28-4ed5-8c9b-7161af88b93b" providerId="AD" clId="Web-{0CA8E91F-C71E-476E-9D7B-67BD7E8F82D4}" dt="2024-03-05T02:10:25.671" v="206"/>
          <pc:sldLayoutMkLst>
            <pc:docMk/>
            <pc:sldMasterMk cId="2776626295" sldId="2147483730"/>
            <pc:sldLayoutMk cId="3281830172" sldId="2147483740"/>
          </pc:sldLayoutMkLst>
        </pc:sldLayoutChg>
        <pc:sldLayoutChg chg="add del mod replId">
          <pc:chgData name="アキタ　ココナ" userId="S::5474790@school.city.osaka.jp::62708a7c-4c28-4ed5-8c9b-7161af88b93b" providerId="AD" clId="Web-{0CA8E91F-C71E-476E-9D7B-67BD7E8F82D4}" dt="2024-03-05T02:10:25.671" v="206"/>
          <pc:sldLayoutMkLst>
            <pc:docMk/>
            <pc:sldMasterMk cId="2776626295" sldId="2147483730"/>
            <pc:sldLayoutMk cId="1459428209" sldId="2147483741"/>
          </pc:sldLayoutMkLst>
        </pc:sldLayoutChg>
      </pc:sldMasterChg>
      <pc:sldMasterChg chg="add addSldLayout modSldLayout">
        <pc:chgData name="アキタ　ココナ" userId="S::5474790@school.city.osaka.jp::62708a7c-4c28-4ed5-8c9b-7161af88b93b" providerId="AD" clId="Web-{0CA8E91F-C71E-476E-9D7B-67BD7E8F82D4}" dt="2024-03-05T02:10:25.671" v="206"/>
        <pc:sldMasterMkLst>
          <pc:docMk/>
          <pc:sldMasterMk cId="977024504" sldId="2147483742"/>
        </pc:sldMasterMkLst>
        <pc:sldLayoutChg chg="add mod replId">
          <pc:chgData name="アキタ　ココナ" userId="S::5474790@school.city.osaka.jp::62708a7c-4c28-4ed5-8c9b-7161af88b93b" providerId="AD" clId="Web-{0CA8E91F-C71E-476E-9D7B-67BD7E8F82D4}" dt="2024-03-05T02:10:25.671" v="206"/>
          <pc:sldLayoutMkLst>
            <pc:docMk/>
            <pc:sldMasterMk cId="977024504" sldId="2147483742"/>
            <pc:sldLayoutMk cId="1404369886" sldId="2147483743"/>
          </pc:sldLayoutMkLst>
        </pc:sldLayoutChg>
        <pc:sldLayoutChg chg="add mod replId">
          <pc:chgData name="アキタ　ココナ" userId="S::5474790@school.city.osaka.jp::62708a7c-4c28-4ed5-8c9b-7161af88b93b" providerId="AD" clId="Web-{0CA8E91F-C71E-476E-9D7B-67BD7E8F82D4}" dt="2024-03-05T02:10:25.671" v="206"/>
          <pc:sldLayoutMkLst>
            <pc:docMk/>
            <pc:sldMasterMk cId="977024504" sldId="2147483742"/>
            <pc:sldLayoutMk cId="688965559" sldId="2147483744"/>
          </pc:sldLayoutMkLst>
        </pc:sldLayoutChg>
        <pc:sldLayoutChg chg="add mod replId">
          <pc:chgData name="アキタ　ココナ" userId="S::5474790@school.city.osaka.jp::62708a7c-4c28-4ed5-8c9b-7161af88b93b" providerId="AD" clId="Web-{0CA8E91F-C71E-476E-9D7B-67BD7E8F82D4}" dt="2024-03-05T02:10:25.671" v="206"/>
          <pc:sldLayoutMkLst>
            <pc:docMk/>
            <pc:sldMasterMk cId="977024504" sldId="2147483742"/>
            <pc:sldLayoutMk cId="973324125" sldId="2147483745"/>
          </pc:sldLayoutMkLst>
        </pc:sldLayoutChg>
        <pc:sldLayoutChg chg="add mod replId">
          <pc:chgData name="アキタ　ココナ" userId="S::5474790@school.city.osaka.jp::62708a7c-4c28-4ed5-8c9b-7161af88b93b" providerId="AD" clId="Web-{0CA8E91F-C71E-476E-9D7B-67BD7E8F82D4}" dt="2024-03-05T02:10:25.671" v="206"/>
          <pc:sldLayoutMkLst>
            <pc:docMk/>
            <pc:sldMasterMk cId="977024504" sldId="2147483742"/>
            <pc:sldLayoutMk cId="1882412735" sldId="2147483746"/>
          </pc:sldLayoutMkLst>
        </pc:sldLayoutChg>
        <pc:sldLayoutChg chg="add mod replId">
          <pc:chgData name="アキタ　ココナ" userId="S::5474790@school.city.osaka.jp::62708a7c-4c28-4ed5-8c9b-7161af88b93b" providerId="AD" clId="Web-{0CA8E91F-C71E-476E-9D7B-67BD7E8F82D4}" dt="2024-03-05T02:10:25.671" v="206"/>
          <pc:sldLayoutMkLst>
            <pc:docMk/>
            <pc:sldMasterMk cId="977024504" sldId="2147483742"/>
            <pc:sldLayoutMk cId="4048997597" sldId="2147483747"/>
          </pc:sldLayoutMkLst>
        </pc:sldLayoutChg>
        <pc:sldLayoutChg chg="add mod replId">
          <pc:chgData name="アキタ　ココナ" userId="S::5474790@school.city.osaka.jp::62708a7c-4c28-4ed5-8c9b-7161af88b93b" providerId="AD" clId="Web-{0CA8E91F-C71E-476E-9D7B-67BD7E8F82D4}" dt="2024-03-05T02:10:25.671" v="206"/>
          <pc:sldLayoutMkLst>
            <pc:docMk/>
            <pc:sldMasterMk cId="977024504" sldId="2147483742"/>
            <pc:sldLayoutMk cId="739428956" sldId="2147483748"/>
          </pc:sldLayoutMkLst>
        </pc:sldLayoutChg>
        <pc:sldLayoutChg chg="add mod replId">
          <pc:chgData name="アキタ　ココナ" userId="S::5474790@school.city.osaka.jp::62708a7c-4c28-4ed5-8c9b-7161af88b93b" providerId="AD" clId="Web-{0CA8E91F-C71E-476E-9D7B-67BD7E8F82D4}" dt="2024-03-05T02:10:25.671" v="206"/>
          <pc:sldLayoutMkLst>
            <pc:docMk/>
            <pc:sldMasterMk cId="977024504" sldId="2147483742"/>
            <pc:sldLayoutMk cId="4164976066" sldId="2147483749"/>
          </pc:sldLayoutMkLst>
        </pc:sldLayoutChg>
        <pc:sldLayoutChg chg="add mod replId">
          <pc:chgData name="アキタ　ココナ" userId="S::5474790@school.city.osaka.jp::62708a7c-4c28-4ed5-8c9b-7161af88b93b" providerId="AD" clId="Web-{0CA8E91F-C71E-476E-9D7B-67BD7E8F82D4}" dt="2024-03-05T02:10:25.671" v="206"/>
          <pc:sldLayoutMkLst>
            <pc:docMk/>
            <pc:sldMasterMk cId="977024504" sldId="2147483742"/>
            <pc:sldLayoutMk cId="255120356" sldId="2147483750"/>
          </pc:sldLayoutMkLst>
        </pc:sldLayoutChg>
        <pc:sldLayoutChg chg="add mod replId">
          <pc:chgData name="アキタ　ココナ" userId="S::5474790@school.city.osaka.jp::62708a7c-4c28-4ed5-8c9b-7161af88b93b" providerId="AD" clId="Web-{0CA8E91F-C71E-476E-9D7B-67BD7E8F82D4}" dt="2024-03-05T02:10:25.671" v="206"/>
          <pc:sldLayoutMkLst>
            <pc:docMk/>
            <pc:sldMasterMk cId="977024504" sldId="2147483742"/>
            <pc:sldLayoutMk cId="1082623548" sldId="2147483751"/>
          </pc:sldLayoutMkLst>
        </pc:sldLayoutChg>
        <pc:sldLayoutChg chg="add mod replId">
          <pc:chgData name="アキタ　ココナ" userId="S::5474790@school.city.osaka.jp::62708a7c-4c28-4ed5-8c9b-7161af88b93b" providerId="AD" clId="Web-{0CA8E91F-C71E-476E-9D7B-67BD7E8F82D4}" dt="2024-03-05T02:10:25.671" v="206"/>
          <pc:sldLayoutMkLst>
            <pc:docMk/>
            <pc:sldMasterMk cId="977024504" sldId="2147483742"/>
            <pc:sldLayoutMk cId="2626575525" sldId="2147483752"/>
          </pc:sldLayoutMkLst>
        </pc:sldLayoutChg>
        <pc:sldLayoutChg chg="add mod replId">
          <pc:chgData name="アキタ　ココナ" userId="S::5474790@school.city.osaka.jp::62708a7c-4c28-4ed5-8c9b-7161af88b93b" providerId="AD" clId="Web-{0CA8E91F-C71E-476E-9D7B-67BD7E8F82D4}" dt="2024-03-05T02:10:25.671" v="206"/>
          <pc:sldLayoutMkLst>
            <pc:docMk/>
            <pc:sldMasterMk cId="977024504" sldId="2147483742"/>
            <pc:sldLayoutMk cId="3286701025" sldId="2147483753"/>
          </pc:sldLayoutMkLst>
        </pc:sldLayoutChg>
      </pc:sldMasterChg>
    </pc:docChg>
  </pc:docChgLst>
  <pc:docChgLst>
    <pc:chgData name="オリタ　サエ" userId="S::9858152@school.city.osaka.jp::7f54acf6-5d0a-4a72-a210-6ae452b0588d" providerId="AD" clId="Web-{A5E9911D-045F-4982-8882-897E1DDEF5C8}"/>
    <pc:docChg chg="modSld">
      <pc:chgData name="オリタ　サエ" userId="S::9858152@school.city.osaka.jp::7f54acf6-5d0a-4a72-a210-6ae452b0588d" providerId="AD" clId="Web-{A5E9911D-045F-4982-8882-897E1DDEF5C8}" dt="2024-03-04T06:19:45.726" v="66" actId="1076"/>
      <pc:docMkLst>
        <pc:docMk/>
      </pc:docMkLst>
      <pc:sldChg chg="addSp modSp">
        <pc:chgData name="オリタ　サエ" userId="S::9858152@school.city.osaka.jp::7f54acf6-5d0a-4a72-a210-6ae452b0588d" providerId="AD" clId="Web-{A5E9911D-045F-4982-8882-897E1DDEF5C8}" dt="2024-03-04T06:19:45.726" v="66" actId="1076"/>
        <pc:sldMkLst>
          <pc:docMk/>
          <pc:sldMk cId="1088777788" sldId="258"/>
        </pc:sldMkLst>
        <pc:spChg chg="mod">
          <ac:chgData name="オリタ　サエ" userId="S::9858152@school.city.osaka.jp::7f54acf6-5d0a-4a72-a210-6ae452b0588d" providerId="AD" clId="Web-{A5E9911D-045F-4982-8882-897E1DDEF5C8}" dt="2024-03-04T06:17:47.159" v="52" actId="20577"/>
          <ac:spMkLst>
            <pc:docMk/>
            <pc:sldMk cId="1088777788" sldId="258"/>
            <ac:spMk id="3" creationId="{292E3D69-30B5-4404-A7CE-03E50CBB7045}"/>
          </ac:spMkLst>
        </pc:spChg>
        <pc:spChg chg="add mod">
          <ac:chgData name="オリタ　サエ" userId="S::9858152@school.city.osaka.jp::7f54acf6-5d0a-4a72-a210-6ae452b0588d" providerId="AD" clId="Web-{A5E9911D-045F-4982-8882-897E1DDEF5C8}" dt="2024-03-04T06:19:45.726" v="66" actId="1076"/>
          <ac:spMkLst>
            <pc:docMk/>
            <pc:sldMk cId="1088777788" sldId="258"/>
            <ac:spMk id="6" creationId="{F29175AD-D8E9-1C53-ABE4-CAA28D96EA4A}"/>
          </ac:spMkLst>
        </pc:spChg>
      </pc:sldChg>
    </pc:docChg>
  </pc:docChgLst>
  <pc:docChgLst>
    <pc:chgData name="アキタ　ココナ" userId="S::5474790@school.city.osaka.jp::62708a7c-4c28-4ed5-8c9b-7161af88b93b" providerId="AD" clId="Web-{16650653-074E-46FC-8627-B471099C6955}"/>
    <pc:docChg chg="modSld">
      <pc:chgData name="アキタ　ココナ" userId="S::5474790@school.city.osaka.jp::62708a7c-4c28-4ed5-8c9b-7161af88b93b" providerId="AD" clId="Web-{16650653-074E-46FC-8627-B471099C6955}" dt="2024-03-05T04:29:04.025" v="11" actId="1076"/>
      <pc:docMkLst>
        <pc:docMk/>
      </pc:docMkLst>
      <pc:sldChg chg="addAnim delAnim modAnim">
        <pc:chgData name="アキタ　ココナ" userId="S::5474790@school.city.osaka.jp::62708a7c-4c28-4ed5-8c9b-7161af88b93b" providerId="AD" clId="Web-{16650653-074E-46FC-8627-B471099C6955}" dt="2024-03-05T04:25:58.051" v="4"/>
        <pc:sldMkLst>
          <pc:docMk/>
          <pc:sldMk cId="2251938248" sldId="257"/>
        </pc:sldMkLst>
      </pc:sldChg>
      <pc:sldChg chg="modSp addAnim delAnim">
        <pc:chgData name="アキタ　ココナ" userId="S::5474790@school.city.osaka.jp::62708a7c-4c28-4ed5-8c9b-7161af88b93b" providerId="AD" clId="Web-{16650653-074E-46FC-8627-B471099C6955}" dt="2024-03-05T04:29:04.025" v="11" actId="1076"/>
        <pc:sldMkLst>
          <pc:docMk/>
          <pc:sldMk cId="1088777788" sldId="258"/>
        </pc:sldMkLst>
        <pc:picChg chg="mod">
          <ac:chgData name="アキタ　ココナ" userId="S::5474790@school.city.osaka.jp::62708a7c-4c28-4ed5-8c9b-7161af88b93b" providerId="AD" clId="Web-{16650653-074E-46FC-8627-B471099C6955}" dt="2024-03-05T04:29:04.025" v="11" actId="1076"/>
          <ac:picMkLst>
            <pc:docMk/>
            <pc:sldMk cId="1088777788" sldId="258"/>
            <ac:picMk id="4" creationId="{B9C6FE29-B448-1A2E-1D57-84A255924889}"/>
          </ac:picMkLst>
        </pc:picChg>
      </pc:sldChg>
    </pc:docChg>
  </pc:docChgLst>
  <pc:docChgLst>
    <pc:chgData name="アキタ　ココナ" userId="S::5474790@school.city.osaka.jp::62708a7c-4c28-4ed5-8c9b-7161af88b93b" providerId="AD" clId="Web-{26E1648F-CB2C-4402-AD09-D625B3E10E7C}"/>
    <pc:docChg chg="delSld modSld sldOrd">
      <pc:chgData name="アキタ　ココナ" userId="S::5474790@school.city.osaka.jp::62708a7c-4c28-4ed5-8c9b-7161af88b93b" providerId="AD" clId="Web-{26E1648F-CB2C-4402-AD09-D625B3E10E7C}" dt="2024-03-05T06:17:30.640" v="315" actId="20577"/>
      <pc:docMkLst>
        <pc:docMk/>
      </pc:docMkLst>
      <pc:sldChg chg="modSp">
        <pc:chgData name="アキタ　ココナ" userId="S::5474790@school.city.osaka.jp::62708a7c-4c28-4ed5-8c9b-7161af88b93b" providerId="AD" clId="Web-{26E1648F-CB2C-4402-AD09-D625B3E10E7C}" dt="2024-03-05T05:52:28.996" v="121" actId="14100"/>
        <pc:sldMkLst>
          <pc:docMk/>
          <pc:sldMk cId="2251938248" sldId="257"/>
        </pc:sldMkLst>
        <pc:spChg chg="mod">
          <ac:chgData name="アキタ　ココナ" userId="S::5474790@school.city.osaka.jp::62708a7c-4c28-4ed5-8c9b-7161af88b93b" providerId="AD" clId="Web-{26E1648F-CB2C-4402-AD09-D625B3E10E7C}" dt="2024-03-05T05:52:28.996" v="121" actId="14100"/>
          <ac:spMkLst>
            <pc:docMk/>
            <pc:sldMk cId="2251938248" sldId="257"/>
            <ac:spMk id="4" creationId="{C0783A92-CC70-4296-9E57-D434A00FCC2D}"/>
          </ac:spMkLst>
        </pc:spChg>
      </pc:sldChg>
      <pc:sldChg chg="addAnim">
        <pc:chgData name="アキタ　ココナ" userId="S::5474790@school.city.osaka.jp::62708a7c-4c28-4ed5-8c9b-7161af88b93b" providerId="AD" clId="Web-{26E1648F-CB2C-4402-AD09-D625B3E10E7C}" dt="2024-03-05T05:26:00.490" v="0"/>
        <pc:sldMkLst>
          <pc:docMk/>
          <pc:sldMk cId="1088777788" sldId="258"/>
        </pc:sldMkLst>
      </pc:sldChg>
      <pc:sldChg chg="addSp delSp modSp addAnim delAnim modNotes">
        <pc:chgData name="アキタ　ココナ" userId="S::5474790@school.city.osaka.jp::62708a7c-4c28-4ed5-8c9b-7161af88b93b" providerId="AD" clId="Web-{26E1648F-CB2C-4402-AD09-D625B3E10E7C}" dt="2024-03-05T05:49:08.302" v="117"/>
        <pc:sldMkLst>
          <pc:docMk/>
          <pc:sldMk cId="2804978894" sldId="259"/>
        </pc:sldMkLst>
        <pc:spChg chg="mod">
          <ac:chgData name="アキタ　ココナ" userId="S::5474790@school.city.osaka.jp::62708a7c-4c28-4ed5-8c9b-7161af88b93b" providerId="AD" clId="Web-{26E1648F-CB2C-4402-AD09-D625B3E10E7C}" dt="2024-03-05T05:42:39.726" v="54"/>
          <ac:spMkLst>
            <pc:docMk/>
            <pc:sldMk cId="2804978894" sldId="259"/>
            <ac:spMk id="2" creationId="{56B1861B-0026-40F4-92E6-38D6B8EC2CCF}"/>
          </ac:spMkLst>
        </pc:spChg>
        <pc:spChg chg="mod">
          <ac:chgData name="アキタ　ココナ" userId="S::5474790@school.city.osaka.jp::62708a7c-4c28-4ed5-8c9b-7161af88b93b" providerId="AD" clId="Web-{26E1648F-CB2C-4402-AD09-D625B3E10E7C}" dt="2024-03-05T05:47:59.737" v="111" actId="1076"/>
          <ac:spMkLst>
            <pc:docMk/>
            <pc:sldMk cId="2804978894" sldId="259"/>
            <ac:spMk id="3" creationId="{D9B335FA-EA2B-4E85-988D-FD454E97A666}"/>
          </ac:spMkLst>
        </pc:spChg>
        <pc:spChg chg="add del">
          <ac:chgData name="アキタ　ココナ" userId="S::5474790@school.city.osaka.jp::62708a7c-4c28-4ed5-8c9b-7161af88b93b" providerId="AD" clId="Web-{26E1648F-CB2C-4402-AD09-D625B3E10E7C}" dt="2024-03-05T05:43:11.477" v="56"/>
          <ac:spMkLst>
            <pc:docMk/>
            <pc:sldMk cId="2804978894" sldId="259"/>
            <ac:spMk id="4" creationId="{C9936AE5-6B25-27D3-3ADA-C6AA4F90F24B}"/>
          </ac:spMkLst>
        </pc:spChg>
        <pc:spChg chg="add del">
          <ac:chgData name="アキタ　ココナ" userId="S::5474790@school.city.osaka.jp::62708a7c-4c28-4ed5-8c9b-7161af88b93b" providerId="AD" clId="Web-{26E1648F-CB2C-4402-AD09-D625B3E10E7C}" dt="2024-03-05T05:43:30.228" v="58"/>
          <ac:spMkLst>
            <pc:docMk/>
            <pc:sldMk cId="2804978894" sldId="259"/>
            <ac:spMk id="5" creationId="{2FF8AB16-3EDC-9B3B-F3CF-8320279E43F7}"/>
          </ac:spMkLst>
        </pc:spChg>
        <pc:spChg chg="add mod">
          <ac:chgData name="アキタ　ココナ" userId="S::5474790@school.city.osaka.jp::62708a7c-4c28-4ed5-8c9b-7161af88b93b" providerId="AD" clId="Web-{26E1648F-CB2C-4402-AD09-D625B3E10E7C}" dt="2024-03-05T05:48:17.628" v="113" actId="1076"/>
          <ac:spMkLst>
            <pc:docMk/>
            <pc:sldMk cId="2804978894" sldId="259"/>
            <ac:spMk id="7" creationId="{F2292387-39B0-835D-C4EF-2850167250C8}"/>
          </ac:spMkLst>
        </pc:spChg>
        <pc:spChg chg="mod">
          <ac:chgData name="アキタ　ココナ" userId="S::5474790@school.city.osaka.jp::62708a7c-4c28-4ed5-8c9b-7161af88b93b" providerId="AD" clId="Web-{26E1648F-CB2C-4402-AD09-D625B3E10E7C}" dt="2024-03-05T05:48:29.175" v="115" actId="1076"/>
          <ac:spMkLst>
            <pc:docMk/>
            <pc:sldMk cId="2804978894" sldId="259"/>
            <ac:spMk id="8" creationId="{CE1C6035-CAEA-C476-472E-6452A12BD1CB}"/>
          </ac:spMkLst>
        </pc:spChg>
        <pc:picChg chg="mod">
          <ac:chgData name="アキタ　ココナ" userId="S::5474790@school.city.osaka.jp::62708a7c-4c28-4ed5-8c9b-7161af88b93b" providerId="AD" clId="Web-{26E1648F-CB2C-4402-AD09-D625B3E10E7C}" dt="2024-03-05T05:38:40.796" v="37" actId="1076"/>
          <ac:picMkLst>
            <pc:docMk/>
            <pc:sldMk cId="2804978894" sldId="259"/>
            <ac:picMk id="6" creationId="{3902E595-718C-8531-E816-F35CA58867CD}"/>
          </ac:picMkLst>
        </pc:picChg>
      </pc:sldChg>
      <pc:sldChg chg="modSp ord">
        <pc:chgData name="アキタ　ココナ" userId="S::5474790@school.city.osaka.jp::62708a7c-4c28-4ed5-8c9b-7161af88b93b" providerId="AD" clId="Web-{26E1648F-CB2C-4402-AD09-D625B3E10E7C}" dt="2024-03-05T06:17:30.640" v="315" actId="20577"/>
        <pc:sldMkLst>
          <pc:docMk/>
          <pc:sldMk cId="538681189" sldId="261"/>
        </pc:sldMkLst>
        <pc:spChg chg="mod">
          <ac:chgData name="アキタ　ココナ" userId="S::5474790@school.city.osaka.jp::62708a7c-4c28-4ed5-8c9b-7161af88b93b" providerId="AD" clId="Web-{26E1648F-CB2C-4402-AD09-D625B3E10E7C}" dt="2024-03-05T06:09:16.670" v="271"/>
          <ac:spMkLst>
            <pc:docMk/>
            <pc:sldMk cId="538681189" sldId="261"/>
            <ac:spMk id="2" creationId="{7AFE2C98-DDED-4712-BFC7-DCDB92C912F8}"/>
          </ac:spMkLst>
        </pc:spChg>
        <pc:spChg chg="mod">
          <ac:chgData name="アキタ　ココナ" userId="S::5474790@school.city.osaka.jp::62708a7c-4c28-4ed5-8c9b-7161af88b93b" providerId="AD" clId="Web-{26E1648F-CB2C-4402-AD09-D625B3E10E7C}" dt="2024-03-05T06:17:30.640" v="315" actId="20577"/>
          <ac:spMkLst>
            <pc:docMk/>
            <pc:sldMk cId="538681189" sldId="261"/>
            <ac:spMk id="3" creationId="{6D4A88BC-2A91-4DD2-A8E5-DDDB162CB43B}"/>
          </ac:spMkLst>
        </pc:spChg>
      </pc:sldChg>
      <pc:sldChg chg="modSp modNotes">
        <pc:chgData name="アキタ　ココナ" userId="S::5474790@school.city.osaka.jp::62708a7c-4c28-4ed5-8c9b-7161af88b93b" providerId="AD" clId="Web-{26E1648F-CB2C-4402-AD09-D625B3E10E7C}" dt="2024-03-05T06:06:37.837" v="269"/>
        <pc:sldMkLst>
          <pc:docMk/>
          <pc:sldMk cId="2972840161" sldId="262"/>
        </pc:sldMkLst>
        <pc:spChg chg="mod">
          <ac:chgData name="アキタ　ココナ" userId="S::5474790@school.city.osaka.jp::62708a7c-4c28-4ed5-8c9b-7161af88b93b" providerId="AD" clId="Web-{26E1648F-CB2C-4402-AD09-D625B3E10E7C}" dt="2024-03-05T06:05:45.757" v="257" actId="20577"/>
          <ac:spMkLst>
            <pc:docMk/>
            <pc:sldMk cId="2972840161" sldId="262"/>
            <ac:spMk id="3" creationId="{AAB46D0B-D3F7-9B91-05C0-FC4E4BB84516}"/>
          </ac:spMkLst>
        </pc:spChg>
      </pc:sldChg>
      <pc:sldChg chg="del">
        <pc:chgData name="アキタ　ココナ" userId="S::5474790@school.city.osaka.jp::62708a7c-4c28-4ed5-8c9b-7161af88b93b" providerId="AD" clId="Web-{26E1648F-CB2C-4402-AD09-D625B3E10E7C}" dt="2024-03-05T05:55:04.486" v="143"/>
        <pc:sldMkLst>
          <pc:docMk/>
          <pc:sldMk cId="2429736731" sldId="263"/>
        </pc:sldMkLst>
      </pc:sldChg>
    </pc:docChg>
  </pc:docChgLst>
  <pc:docChgLst>
    <pc:chgData name="オリタ　サエ" userId="S::9858152@school.city.osaka.jp::7f54acf6-5d0a-4a72-a210-6ae452b0588d" providerId="AD" clId="Web-{1CA3E3E0-0B2F-4013-9421-B6F861C7342D}"/>
    <pc:docChg chg="modSld">
      <pc:chgData name="オリタ　サエ" userId="S::9858152@school.city.osaka.jp::7f54acf6-5d0a-4a72-a210-6ae452b0588d" providerId="AD" clId="Web-{1CA3E3E0-0B2F-4013-9421-B6F861C7342D}" dt="2024-02-21T06:14:52.307" v="40" actId="20577"/>
      <pc:docMkLst>
        <pc:docMk/>
      </pc:docMkLst>
      <pc:sldChg chg="modSp">
        <pc:chgData name="オリタ　サエ" userId="S::9858152@school.city.osaka.jp::7f54acf6-5d0a-4a72-a210-6ae452b0588d" providerId="AD" clId="Web-{1CA3E3E0-0B2F-4013-9421-B6F861C7342D}" dt="2024-02-21T06:14:52.307" v="40" actId="20577"/>
        <pc:sldMkLst>
          <pc:docMk/>
          <pc:sldMk cId="1088777788" sldId="258"/>
        </pc:sldMkLst>
        <pc:spChg chg="mod">
          <ac:chgData name="オリタ　サエ" userId="S::9858152@school.city.osaka.jp::7f54acf6-5d0a-4a72-a210-6ae452b0588d" providerId="AD" clId="Web-{1CA3E3E0-0B2F-4013-9421-B6F861C7342D}" dt="2024-02-21T06:14:52.307" v="40" actId="20577"/>
          <ac:spMkLst>
            <pc:docMk/>
            <pc:sldMk cId="1088777788" sldId="258"/>
            <ac:spMk id="3" creationId="{292E3D69-30B5-4404-A7CE-03E50CBB7045}"/>
          </ac:spMkLst>
        </pc:spChg>
      </pc:sldChg>
    </pc:docChg>
  </pc:docChgLst>
  <pc:docChgLst>
    <pc:chgData name="イケミツ　ミレイ" userId="S::9117242@school.city.osaka.jp::4a535a7d-0696-492c-a2c4-70df1454a63a" providerId="AD" clId="Web-{2F70E5F3-7959-4BD0-AE2C-6EE130B6E3BB}"/>
    <pc:docChg chg="modSld">
      <pc:chgData name="イケミツ　ミレイ" userId="S::9117242@school.city.osaka.jp::4a535a7d-0696-492c-a2c4-70df1454a63a" providerId="AD" clId="Web-{2F70E5F3-7959-4BD0-AE2C-6EE130B6E3BB}" dt="2024-03-05T02:29:33.147" v="11"/>
      <pc:docMkLst>
        <pc:docMk/>
      </pc:docMkLst>
      <pc:sldChg chg="addAnim delAnim modAnim">
        <pc:chgData name="イケミツ　ミレイ" userId="S::9117242@school.city.osaka.jp::4a535a7d-0696-492c-a2c4-70df1454a63a" providerId="AD" clId="Web-{2F70E5F3-7959-4BD0-AE2C-6EE130B6E3BB}" dt="2024-03-05T02:29:33.147" v="11"/>
        <pc:sldMkLst>
          <pc:docMk/>
          <pc:sldMk cId="2251938248" sldId="257"/>
        </pc:sldMkLst>
      </pc:sldChg>
    </pc:docChg>
  </pc:docChgLst>
  <pc:docChgLst>
    <pc:chgData name="アダムス　ラミン　ロック" userId="S::7298066@school.city.osaka.jp::a91a4c26-7618-493b-9b60-b5b6cbbeab47" providerId="AD" clId="Web-{361D37FC-EA6C-4D0D-A8F6-8CD926CBC369}"/>
    <pc:docChg chg="addSld modSld">
      <pc:chgData name="アダムス　ラミン　ロック" userId="S::7298066@school.city.osaka.jp::a91a4c26-7618-493b-9b60-b5b6cbbeab47" providerId="AD" clId="Web-{361D37FC-EA6C-4D0D-A8F6-8CD926CBC369}" dt="2024-02-29T06:19:33.586" v="109"/>
      <pc:docMkLst>
        <pc:docMk/>
      </pc:docMkLst>
      <pc:sldChg chg="addSp delSp modSp mod setBg setClrOvrMap">
        <pc:chgData name="アダムス　ラミン　ロック" userId="S::7298066@school.city.osaka.jp::a91a4c26-7618-493b-9b60-b5b6cbbeab47" providerId="AD" clId="Web-{361D37FC-EA6C-4D0D-A8F6-8CD926CBC369}" dt="2024-02-29T06:19:33.586" v="109"/>
        <pc:sldMkLst>
          <pc:docMk/>
          <pc:sldMk cId="2972840161" sldId="262"/>
        </pc:sldMkLst>
        <pc:spChg chg="mod">
          <ac:chgData name="アダムス　ラミン　ロック" userId="S::7298066@school.city.osaka.jp::a91a4c26-7618-493b-9b60-b5b6cbbeab47" providerId="AD" clId="Web-{361D37FC-EA6C-4D0D-A8F6-8CD926CBC369}" dt="2024-02-29T06:06:52.514" v="67"/>
          <ac:spMkLst>
            <pc:docMk/>
            <pc:sldMk cId="2972840161" sldId="262"/>
            <ac:spMk id="2" creationId="{E0CF698D-AFC9-FEC2-4EF7-4C15EA740983}"/>
          </ac:spMkLst>
        </pc:spChg>
        <pc:spChg chg="mod">
          <ac:chgData name="アダムス　ラミン　ロック" userId="S::7298066@school.city.osaka.jp::a91a4c26-7618-493b-9b60-b5b6cbbeab47" providerId="AD" clId="Web-{361D37FC-EA6C-4D0D-A8F6-8CD926CBC369}" dt="2024-02-29T06:15:08.999" v="107" actId="20577"/>
          <ac:spMkLst>
            <pc:docMk/>
            <pc:sldMk cId="2972840161" sldId="262"/>
            <ac:spMk id="3" creationId="{AAB46D0B-D3F7-9B91-05C0-FC4E4BB84516}"/>
          </ac:spMkLst>
        </pc:spChg>
        <pc:spChg chg="add del">
          <ac:chgData name="アダムス　ラミン　ロック" userId="S::7298066@school.city.osaka.jp::a91a4c26-7618-493b-9b60-b5b6cbbeab47" providerId="AD" clId="Web-{361D37FC-EA6C-4D0D-A8F6-8CD926CBC369}" dt="2024-02-29T06:06:37.623" v="60"/>
          <ac:spMkLst>
            <pc:docMk/>
            <pc:sldMk cId="2972840161" sldId="262"/>
            <ac:spMk id="10" creationId="{71B2258F-86CA-4D4D-8270-BC05FCDEBFB3}"/>
          </ac:spMkLst>
        </pc:spChg>
        <pc:spChg chg="add del">
          <ac:chgData name="アダムス　ラミン　ロック" userId="S::7298066@school.city.osaka.jp::a91a4c26-7618-493b-9b60-b5b6cbbeab47" providerId="AD" clId="Web-{361D37FC-EA6C-4D0D-A8F6-8CD926CBC369}" dt="2024-02-29T06:06:39.686" v="62"/>
          <ac:spMkLst>
            <pc:docMk/>
            <pc:sldMk cId="2972840161" sldId="262"/>
            <ac:spMk id="12" creationId="{097CD68E-23E3-4007-8847-CD0944C4F7BE}"/>
          </ac:spMkLst>
        </pc:spChg>
        <pc:spChg chg="add del">
          <ac:chgData name="アダムス　ラミン　ロック" userId="S::7298066@school.city.osaka.jp::a91a4c26-7618-493b-9b60-b5b6cbbeab47" providerId="AD" clId="Web-{361D37FC-EA6C-4D0D-A8F6-8CD926CBC369}" dt="2024-02-29T06:06:39.686" v="62"/>
          <ac:spMkLst>
            <pc:docMk/>
            <pc:sldMk cId="2972840161" sldId="262"/>
            <ac:spMk id="13" creationId="{E91DC736-0EF8-4F87-9146-EBF1D2EE4D3D}"/>
          </ac:spMkLst>
        </pc:spChg>
        <pc:spChg chg="add del">
          <ac:chgData name="アダムス　ラミン　ロック" userId="S::7298066@school.city.osaka.jp::a91a4c26-7618-493b-9b60-b5b6cbbeab47" providerId="AD" clId="Web-{361D37FC-EA6C-4D0D-A8F6-8CD926CBC369}" dt="2024-02-29T06:06:39.686" v="62"/>
          <ac:spMkLst>
            <pc:docMk/>
            <pc:sldMk cId="2972840161" sldId="262"/>
            <ac:spMk id="14" creationId="{AF2F604E-43BE-4DC3-B983-E071523364F8}"/>
          </ac:spMkLst>
        </pc:spChg>
        <pc:spChg chg="add del">
          <ac:chgData name="アダムス　ラミン　ロック" userId="S::7298066@school.city.osaka.jp::a91a4c26-7618-493b-9b60-b5b6cbbeab47" providerId="AD" clId="Web-{361D37FC-EA6C-4D0D-A8F6-8CD926CBC369}" dt="2024-02-29T06:06:39.686" v="62"/>
          <ac:spMkLst>
            <pc:docMk/>
            <pc:sldMk cId="2972840161" sldId="262"/>
            <ac:spMk id="16" creationId="{08C9B587-E65E-4B52-B37C-ABEBB6E87928}"/>
          </ac:spMkLst>
        </pc:spChg>
        <pc:spChg chg="add del">
          <ac:chgData name="アダムス　ラミン　ロック" userId="S::7298066@school.city.osaka.jp::a91a4c26-7618-493b-9b60-b5b6cbbeab47" providerId="AD" clId="Web-{361D37FC-EA6C-4D0D-A8F6-8CD926CBC369}" dt="2024-02-29T06:06:47.092" v="64"/>
          <ac:spMkLst>
            <pc:docMk/>
            <pc:sldMk cId="2972840161" sldId="262"/>
            <ac:spMk id="18" creationId="{0671A8AE-40A1-4631-A6B8-581AFF065482}"/>
          </ac:spMkLst>
        </pc:spChg>
        <pc:spChg chg="add del">
          <ac:chgData name="アダムス　ラミン　ロック" userId="S::7298066@school.city.osaka.jp::a91a4c26-7618-493b-9b60-b5b6cbbeab47" providerId="AD" clId="Web-{361D37FC-EA6C-4D0D-A8F6-8CD926CBC369}" dt="2024-02-29T06:06:47.092" v="64"/>
          <ac:spMkLst>
            <pc:docMk/>
            <pc:sldMk cId="2972840161" sldId="262"/>
            <ac:spMk id="19" creationId="{AB58EF07-17C2-48CF-ABB0-EEF1F17CB8F0}"/>
          </ac:spMkLst>
        </pc:spChg>
        <pc:spChg chg="add del">
          <ac:chgData name="アダムス　ラミン　ロック" userId="S::7298066@school.city.osaka.jp::a91a4c26-7618-493b-9b60-b5b6cbbeab47" providerId="AD" clId="Web-{361D37FC-EA6C-4D0D-A8F6-8CD926CBC369}" dt="2024-02-29T06:06:47.092" v="64"/>
          <ac:spMkLst>
            <pc:docMk/>
            <pc:sldMk cId="2972840161" sldId="262"/>
            <ac:spMk id="20" creationId="{AF2F604E-43BE-4DC3-B983-E071523364F8}"/>
          </ac:spMkLst>
        </pc:spChg>
        <pc:spChg chg="add del">
          <ac:chgData name="アダムス　ラミン　ロック" userId="S::7298066@school.city.osaka.jp::a91a4c26-7618-493b-9b60-b5b6cbbeab47" providerId="AD" clId="Web-{361D37FC-EA6C-4D0D-A8F6-8CD926CBC369}" dt="2024-02-29T06:06:47.092" v="64"/>
          <ac:spMkLst>
            <pc:docMk/>
            <pc:sldMk cId="2972840161" sldId="262"/>
            <ac:spMk id="21" creationId="{08C9B587-E65E-4B52-B37C-ABEBB6E87928}"/>
          </ac:spMkLst>
        </pc:spChg>
        <pc:spChg chg="add del">
          <ac:chgData name="アダムス　ラミン　ロック" userId="S::7298066@school.city.osaka.jp::a91a4c26-7618-493b-9b60-b5b6cbbeab47" providerId="AD" clId="Web-{361D37FC-EA6C-4D0D-A8F6-8CD926CBC369}" dt="2024-02-29T06:06:52.499" v="66"/>
          <ac:spMkLst>
            <pc:docMk/>
            <pc:sldMk cId="2972840161" sldId="262"/>
            <ac:spMk id="23" creationId="{9B7AD9F6-8CE7-4299-8FC6-328F4DCD3FF9}"/>
          </ac:spMkLst>
        </pc:spChg>
        <pc:spChg chg="add del">
          <ac:chgData name="アダムス　ラミン　ロック" userId="S::7298066@school.city.osaka.jp::a91a4c26-7618-493b-9b60-b5b6cbbeab47" providerId="AD" clId="Web-{361D37FC-EA6C-4D0D-A8F6-8CD926CBC369}" dt="2024-02-29T06:06:52.499" v="66"/>
          <ac:spMkLst>
            <pc:docMk/>
            <pc:sldMk cId="2972840161" sldId="262"/>
            <ac:spMk id="24" creationId="{F49775AF-8896-43EE-92C6-83497D6DC56F}"/>
          </ac:spMkLst>
        </pc:spChg>
        <pc:spChg chg="add">
          <ac:chgData name="アダムス　ラミン　ロック" userId="S::7298066@school.city.osaka.jp::a91a4c26-7618-493b-9b60-b5b6cbbeab47" providerId="AD" clId="Web-{361D37FC-EA6C-4D0D-A8F6-8CD926CBC369}" dt="2024-02-29T06:06:52.514" v="67"/>
          <ac:spMkLst>
            <pc:docMk/>
            <pc:sldMk cId="2972840161" sldId="262"/>
            <ac:spMk id="26" creationId="{F13C74B1-5B17-4795-BED0-7140497B445A}"/>
          </ac:spMkLst>
        </pc:spChg>
        <pc:spChg chg="add">
          <ac:chgData name="アダムス　ラミン　ロック" userId="S::7298066@school.city.osaka.jp::a91a4c26-7618-493b-9b60-b5b6cbbeab47" providerId="AD" clId="Web-{361D37FC-EA6C-4D0D-A8F6-8CD926CBC369}" dt="2024-02-29T06:06:52.514" v="67"/>
          <ac:spMkLst>
            <pc:docMk/>
            <pc:sldMk cId="2972840161" sldId="262"/>
            <ac:spMk id="27" creationId="{D4974D33-8DC5-464E-8C6D-BE58F0669C17}"/>
          </ac:spMkLst>
        </pc:spChg>
        <pc:picChg chg="add del mod">
          <ac:chgData name="アダムス　ラミン　ロック" userId="S::7298066@school.city.osaka.jp::a91a4c26-7618-493b-9b60-b5b6cbbeab47" providerId="AD" clId="Web-{361D37FC-EA6C-4D0D-A8F6-8CD926CBC369}" dt="2024-02-29T06:04:26.744" v="50"/>
          <ac:picMkLst>
            <pc:docMk/>
            <pc:sldMk cId="2972840161" sldId="262"/>
            <ac:picMk id="4" creationId="{1F1DE93A-71C3-6A38-F163-FC0AFA4BA356}"/>
          </ac:picMkLst>
        </pc:picChg>
        <pc:picChg chg="add mod ord">
          <ac:chgData name="アダムス　ラミン　ロック" userId="S::7298066@school.city.osaka.jp::a91a4c26-7618-493b-9b60-b5b6cbbeab47" providerId="AD" clId="Web-{361D37FC-EA6C-4D0D-A8F6-8CD926CBC369}" dt="2024-02-29T06:06:52.514" v="67"/>
          <ac:picMkLst>
            <pc:docMk/>
            <pc:sldMk cId="2972840161" sldId="262"/>
            <ac:picMk id="5" creationId="{6C7D855C-34F1-61D2-9C35-36CB3675DBD2}"/>
          </ac:picMkLst>
        </pc:picChg>
        <pc:picChg chg="add mod">
          <ac:chgData name="アダムス　ラミン　ロック" userId="S::7298066@school.city.osaka.jp::a91a4c26-7618-493b-9b60-b5b6cbbeab47" providerId="AD" clId="Web-{361D37FC-EA6C-4D0D-A8F6-8CD926CBC369}" dt="2024-02-29T06:19:33.586" v="109"/>
          <ac:picMkLst>
            <pc:docMk/>
            <pc:sldMk cId="2972840161" sldId="262"/>
            <ac:picMk id="6" creationId="{C2AB1815-13C4-BC79-7BEB-C64F60F65D2E}"/>
          </ac:picMkLst>
        </pc:picChg>
      </pc:sldChg>
      <pc:sldChg chg="new">
        <pc:chgData name="アダムス　ラミン　ロック" userId="S::7298066@school.city.osaka.jp::a91a4c26-7618-493b-9b60-b5b6cbbeab47" providerId="AD" clId="Web-{361D37FC-EA6C-4D0D-A8F6-8CD926CBC369}" dt="2024-02-29T06:18:27.912" v="108"/>
        <pc:sldMkLst>
          <pc:docMk/>
          <pc:sldMk cId="2429736731" sldId="263"/>
        </pc:sldMkLst>
      </pc:sldChg>
    </pc:docChg>
  </pc:docChgLst>
  <pc:docChgLst>
    <pc:chgData name="アキタ　ココナ" userId="S::5474790@school.city.osaka.jp::62708a7c-4c28-4ed5-8c9b-7161af88b93b" providerId="AD" clId="Web-{2CEAD4BF-3122-49E4-AA93-E9B4201AFFF4}"/>
    <pc:docChg chg="modSld">
      <pc:chgData name="アキタ　ココナ" userId="S::5474790@school.city.osaka.jp::62708a7c-4c28-4ed5-8c9b-7161af88b93b" providerId="AD" clId="Web-{2CEAD4BF-3122-49E4-AA93-E9B4201AFFF4}" dt="2024-03-06T16:34:05.649" v="194" actId="14100"/>
      <pc:docMkLst>
        <pc:docMk/>
      </pc:docMkLst>
      <pc:sldChg chg="addSp delSp modSp delAnim">
        <pc:chgData name="アキタ　ココナ" userId="S::5474790@school.city.osaka.jp::62708a7c-4c28-4ed5-8c9b-7161af88b93b" providerId="AD" clId="Web-{2CEAD4BF-3122-49E4-AA93-E9B4201AFFF4}" dt="2024-03-06T16:34:05.649" v="194" actId="14100"/>
        <pc:sldMkLst>
          <pc:docMk/>
          <pc:sldMk cId="1088777788" sldId="258"/>
        </pc:sldMkLst>
        <pc:spChg chg="del mod">
          <ac:chgData name="アキタ　ココナ" userId="S::5474790@school.city.osaka.jp::62708a7c-4c28-4ed5-8c9b-7161af88b93b" providerId="AD" clId="Web-{2CEAD4BF-3122-49E4-AA93-E9B4201AFFF4}" dt="2024-03-06T16:09:43.065" v="40"/>
          <ac:spMkLst>
            <pc:docMk/>
            <pc:sldMk cId="1088777788" sldId="258"/>
            <ac:spMk id="3" creationId="{292E3D69-30B5-4404-A7CE-03E50CBB7045}"/>
          </ac:spMkLst>
        </pc:spChg>
        <pc:spChg chg="mod topLvl">
          <ac:chgData name="アキタ　ココナ" userId="S::5474790@school.city.osaka.jp::62708a7c-4c28-4ed5-8c9b-7161af88b93b" providerId="AD" clId="Web-{2CEAD4BF-3122-49E4-AA93-E9B4201AFFF4}" dt="2024-03-06T16:26:37.700" v="124"/>
          <ac:spMkLst>
            <pc:docMk/>
            <pc:sldMk cId="1088777788" sldId="258"/>
            <ac:spMk id="6" creationId="{F29175AD-D8E9-1C53-ABE4-CAA28D96EA4A}"/>
          </ac:spMkLst>
        </pc:spChg>
        <pc:spChg chg="add mod ord">
          <ac:chgData name="アキタ　ココナ" userId="S::5474790@school.city.osaka.jp::62708a7c-4c28-4ed5-8c9b-7161af88b93b" providerId="AD" clId="Web-{2CEAD4BF-3122-49E4-AA93-E9B4201AFFF4}" dt="2024-03-06T16:29:44.924" v="154" actId="1076"/>
          <ac:spMkLst>
            <pc:docMk/>
            <pc:sldMk cId="1088777788" sldId="258"/>
            <ac:spMk id="7" creationId="{034D7C5B-075B-A314-AAF2-F9DAD060D6BE}"/>
          </ac:spMkLst>
        </pc:spChg>
        <pc:spChg chg="add mod ord topLvl">
          <ac:chgData name="アキタ　ココナ" userId="S::5474790@school.city.osaka.jp::62708a7c-4c28-4ed5-8c9b-7161af88b93b" providerId="AD" clId="Web-{2CEAD4BF-3122-49E4-AA93-E9B4201AFFF4}" dt="2024-03-06T16:26:37.700" v="124"/>
          <ac:spMkLst>
            <pc:docMk/>
            <pc:sldMk cId="1088777788" sldId="258"/>
            <ac:spMk id="8" creationId="{F9431AB5-2405-23F0-D898-FE3A08D52093}"/>
          </ac:spMkLst>
        </pc:spChg>
        <pc:spChg chg="add mod">
          <ac:chgData name="アキタ　ココナ" userId="S::5474790@school.city.osaka.jp::62708a7c-4c28-4ed5-8c9b-7161af88b93b" providerId="AD" clId="Web-{2CEAD4BF-3122-49E4-AA93-E9B4201AFFF4}" dt="2024-03-06T16:29:36.751" v="153" actId="1076"/>
          <ac:spMkLst>
            <pc:docMk/>
            <pc:sldMk cId="1088777788" sldId="258"/>
            <ac:spMk id="9" creationId="{A98FB261-359B-6E40-A75A-439EB6254CAE}"/>
          </ac:spMkLst>
        </pc:spChg>
        <pc:spChg chg="add del">
          <ac:chgData name="アキタ　ココナ" userId="S::5474790@school.city.osaka.jp::62708a7c-4c28-4ed5-8c9b-7161af88b93b" providerId="AD" clId="Web-{2CEAD4BF-3122-49E4-AA93-E9B4201AFFF4}" dt="2024-03-06T16:21:41.021" v="109"/>
          <ac:spMkLst>
            <pc:docMk/>
            <pc:sldMk cId="1088777788" sldId="258"/>
            <ac:spMk id="11" creationId="{D23CE903-3F63-6AD6-841C-D5D9598A8D33}"/>
          </ac:spMkLst>
        </pc:spChg>
        <pc:spChg chg="add del">
          <ac:chgData name="アキタ　ココナ" userId="S::5474790@school.city.osaka.jp::62708a7c-4c28-4ed5-8c9b-7161af88b93b" providerId="AD" clId="Web-{2CEAD4BF-3122-49E4-AA93-E9B4201AFFF4}" dt="2024-03-06T16:24:14.384" v="113"/>
          <ac:spMkLst>
            <pc:docMk/>
            <pc:sldMk cId="1088777788" sldId="258"/>
            <ac:spMk id="13" creationId="{6EDE97EB-75C1-5A46-033F-7F8ADC1F9D84}"/>
          </ac:spMkLst>
        </pc:spChg>
        <pc:spChg chg="add del mod">
          <ac:chgData name="アキタ　ココナ" userId="S::5474790@school.city.osaka.jp::62708a7c-4c28-4ed5-8c9b-7161af88b93b" providerId="AD" clId="Web-{2CEAD4BF-3122-49E4-AA93-E9B4201AFFF4}" dt="2024-03-06T16:24:49.901" v="118"/>
          <ac:spMkLst>
            <pc:docMk/>
            <pc:sldMk cId="1088777788" sldId="258"/>
            <ac:spMk id="15" creationId="{6130D504-DDF8-8B9C-DEB7-C79A469F804C}"/>
          </ac:spMkLst>
        </pc:spChg>
        <pc:spChg chg="add mod">
          <ac:chgData name="アキタ　ココナ" userId="S::5474790@school.city.osaka.jp::62708a7c-4c28-4ed5-8c9b-7161af88b93b" providerId="AD" clId="Web-{2CEAD4BF-3122-49E4-AA93-E9B4201AFFF4}" dt="2024-03-06T16:34:05.649" v="194" actId="14100"/>
          <ac:spMkLst>
            <pc:docMk/>
            <pc:sldMk cId="1088777788" sldId="258"/>
            <ac:spMk id="16" creationId="{A98CD58F-C1D9-CB7E-8972-1767143AA728}"/>
          </ac:spMkLst>
        </pc:spChg>
        <pc:spChg chg="add del">
          <ac:chgData name="アキタ　ココナ" userId="S::5474790@school.city.osaka.jp::62708a7c-4c28-4ed5-8c9b-7161af88b93b" providerId="AD" clId="Web-{2CEAD4BF-3122-49E4-AA93-E9B4201AFFF4}" dt="2024-03-06T16:27:18.748" v="132"/>
          <ac:spMkLst>
            <pc:docMk/>
            <pc:sldMk cId="1088777788" sldId="258"/>
            <ac:spMk id="17" creationId="{2A2F25A3-DC51-3697-288F-9BEB372EE184}"/>
          </ac:spMkLst>
        </pc:spChg>
        <pc:spChg chg="add del mod">
          <ac:chgData name="アキタ　ココナ" userId="S::5474790@school.city.osaka.jp::62708a7c-4c28-4ed5-8c9b-7161af88b93b" providerId="AD" clId="Web-{2CEAD4BF-3122-49E4-AA93-E9B4201AFFF4}" dt="2024-03-06T16:28:17" v="143"/>
          <ac:spMkLst>
            <pc:docMk/>
            <pc:sldMk cId="1088777788" sldId="258"/>
            <ac:spMk id="18" creationId="{4CA90D13-0A24-12C6-1324-7875F218BF2E}"/>
          </ac:spMkLst>
        </pc:spChg>
        <pc:spChg chg="add del">
          <ac:chgData name="アキタ　ココナ" userId="S::5474790@school.city.osaka.jp::62708a7c-4c28-4ed5-8c9b-7161af88b93b" providerId="AD" clId="Web-{2CEAD4BF-3122-49E4-AA93-E9B4201AFFF4}" dt="2024-03-06T16:27:29.748" v="134"/>
          <ac:spMkLst>
            <pc:docMk/>
            <pc:sldMk cId="1088777788" sldId="258"/>
            <ac:spMk id="19" creationId="{0EFFF248-D526-D629-E049-81D12F0943A2}"/>
          </ac:spMkLst>
        </pc:spChg>
        <pc:spChg chg="add del">
          <ac:chgData name="アキタ　ココナ" userId="S::5474790@school.city.osaka.jp::62708a7c-4c28-4ed5-8c9b-7161af88b93b" providerId="AD" clId="Web-{2CEAD4BF-3122-49E4-AA93-E9B4201AFFF4}" dt="2024-03-06T16:31:17.051" v="156"/>
          <ac:spMkLst>
            <pc:docMk/>
            <pc:sldMk cId="1088777788" sldId="258"/>
            <ac:spMk id="20" creationId="{E2C36A59-078A-F700-45DC-E516489F29C8}"/>
          </ac:spMkLst>
        </pc:spChg>
        <pc:spChg chg="add mod">
          <ac:chgData name="アキタ　ココナ" userId="S::5474790@school.city.osaka.jp::62708a7c-4c28-4ed5-8c9b-7161af88b93b" providerId="AD" clId="Web-{2CEAD4BF-3122-49E4-AA93-E9B4201AFFF4}" dt="2024-03-06T16:33:42.476" v="192" actId="1076"/>
          <ac:spMkLst>
            <pc:docMk/>
            <pc:sldMk cId="1088777788" sldId="258"/>
            <ac:spMk id="21" creationId="{CA0340B3-9192-7638-4887-52376A3D97C5}"/>
          </ac:spMkLst>
        </pc:spChg>
        <pc:grpChg chg="add del mod">
          <ac:chgData name="アキタ　ココナ" userId="S::5474790@school.city.osaka.jp::62708a7c-4c28-4ed5-8c9b-7161af88b93b" providerId="AD" clId="Web-{2CEAD4BF-3122-49E4-AA93-E9B4201AFFF4}" dt="2024-03-06T16:26:37.700" v="124"/>
          <ac:grpSpMkLst>
            <pc:docMk/>
            <pc:sldMk cId="1088777788" sldId="258"/>
            <ac:grpSpMk id="12" creationId="{E0D602B8-02B4-588A-0A67-9F9BEB7D80A4}"/>
          </ac:grpSpMkLst>
        </pc:grpChg>
        <pc:picChg chg="mod">
          <ac:chgData name="アキタ　ココナ" userId="S::5474790@school.city.osaka.jp::62708a7c-4c28-4ed5-8c9b-7161af88b93b" providerId="AD" clId="Web-{2CEAD4BF-3122-49E4-AA93-E9B4201AFFF4}" dt="2024-03-06T16:09:50.675" v="42" actId="1076"/>
          <ac:picMkLst>
            <pc:docMk/>
            <pc:sldMk cId="1088777788" sldId="258"/>
            <ac:picMk id="4" creationId="{B9C6FE29-B448-1A2E-1D57-84A255924889}"/>
          </ac:picMkLst>
        </pc:picChg>
        <pc:picChg chg="mod">
          <ac:chgData name="アキタ　ココナ" userId="S::5474790@school.city.osaka.jp::62708a7c-4c28-4ed5-8c9b-7161af88b93b" providerId="AD" clId="Web-{2CEAD4BF-3122-49E4-AA93-E9B4201AFFF4}" dt="2024-03-06T16:20:43.223" v="106" actId="1076"/>
          <ac:picMkLst>
            <pc:docMk/>
            <pc:sldMk cId="1088777788" sldId="258"/>
            <ac:picMk id="5" creationId="{CB096FBC-D6F7-0396-2FC7-E4456C9DEE6E}"/>
          </ac:picMkLst>
        </pc:picChg>
        <pc:picChg chg="add mod">
          <ac:chgData name="アキタ　ココナ" userId="S::5474790@school.city.osaka.jp::62708a7c-4c28-4ed5-8c9b-7161af88b93b" providerId="AD" clId="Web-{2CEAD4BF-3122-49E4-AA93-E9B4201AFFF4}" dt="2024-03-06T16:29:30.845" v="152" actId="1076"/>
          <ac:picMkLst>
            <pc:docMk/>
            <pc:sldMk cId="1088777788" sldId="258"/>
            <ac:picMk id="10" creationId="{3A804EBA-FEE4-E91F-ED79-93B56B128A2A}"/>
          </ac:picMkLst>
        </pc:picChg>
      </pc:sldChg>
    </pc:docChg>
  </pc:docChgLst>
  <pc:docChgLst>
    <pc:chgData name="オリタ　サエ" userId="S::9858152@school.city.osaka.jp::7f54acf6-5d0a-4a72-a210-6ae452b0588d" providerId="AD" clId="Web-{48DF1D12-BB95-4324-B8D6-C030E5FAD477}"/>
    <pc:docChg chg="modSld">
      <pc:chgData name="オリタ　サエ" userId="S::9858152@school.city.osaka.jp::7f54acf6-5d0a-4a72-a210-6ae452b0588d" providerId="AD" clId="Web-{48DF1D12-BB95-4324-B8D6-C030E5FAD477}" dt="2024-03-04T05:52:23.749" v="65" actId="20577"/>
      <pc:docMkLst>
        <pc:docMk/>
      </pc:docMkLst>
      <pc:sldChg chg="addSp modSp">
        <pc:chgData name="オリタ　サエ" userId="S::9858152@school.city.osaka.jp::7f54acf6-5d0a-4a72-a210-6ae452b0588d" providerId="AD" clId="Web-{48DF1D12-BB95-4324-B8D6-C030E5FAD477}" dt="2024-03-04T05:52:23.749" v="65" actId="20577"/>
        <pc:sldMkLst>
          <pc:docMk/>
          <pc:sldMk cId="1088777788" sldId="258"/>
        </pc:sldMkLst>
        <pc:spChg chg="mod">
          <ac:chgData name="オリタ　サエ" userId="S::9858152@school.city.osaka.jp::7f54acf6-5d0a-4a72-a210-6ae452b0588d" providerId="AD" clId="Web-{48DF1D12-BB95-4324-B8D6-C030E5FAD477}" dt="2024-03-04T05:52:23.749" v="65" actId="20577"/>
          <ac:spMkLst>
            <pc:docMk/>
            <pc:sldMk cId="1088777788" sldId="258"/>
            <ac:spMk id="2" creationId="{ED56AD53-2AE6-4B51-A272-933F9BFCE5EF}"/>
          </ac:spMkLst>
        </pc:spChg>
        <pc:spChg chg="mod">
          <ac:chgData name="オリタ　サエ" userId="S::9858152@school.city.osaka.jp::7f54acf6-5d0a-4a72-a210-6ae452b0588d" providerId="AD" clId="Web-{48DF1D12-BB95-4324-B8D6-C030E5FAD477}" dt="2024-03-04T05:46:17.318" v="62" actId="20577"/>
          <ac:spMkLst>
            <pc:docMk/>
            <pc:sldMk cId="1088777788" sldId="258"/>
            <ac:spMk id="3" creationId="{292E3D69-30B5-4404-A7CE-03E50CBB7045}"/>
          </ac:spMkLst>
        </pc:spChg>
        <pc:picChg chg="add mod">
          <ac:chgData name="オリタ　サエ" userId="S::9858152@school.city.osaka.jp::7f54acf6-5d0a-4a72-a210-6ae452b0588d" providerId="AD" clId="Web-{48DF1D12-BB95-4324-B8D6-C030E5FAD477}" dt="2024-03-04T05:40:40.779" v="33" actId="1076"/>
          <ac:picMkLst>
            <pc:docMk/>
            <pc:sldMk cId="1088777788" sldId="258"/>
            <ac:picMk id="4" creationId="{B9C6FE29-B448-1A2E-1D57-84A255924889}"/>
          </ac:picMkLst>
        </pc:picChg>
        <pc:picChg chg="add mod">
          <ac:chgData name="オリタ　サエ" userId="S::9858152@school.city.osaka.jp::7f54acf6-5d0a-4a72-a210-6ae452b0588d" providerId="AD" clId="Web-{48DF1D12-BB95-4324-B8D6-C030E5FAD477}" dt="2024-03-04T05:43:08.080" v="36" actId="1076"/>
          <ac:picMkLst>
            <pc:docMk/>
            <pc:sldMk cId="1088777788" sldId="258"/>
            <ac:picMk id="5" creationId="{CB096FBC-D6F7-0396-2FC7-E4456C9DEE6E}"/>
          </ac:picMkLst>
        </pc:picChg>
      </pc:sldChg>
    </pc:docChg>
  </pc:docChgLst>
  <pc:docChgLst>
    <pc:chgData name="アキタ　ココナ" userId="S::5474790@school.city.osaka.jp::62708a7c-4c28-4ed5-8c9b-7161af88b93b" providerId="AD" clId="Web-{64A8336A-3AAB-4BC1-A65A-A2EEA2EF13DB}"/>
    <pc:docChg chg="addSld delSld modSld">
      <pc:chgData name="アキタ　ココナ" userId="S::5474790@school.city.osaka.jp::62708a7c-4c28-4ed5-8c9b-7161af88b93b" providerId="AD" clId="Web-{64A8336A-3AAB-4BC1-A65A-A2EEA2EF13DB}" dt="2024-02-29T06:15:19.612" v="32" actId="1076"/>
      <pc:docMkLst>
        <pc:docMk/>
      </pc:docMkLst>
      <pc:sldChg chg="addSp modSp mod setBg">
        <pc:chgData name="アキタ　ココナ" userId="S::5474790@school.city.osaka.jp::62708a7c-4c28-4ed5-8c9b-7161af88b93b" providerId="AD" clId="Web-{64A8336A-3AAB-4BC1-A65A-A2EEA2EF13DB}" dt="2024-02-29T06:15:19.612" v="32" actId="1076"/>
        <pc:sldMkLst>
          <pc:docMk/>
          <pc:sldMk cId="2251938248" sldId="257"/>
        </pc:sldMkLst>
        <pc:spChg chg="mod">
          <ac:chgData name="アキタ　ココナ" userId="S::5474790@school.city.osaka.jp::62708a7c-4c28-4ed5-8c9b-7161af88b93b" providerId="AD" clId="Web-{64A8336A-3AAB-4BC1-A65A-A2EEA2EF13DB}" dt="2024-02-29T06:15:19.612" v="32" actId="1076"/>
          <ac:spMkLst>
            <pc:docMk/>
            <pc:sldMk cId="2251938248" sldId="257"/>
            <ac:spMk id="2" creationId="{9FF802C6-9D27-4D37-B6BE-07DB9269E0ED}"/>
          </ac:spMkLst>
        </pc:spChg>
        <pc:spChg chg="mod">
          <ac:chgData name="アキタ　ココナ" userId="S::5474790@school.city.osaka.jp::62708a7c-4c28-4ed5-8c9b-7161af88b93b" providerId="AD" clId="Web-{64A8336A-3AAB-4BC1-A65A-A2EEA2EF13DB}" dt="2024-02-29T06:15:06.674" v="31" actId="20577"/>
          <ac:spMkLst>
            <pc:docMk/>
            <pc:sldMk cId="2251938248" sldId="257"/>
            <ac:spMk id="4" creationId="{C0783A92-CC70-4296-9E57-D434A00FCC2D}"/>
          </ac:spMkLst>
        </pc:spChg>
        <pc:spChg chg="add">
          <ac:chgData name="アキタ　ココナ" userId="S::5474790@school.city.osaka.jp::62708a7c-4c28-4ed5-8c9b-7161af88b93b" providerId="AD" clId="Web-{64A8336A-3AAB-4BC1-A65A-A2EEA2EF13DB}" dt="2024-02-29T06:09:25.465" v="24"/>
          <ac:spMkLst>
            <pc:docMk/>
            <pc:sldMk cId="2251938248" sldId="257"/>
            <ac:spMk id="9" creationId="{FFD48BC7-DC40-47DE-87EE-9F4B6ECB9ABB}"/>
          </ac:spMkLst>
        </pc:spChg>
        <pc:spChg chg="add">
          <ac:chgData name="アキタ　ココナ" userId="S::5474790@school.city.osaka.jp::62708a7c-4c28-4ed5-8c9b-7161af88b93b" providerId="AD" clId="Web-{64A8336A-3AAB-4BC1-A65A-A2EEA2EF13DB}" dt="2024-02-29T06:09:25.465" v="24"/>
          <ac:spMkLst>
            <pc:docMk/>
            <pc:sldMk cId="2251938248" sldId="257"/>
            <ac:spMk id="11" creationId="{E502BBC7-2C76-46F3-BC24-5985BC13DB88}"/>
          </ac:spMkLst>
        </pc:spChg>
        <pc:spChg chg="add">
          <ac:chgData name="アキタ　ココナ" userId="S::5474790@school.city.osaka.jp::62708a7c-4c28-4ed5-8c9b-7161af88b93b" providerId="AD" clId="Web-{64A8336A-3AAB-4BC1-A65A-A2EEA2EF13DB}" dt="2024-02-29T06:09:25.465" v="24"/>
          <ac:spMkLst>
            <pc:docMk/>
            <pc:sldMk cId="2251938248" sldId="257"/>
            <ac:spMk id="13" creationId="{C7F28D52-2A5F-4D23-81AE-7CB8B591C7AF}"/>
          </ac:spMkLst>
        </pc:spChg>
        <pc:spChg chg="add">
          <ac:chgData name="アキタ　ココナ" userId="S::5474790@school.city.osaka.jp::62708a7c-4c28-4ed5-8c9b-7161af88b93b" providerId="AD" clId="Web-{64A8336A-3AAB-4BC1-A65A-A2EEA2EF13DB}" dt="2024-02-29T06:09:25.465" v="24"/>
          <ac:spMkLst>
            <pc:docMk/>
            <pc:sldMk cId="2251938248" sldId="257"/>
            <ac:spMk id="15" creationId="{3629484E-3792-4B3D-89AD-7C8A1ED0E0D4}"/>
          </ac:spMkLst>
        </pc:spChg>
      </pc:sldChg>
      <pc:sldChg chg="modSp mod modShow">
        <pc:chgData name="アキタ　ココナ" userId="S::5474790@school.city.osaka.jp::62708a7c-4c28-4ed5-8c9b-7161af88b93b" providerId="AD" clId="Web-{64A8336A-3AAB-4BC1-A65A-A2EEA2EF13DB}" dt="2024-02-29T06:02:23.427" v="21"/>
        <pc:sldMkLst>
          <pc:docMk/>
          <pc:sldMk cId="1088777788" sldId="258"/>
        </pc:sldMkLst>
        <pc:spChg chg="mod">
          <ac:chgData name="アキタ　ココナ" userId="S::5474790@school.city.osaka.jp::62708a7c-4c28-4ed5-8c9b-7161af88b93b" providerId="AD" clId="Web-{64A8336A-3AAB-4BC1-A65A-A2EEA2EF13DB}" dt="2024-02-29T05:48:21.974" v="17" actId="20577"/>
          <ac:spMkLst>
            <pc:docMk/>
            <pc:sldMk cId="1088777788" sldId="258"/>
            <ac:spMk id="3" creationId="{292E3D69-30B5-4404-A7CE-03E50CBB7045}"/>
          </ac:spMkLst>
        </pc:spChg>
      </pc:sldChg>
      <pc:sldChg chg="new del">
        <pc:chgData name="アキタ　ココナ" userId="S::5474790@school.city.osaka.jp::62708a7c-4c28-4ed5-8c9b-7161af88b93b" providerId="AD" clId="Web-{64A8336A-3AAB-4BC1-A65A-A2EEA2EF13DB}" dt="2024-02-29T06:00:31.362" v="19"/>
        <pc:sldMkLst>
          <pc:docMk/>
          <pc:sldMk cId="2545603313" sldId="263"/>
        </pc:sldMkLst>
      </pc:sldChg>
      <pc:sldChg chg="new del">
        <pc:chgData name="アキタ　ココナ" userId="S::5474790@school.city.osaka.jp::62708a7c-4c28-4ed5-8c9b-7161af88b93b" providerId="AD" clId="Web-{64A8336A-3AAB-4BC1-A65A-A2EEA2EF13DB}" dt="2024-02-29T06:03:19.615" v="23"/>
        <pc:sldMkLst>
          <pc:docMk/>
          <pc:sldMk cId="3332961021" sldId="263"/>
        </pc:sldMkLst>
      </pc:sldChg>
    </pc:docChg>
  </pc:docChgLst>
  <pc:docChgLst>
    <pc:chgData name="オリタ　サエ" userId="S::9858152@school.city.osaka.jp::7f54acf6-5d0a-4a72-a210-6ae452b0588d" providerId="AD" clId="Web-{F7BFAD8B-A3A1-43FC-849D-05FC0F5FD503}"/>
    <pc:docChg chg="modSld addMainMaster delMainMaster">
      <pc:chgData name="オリタ　サエ" userId="S::9858152@school.city.osaka.jp::7f54acf6-5d0a-4a72-a210-6ae452b0588d" providerId="AD" clId="Web-{F7BFAD8B-A3A1-43FC-849D-05FC0F5FD503}" dt="2024-02-21T05:48:14.930" v="23"/>
      <pc:docMkLst>
        <pc:docMk/>
      </pc:docMkLst>
      <pc:sldChg chg="modSp mod modClrScheme chgLayout">
        <pc:chgData name="オリタ　サエ" userId="S::9858152@school.city.osaka.jp::7f54acf6-5d0a-4a72-a210-6ae452b0588d" providerId="AD" clId="Web-{F7BFAD8B-A3A1-43FC-849D-05FC0F5FD503}" dt="2024-02-21T05:48:14.930" v="23"/>
        <pc:sldMkLst>
          <pc:docMk/>
          <pc:sldMk cId="2251938248" sldId="257"/>
        </pc:sldMkLst>
        <pc:spChg chg="mod ord">
          <ac:chgData name="オリタ　サエ" userId="S::9858152@school.city.osaka.jp::7f54acf6-5d0a-4a72-a210-6ae452b0588d" providerId="AD" clId="Web-{F7BFAD8B-A3A1-43FC-849D-05FC0F5FD503}" dt="2024-02-21T05:48:14.930" v="23"/>
          <ac:spMkLst>
            <pc:docMk/>
            <pc:sldMk cId="2251938248" sldId="257"/>
            <ac:spMk id="2" creationId="{9FF802C6-9D27-4D37-B6BE-07DB9269E0ED}"/>
          </ac:spMkLst>
        </pc:spChg>
        <pc:spChg chg="mod ord">
          <ac:chgData name="オリタ　サエ" userId="S::9858152@school.city.osaka.jp::7f54acf6-5d0a-4a72-a210-6ae452b0588d" providerId="AD" clId="Web-{F7BFAD8B-A3A1-43FC-849D-05FC0F5FD503}" dt="2024-02-21T05:48:14.930" v="23"/>
          <ac:spMkLst>
            <pc:docMk/>
            <pc:sldMk cId="2251938248" sldId="257"/>
            <ac:spMk id="4" creationId="{C0783A92-CC70-4296-9E57-D434A00FCC2D}"/>
          </ac:spMkLst>
        </pc:spChg>
      </pc:sldChg>
      <pc:sldChg chg="modSp mod modClrScheme chgLayout">
        <pc:chgData name="オリタ　サエ" userId="S::9858152@school.city.osaka.jp::7f54acf6-5d0a-4a72-a210-6ae452b0588d" providerId="AD" clId="Web-{F7BFAD8B-A3A1-43FC-849D-05FC0F5FD503}" dt="2024-02-21T05:48:14.930" v="23"/>
        <pc:sldMkLst>
          <pc:docMk/>
          <pc:sldMk cId="1088777788" sldId="258"/>
        </pc:sldMkLst>
        <pc:spChg chg="mod ord">
          <ac:chgData name="オリタ　サエ" userId="S::9858152@school.city.osaka.jp::7f54acf6-5d0a-4a72-a210-6ae452b0588d" providerId="AD" clId="Web-{F7BFAD8B-A3A1-43FC-849D-05FC0F5FD503}" dt="2024-02-21T05:48:14.930" v="23"/>
          <ac:spMkLst>
            <pc:docMk/>
            <pc:sldMk cId="1088777788" sldId="258"/>
            <ac:spMk id="2" creationId="{ED56AD53-2AE6-4B51-A272-933F9BFCE5EF}"/>
          </ac:spMkLst>
        </pc:spChg>
        <pc:spChg chg="mod ord">
          <ac:chgData name="オリタ　サエ" userId="S::9858152@school.city.osaka.jp::7f54acf6-5d0a-4a72-a210-6ae452b0588d" providerId="AD" clId="Web-{F7BFAD8B-A3A1-43FC-849D-05FC0F5FD503}" dt="2024-02-21T05:48:14.930" v="23"/>
          <ac:spMkLst>
            <pc:docMk/>
            <pc:sldMk cId="1088777788" sldId="258"/>
            <ac:spMk id="3" creationId="{292E3D69-30B5-4404-A7CE-03E50CBB7045}"/>
          </ac:spMkLst>
        </pc:spChg>
      </pc:sldChg>
      <pc:sldChg chg="modSp mod modClrScheme chgLayout">
        <pc:chgData name="オリタ　サエ" userId="S::9858152@school.city.osaka.jp::7f54acf6-5d0a-4a72-a210-6ae452b0588d" providerId="AD" clId="Web-{F7BFAD8B-A3A1-43FC-849D-05FC0F5FD503}" dt="2024-02-21T05:48:14.930" v="23"/>
        <pc:sldMkLst>
          <pc:docMk/>
          <pc:sldMk cId="2804978894" sldId="259"/>
        </pc:sldMkLst>
        <pc:spChg chg="mod ord">
          <ac:chgData name="オリタ　サエ" userId="S::9858152@school.city.osaka.jp::7f54acf6-5d0a-4a72-a210-6ae452b0588d" providerId="AD" clId="Web-{F7BFAD8B-A3A1-43FC-849D-05FC0F5FD503}" dt="2024-02-21T05:48:14.930" v="23"/>
          <ac:spMkLst>
            <pc:docMk/>
            <pc:sldMk cId="2804978894" sldId="259"/>
            <ac:spMk id="2" creationId="{56B1861B-0026-40F4-92E6-38D6B8EC2CCF}"/>
          </ac:spMkLst>
        </pc:spChg>
        <pc:spChg chg="mod ord">
          <ac:chgData name="オリタ　サエ" userId="S::9858152@school.city.osaka.jp::7f54acf6-5d0a-4a72-a210-6ae452b0588d" providerId="AD" clId="Web-{F7BFAD8B-A3A1-43FC-849D-05FC0F5FD503}" dt="2024-02-21T05:48:14.930" v="23"/>
          <ac:spMkLst>
            <pc:docMk/>
            <pc:sldMk cId="2804978894" sldId="259"/>
            <ac:spMk id="3" creationId="{D9B335FA-EA2B-4E85-988D-FD454E97A666}"/>
          </ac:spMkLst>
        </pc:spChg>
      </pc:sldChg>
      <pc:sldChg chg="modSp mod modClrScheme chgLayout">
        <pc:chgData name="オリタ　サエ" userId="S::9858152@school.city.osaka.jp::7f54acf6-5d0a-4a72-a210-6ae452b0588d" providerId="AD" clId="Web-{F7BFAD8B-A3A1-43FC-849D-05FC0F5FD503}" dt="2024-02-21T05:48:14.930" v="23"/>
        <pc:sldMkLst>
          <pc:docMk/>
          <pc:sldMk cId="3373427003" sldId="260"/>
        </pc:sldMkLst>
        <pc:spChg chg="mod ord">
          <ac:chgData name="オリタ　サエ" userId="S::9858152@school.city.osaka.jp::7f54acf6-5d0a-4a72-a210-6ae452b0588d" providerId="AD" clId="Web-{F7BFAD8B-A3A1-43FC-849D-05FC0F5FD503}" dt="2024-02-21T05:48:14.930" v="23"/>
          <ac:spMkLst>
            <pc:docMk/>
            <pc:sldMk cId="3373427003" sldId="260"/>
            <ac:spMk id="2" creationId="{207A26E1-503E-4361-8552-E95433D37483}"/>
          </ac:spMkLst>
        </pc:spChg>
        <pc:spChg chg="mod ord">
          <ac:chgData name="オリタ　サエ" userId="S::9858152@school.city.osaka.jp::7f54acf6-5d0a-4a72-a210-6ae452b0588d" providerId="AD" clId="Web-{F7BFAD8B-A3A1-43FC-849D-05FC0F5FD503}" dt="2024-02-21T05:48:14.930" v="23"/>
          <ac:spMkLst>
            <pc:docMk/>
            <pc:sldMk cId="3373427003" sldId="260"/>
            <ac:spMk id="3" creationId="{ADDD9E59-96FD-47B4-92ED-303E588C0CEC}"/>
          </ac:spMkLst>
        </pc:spChg>
      </pc:sldChg>
      <pc:sldChg chg="modSp mod modClrScheme chgLayout">
        <pc:chgData name="オリタ　サエ" userId="S::9858152@school.city.osaka.jp::7f54acf6-5d0a-4a72-a210-6ae452b0588d" providerId="AD" clId="Web-{F7BFAD8B-A3A1-43FC-849D-05FC0F5FD503}" dt="2024-02-21T05:48:14.930" v="23"/>
        <pc:sldMkLst>
          <pc:docMk/>
          <pc:sldMk cId="538681189" sldId="261"/>
        </pc:sldMkLst>
        <pc:spChg chg="mod ord">
          <ac:chgData name="オリタ　サエ" userId="S::9858152@school.city.osaka.jp::7f54acf6-5d0a-4a72-a210-6ae452b0588d" providerId="AD" clId="Web-{F7BFAD8B-A3A1-43FC-849D-05FC0F5FD503}" dt="2024-02-21T05:48:14.930" v="23"/>
          <ac:spMkLst>
            <pc:docMk/>
            <pc:sldMk cId="538681189" sldId="261"/>
            <ac:spMk id="2" creationId="{7AFE2C98-DDED-4712-BFC7-DCDB92C912F8}"/>
          </ac:spMkLst>
        </pc:spChg>
        <pc:spChg chg="mod ord">
          <ac:chgData name="オリタ　サエ" userId="S::9858152@school.city.osaka.jp::7f54acf6-5d0a-4a72-a210-6ae452b0588d" providerId="AD" clId="Web-{F7BFAD8B-A3A1-43FC-849D-05FC0F5FD503}" dt="2024-02-21T05:48:14.930" v="23"/>
          <ac:spMkLst>
            <pc:docMk/>
            <pc:sldMk cId="538681189" sldId="261"/>
            <ac:spMk id="3" creationId="{6D4A88BC-2A91-4DD2-A8E5-DDDB162CB43B}"/>
          </ac:spMkLst>
        </pc:spChg>
      </pc:sldChg>
      <pc:sldMasterChg chg="del delSldLayout">
        <pc:chgData name="オリタ　サエ" userId="S::9858152@school.city.osaka.jp::7f54acf6-5d0a-4a72-a210-6ae452b0588d" providerId="AD" clId="Web-{F7BFAD8B-A3A1-43FC-849D-05FC0F5FD503}" dt="2024-02-21T05:48:11.445" v="22"/>
        <pc:sldMasterMkLst>
          <pc:docMk/>
          <pc:sldMasterMk cId="65034578" sldId="2147483648"/>
        </pc:sldMasterMkLst>
        <pc:sldLayoutChg chg="del">
          <pc:chgData name="オリタ　サエ" userId="S::9858152@school.city.osaka.jp::7f54acf6-5d0a-4a72-a210-6ae452b0588d" providerId="AD" clId="Web-{F7BFAD8B-A3A1-43FC-849D-05FC0F5FD503}" dt="2024-02-21T05:48:11.445" v="22"/>
          <pc:sldLayoutMkLst>
            <pc:docMk/>
            <pc:sldMasterMk cId="65034578" sldId="2147483648"/>
            <pc:sldLayoutMk cId="3511104035" sldId="2147483649"/>
          </pc:sldLayoutMkLst>
        </pc:sldLayoutChg>
        <pc:sldLayoutChg chg="del">
          <pc:chgData name="オリタ　サエ" userId="S::9858152@school.city.osaka.jp::7f54acf6-5d0a-4a72-a210-6ae452b0588d" providerId="AD" clId="Web-{F7BFAD8B-A3A1-43FC-849D-05FC0F5FD503}" dt="2024-02-21T05:48:11.445" v="22"/>
          <pc:sldLayoutMkLst>
            <pc:docMk/>
            <pc:sldMasterMk cId="65034578" sldId="2147483648"/>
            <pc:sldLayoutMk cId="1315646940" sldId="2147483650"/>
          </pc:sldLayoutMkLst>
        </pc:sldLayoutChg>
        <pc:sldLayoutChg chg="del">
          <pc:chgData name="オリタ　サエ" userId="S::9858152@school.city.osaka.jp::7f54acf6-5d0a-4a72-a210-6ae452b0588d" providerId="AD" clId="Web-{F7BFAD8B-A3A1-43FC-849D-05FC0F5FD503}" dt="2024-02-21T05:48:11.445" v="22"/>
          <pc:sldLayoutMkLst>
            <pc:docMk/>
            <pc:sldMasterMk cId="65034578" sldId="2147483648"/>
            <pc:sldLayoutMk cId="2603287255" sldId="2147483651"/>
          </pc:sldLayoutMkLst>
        </pc:sldLayoutChg>
        <pc:sldLayoutChg chg="del">
          <pc:chgData name="オリタ　サエ" userId="S::9858152@school.city.osaka.jp::7f54acf6-5d0a-4a72-a210-6ae452b0588d" providerId="AD" clId="Web-{F7BFAD8B-A3A1-43FC-849D-05FC0F5FD503}" dt="2024-02-21T05:48:11.445" v="22"/>
          <pc:sldLayoutMkLst>
            <pc:docMk/>
            <pc:sldMasterMk cId="65034578" sldId="2147483648"/>
            <pc:sldLayoutMk cId="566987989" sldId="2147483652"/>
          </pc:sldLayoutMkLst>
        </pc:sldLayoutChg>
        <pc:sldLayoutChg chg="del">
          <pc:chgData name="オリタ　サエ" userId="S::9858152@school.city.osaka.jp::7f54acf6-5d0a-4a72-a210-6ae452b0588d" providerId="AD" clId="Web-{F7BFAD8B-A3A1-43FC-849D-05FC0F5FD503}" dt="2024-02-21T05:48:11.445" v="22"/>
          <pc:sldLayoutMkLst>
            <pc:docMk/>
            <pc:sldMasterMk cId="65034578" sldId="2147483648"/>
            <pc:sldLayoutMk cId="3752049407" sldId="2147483653"/>
          </pc:sldLayoutMkLst>
        </pc:sldLayoutChg>
        <pc:sldLayoutChg chg="del">
          <pc:chgData name="オリタ　サエ" userId="S::9858152@school.city.osaka.jp::7f54acf6-5d0a-4a72-a210-6ae452b0588d" providerId="AD" clId="Web-{F7BFAD8B-A3A1-43FC-849D-05FC0F5FD503}" dt="2024-02-21T05:48:11.445" v="22"/>
          <pc:sldLayoutMkLst>
            <pc:docMk/>
            <pc:sldMasterMk cId="65034578" sldId="2147483648"/>
            <pc:sldLayoutMk cId="442516217" sldId="2147483654"/>
          </pc:sldLayoutMkLst>
        </pc:sldLayoutChg>
        <pc:sldLayoutChg chg="del">
          <pc:chgData name="オリタ　サエ" userId="S::9858152@school.city.osaka.jp::7f54acf6-5d0a-4a72-a210-6ae452b0588d" providerId="AD" clId="Web-{F7BFAD8B-A3A1-43FC-849D-05FC0F5FD503}" dt="2024-02-21T05:48:11.445" v="22"/>
          <pc:sldLayoutMkLst>
            <pc:docMk/>
            <pc:sldMasterMk cId="65034578" sldId="2147483648"/>
            <pc:sldLayoutMk cId="3786049786" sldId="2147483655"/>
          </pc:sldLayoutMkLst>
        </pc:sldLayoutChg>
        <pc:sldLayoutChg chg="del">
          <pc:chgData name="オリタ　サエ" userId="S::9858152@school.city.osaka.jp::7f54acf6-5d0a-4a72-a210-6ae452b0588d" providerId="AD" clId="Web-{F7BFAD8B-A3A1-43FC-849D-05FC0F5FD503}" dt="2024-02-21T05:48:11.445" v="22"/>
          <pc:sldLayoutMkLst>
            <pc:docMk/>
            <pc:sldMasterMk cId="65034578" sldId="2147483648"/>
            <pc:sldLayoutMk cId="3809260127" sldId="2147483656"/>
          </pc:sldLayoutMkLst>
        </pc:sldLayoutChg>
        <pc:sldLayoutChg chg="del">
          <pc:chgData name="オリタ　サエ" userId="S::9858152@school.city.osaka.jp::7f54acf6-5d0a-4a72-a210-6ae452b0588d" providerId="AD" clId="Web-{F7BFAD8B-A3A1-43FC-849D-05FC0F5FD503}" dt="2024-02-21T05:48:11.445" v="22"/>
          <pc:sldLayoutMkLst>
            <pc:docMk/>
            <pc:sldMasterMk cId="65034578" sldId="2147483648"/>
            <pc:sldLayoutMk cId="618065800" sldId="2147483657"/>
          </pc:sldLayoutMkLst>
        </pc:sldLayoutChg>
        <pc:sldLayoutChg chg="del">
          <pc:chgData name="オリタ　サエ" userId="S::9858152@school.city.osaka.jp::7f54acf6-5d0a-4a72-a210-6ae452b0588d" providerId="AD" clId="Web-{F7BFAD8B-A3A1-43FC-849D-05FC0F5FD503}" dt="2024-02-21T05:48:11.445" v="22"/>
          <pc:sldLayoutMkLst>
            <pc:docMk/>
            <pc:sldMasterMk cId="65034578" sldId="2147483648"/>
            <pc:sldLayoutMk cId="2979108845" sldId="2147483658"/>
          </pc:sldLayoutMkLst>
        </pc:sldLayoutChg>
        <pc:sldLayoutChg chg="del">
          <pc:chgData name="オリタ　サエ" userId="S::9858152@school.city.osaka.jp::7f54acf6-5d0a-4a72-a210-6ae452b0588d" providerId="AD" clId="Web-{F7BFAD8B-A3A1-43FC-849D-05FC0F5FD503}" dt="2024-02-21T05:48:11.445" v="22"/>
          <pc:sldLayoutMkLst>
            <pc:docMk/>
            <pc:sldMasterMk cId="65034578" sldId="2147483648"/>
            <pc:sldLayoutMk cId="3981171989" sldId="2147483659"/>
          </pc:sldLayoutMkLst>
        </pc:sldLayoutChg>
      </pc:sldMasterChg>
      <pc:sldMasterChg chg="add del addSldLayout delSldLayout modSldLayout">
        <pc:chgData name="オリタ　サエ" userId="S::9858152@school.city.osaka.jp::7f54acf6-5d0a-4a72-a210-6ae452b0588d" providerId="AD" clId="Web-{F7BFAD8B-A3A1-43FC-849D-05FC0F5FD503}" dt="2024-02-21T05:48:14.930" v="23"/>
        <pc:sldMasterMkLst>
          <pc:docMk/>
          <pc:sldMasterMk cId="552122984" sldId="2147483660"/>
        </pc:sldMasterMkLst>
        <pc:sldLayoutChg chg="add del mod replId">
          <pc:chgData name="オリタ　サエ" userId="S::9858152@school.city.osaka.jp::7f54acf6-5d0a-4a72-a210-6ae452b0588d" providerId="AD" clId="Web-{F7BFAD8B-A3A1-43FC-849D-05FC0F5FD503}" dt="2024-02-21T05:48:14.930" v="23"/>
          <pc:sldLayoutMkLst>
            <pc:docMk/>
            <pc:sldMasterMk cId="552122984" sldId="2147483660"/>
            <pc:sldLayoutMk cId="2513074668" sldId="2147483661"/>
          </pc:sldLayoutMkLst>
        </pc:sldLayoutChg>
        <pc:sldLayoutChg chg="add del mod replId">
          <pc:chgData name="オリタ　サエ" userId="S::9858152@school.city.osaka.jp::7f54acf6-5d0a-4a72-a210-6ae452b0588d" providerId="AD" clId="Web-{F7BFAD8B-A3A1-43FC-849D-05FC0F5FD503}" dt="2024-02-21T05:48:14.930" v="23"/>
          <pc:sldLayoutMkLst>
            <pc:docMk/>
            <pc:sldMasterMk cId="552122984" sldId="2147483660"/>
            <pc:sldLayoutMk cId="3369042344" sldId="2147483662"/>
          </pc:sldLayoutMkLst>
        </pc:sldLayoutChg>
        <pc:sldLayoutChg chg="add del mod replId">
          <pc:chgData name="オリタ　サエ" userId="S::9858152@school.city.osaka.jp::7f54acf6-5d0a-4a72-a210-6ae452b0588d" providerId="AD" clId="Web-{F7BFAD8B-A3A1-43FC-849D-05FC0F5FD503}" dt="2024-02-21T05:48:14.930" v="23"/>
          <pc:sldLayoutMkLst>
            <pc:docMk/>
            <pc:sldMasterMk cId="552122984" sldId="2147483660"/>
            <pc:sldLayoutMk cId="532773745" sldId="2147483663"/>
          </pc:sldLayoutMkLst>
        </pc:sldLayoutChg>
        <pc:sldLayoutChg chg="add del mod replId">
          <pc:chgData name="オリタ　サエ" userId="S::9858152@school.city.osaka.jp::7f54acf6-5d0a-4a72-a210-6ae452b0588d" providerId="AD" clId="Web-{F7BFAD8B-A3A1-43FC-849D-05FC0F5FD503}" dt="2024-02-21T05:48:14.930" v="23"/>
          <pc:sldLayoutMkLst>
            <pc:docMk/>
            <pc:sldMasterMk cId="552122984" sldId="2147483660"/>
            <pc:sldLayoutMk cId="465858126" sldId="2147483664"/>
          </pc:sldLayoutMkLst>
        </pc:sldLayoutChg>
        <pc:sldLayoutChg chg="add del mod replId">
          <pc:chgData name="オリタ　サエ" userId="S::9858152@school.city.osaka.jp::7f54acf6-5d0a-4a72-a210-6ae452b0588d" providerId="AD" clId="Web-{F7BFAD8B-A3A1-43FC-849D-05FC0F5FD503}" dt="2024-02-21T05:48:14.930" v="23"/>
          <pc:sldLayoutMkLst>
            <pc:docMk/>
            <pc:sldMasterMk cId="552122984" sldId="2147483660"/>
            <pc:sldLayoutMk cId="2496912657" sldId="2147483665"/>
          </pc:sldLayoutMkLst>
        </pc:sldLayoutChg>
        <pc:sldLayoutChg chg="add del mod replId">
          <pc:chgData name="オリタ　サエ" userId="S::9858152@school.city.osaka.jp::7f54acf6-5d0a-4a72-a210-6ae452b0588d" providerId="AD" clId="Web-{F7BFAD8B-A3A1-43FC-849D-05FC0F5FD503}" dt="2024-02-21T05:48:14.930" v="23"/>
          <pc:sldLayoutMkLst>
            <pc:docMk/>
            <pc:sldMasterMk cId="552122984" sldId="2147483660"/>
            <pc:sldLayoutMk cId="3221687436" sldId="2147483666"/>
          </pc:sldLayoutMkLst>
        </pc:sldLayoutChg>
        <pc:sldLayoutChg chg="add del mod replId">
          <pc:chgData name="オリタ　サエ" userId="S::9858152@school.city.osaka.jp::7f54acf6-5d0a-4a72-a210-6ae452b0588d" providerId="AD" clId="Web-{F7BFAD8B-A3A1-43FC-849D-05FC0F5FD503}" dt="2024-02-21T05:48:14.930" v="23"/>
          <pc:sldLayoutMkLst>
            <pc:docMk/>
            <pc:sldMasterMk cId="552122984" sldId="2147483660"/>
            <pc:sldLayoutMk cId="1770904660" sldId="2147483667"/>
          </pc:sldLayoutMkLst>
        </pc:sldLayoutChg>
        <pc:sldLayoutChg chg="add del mod replId">
          <pc:chgData name="オリタ　サエ" userId="S::9858152@school.city.osaka.jp::7f54acf6-5d0a-4a72-a210-6ae452b0588d" providerId="AD" clId="Web-{F7BFAD8B-A3A1-43FC-849D-05FC0F5FD503}" dt="2024-02-21T05:48:14.930" v="23"/>
          <pc:sldLayoutMkLst>
            <pc:docMk/>
            <pc:sldMasterMk cId="552122984" sldId="2147483660"/>
            <pc:sldLayoutMk cId="1360371927" sldId="2147483668"/>
          </pc:sldLayoutMkLst>
        </pc:sldLayoutChg>
        <pc:sldLayoutChg chg="add del mod replId">
          <pc:chgData name="オリタ　サエ" userId="S::9858152@school.city.osaka.jp::7f54acf6-5d0a-4a72-a210-6ae452b0588d" providerId="AD" clId="Web-{F7BFAD8B-A3A1-43FC-849D-05FC0F5FD503}" dt="2024-02-21T05:48:14.930" v="23"/>
          <pc:sldLayoutMkLst>
            <pc:docMk/>
            <pc:sldMasterMk cId="552122984" sldId="2147483660"/>
            <pc:sldLayoutMk cId="1143016594" sldId="2147483669"/>
          </pc:sldLayoutMkLst>
        </pc:sldLayoutChg>
        <pc:sldLayoutChg chg="add del mod replId">
          <pc:chgData name="オリタ　サエ" userId="S::9858152@school.city.osaka.jp::7f54acf6-5d0a-4a72-a210-6ae452b0588d" providerId="AD" clId="Web-{F7BFAD8B-A3A1-43FC-849D-05FC0F5FD503}" dt="2024-02-21T05:48:14.930" v="23"/>
          <pc:sldLayoutMkLst>
            <pc:docMk/>
            <pc:sldMasterMk cId="552122984" sldId="2147483660"/>
            <pc:sldLayoutMk cId="2594488994" sldId="2147483670"/>
          </pc:sldLayoutMkLst>
        </pc:sldLayoutChg>
        <pc:sldLayoutChg chg="add del mod replId">
          <pc:chgData name="オリタ　サエ" userId="S::9858152@school.city.osaka.jp::7f54acf6-5d0a-4a72-a210-6ae452b0588d" providerId="AD" clId="Web-{F7BFAD8B-A3A1-43FC-849D-05FC0F5FD503}" dt="2024-02-21T05:48:14.930" v="23"/>
          <pc:sldLayoutMkLst>
            <pc:docMk/>
            <pc:sldMasterMk cId="552122984" sldId="2147483660"/>
            <pc:sldLayoutMk cId="2872183261" sldId="2147483671"/>
          </pc:sldLayoutMkLst>
        </pc:sldLayoutChg>
      </pc:sldMasterChg>
      <pc:sldMasterChg chg="add addSldLayout modSldLayout">
        <pc:chgData name="オリタ　サエ" userId="S::9858152@school.city.osaka.jp::7f54acf6-5d0a-4a72-a210-6ae452b0588d" providerId="AD" clId="Web-{F7BFAD8B-A3A1-43FC-849D-05FC0F5FD503}" dt="2024-02-21T05:48:14.930" v="23"/>
        <pc:sldMasterMkLst>
          <pc:docMk/>
          <pc:sldMasterMk cId="1870910090" sldId="2147483672"/>
        </pc:sldMasterMkLst>
        <pc:sldLayoutChg chg="add mod replId">
          <pc:chgData name="オリタ　サエ" userId="S::9858152@school.city.osaka.jp::7f54acf6-5d0a-4a72-a210-6ae452b0588d" providerId="AD" clId="Web-{F7BFAD8B-A3A1-43FC-849D-05FC0F5FD503}" dt="2024-02-21T05:48:14.930" v="23"/>
          <pc:sldLayoutMkLst>
            <pc:docMk/>
            <pc:sldMasterMk cId="1870910090" sldId="2147483672"/>
            <pc:sldLayoutMk cId="4150989163" sldId="2147483673"/>
          </pc:sldLayoutMkLst>
        </pc:sldLayoutChg>
        <pc:sldLayoutChg chg="add mod replId">
          <pc:chgData name="オリタ　サエ" userId="S::9858152@school.city.osaka.jp::7f54acf6-5d0a-4a72-a210-6ae452b0588d" providerId="AD" clId="Web-{F7BFAD8B-A3A1-43FC-849D-05FC0F5FD503}" dt="2024-02-21T05:48:14.930" v="23"/>
          <pc:sldLayoutMkLst>
            <pc:docMk/>
            <pc:sldMasterMk cId="1870910090" sldId="2147483672"/>
            <pc:sldLayoutMk cId="1873073270" sldId="2147483674"/>
          </pc:sldLayoutMkLst>
        </pc:sldLayoutChg>
        <pc:sldLayoutChg chg="add mod replId">
          <pc:chgData name="オリタ　サエ" userId="S::9858152@school.city.osaka.jp::7f54acf6-5d0a-4a72-a210-6ae452b0588d" providerId="AD" clId="Web-{F7BFAD8B-A3A1-43FC-849D-05FC0F5FD503}" dt="2024-02-21T05:48:14.930" v="23"/>
          <pc:sldLayoutMkLst>
            <pc:docMk/>
            <pc:sldMasterMk cId="1870910090" sldId="2147483672"/>
            <pc:sldLayoutMk cId="2832038084" sldId="2147483675"/>
          </pc:sldLayoutMkLst>
        </pc:sldLayoutChg>
        <pc:sldLayoutChg chg="add mod replId">
          <pc:chgData name="オリタ　サエ" userId="S::9858152@school.city.osaka.jp::7f54acf6-5d0a-4a72-a210-6ae452b0588d" providerId="AD" clId="Web-{F7BFAD8B-A3A1-43FC-849D-05FC0F5FD503}" dt="2024-02-21T05:48:14.930" v="23"/>
          <pc:sldLayoutMkLst>
            <pc:docMk/>
            <pc:sldMasterMk cId="1870910090" sldId="2147483672"/>
            <pc:sldLayoutMk cId="1130814377" sldId="2147483676"/>
          </pc:sldLayoutMkLst>
        </pc:sldLayoutChg>
        <pc:sldLayoutChg chg="add mod replId">
          <pc:chgData name="オリタ　サエ" userId="S::9858152@school.city.osaka.jp::7f54acf6-5d0a-4a72-a210-6ae452b0588d" providerId="AD" clId="Web-{F7BFAD8B-A3A1-43FC-849D-05FC0F5FD503}" dt="2024-02-21T05:48:14.930" v="23"/>
          <pc:sldLayoutMkLst>
            <pc:docMk/>
            <pc:sldMasterMk cId="1870910090" sldId="2147483672"/>
            <pc:sldLayoutMk cId="1057868996" sldId="2147483677"/>
          </pc:sldLayoutMkLst>
        </pc:sldLayoutChg>
        <pc:sldLayoutChg chg="add mod replId">
          <pc:chgData name="オリタ　サエ" userId="S::9858152@school.city.osaka.jp::7f54acf6-5d0a-4a72-a210-6ae452b0588d" providerId="AD" clId="Web-{F7BFAD8B-A3A1-43FC-849D-05FC0F5FD503}" dt="2024-02-21T05:48:14.930" v="23"/>
          <pc:sldLayoutMkLst>
            <pc:docMk/>
            <pc:sldMasterMk cId="1870910090" sldId="2147483672"/>
            <pc:sldLayoutMk cId="275394859" sldId="2147483678"/>
          </pc:sldLayoutMkLst>
        </pc:sldLayoutChg>
        <pc:sldLayoutChg chg="add mod replId">
          <pc:chgData name="オリタ　サエ" userId="S::9858152@school.city.osaka.jp::7f54acf6-5d0a-4a72-a210-6ae452b0588d" providerId="AD" clId="Web-{F7BFAD8B-A3A1-43FC-849D-05FC0F5FD503}" dt="2024-02-21T05:48:14.930" v="23"/>
          <pc:sldLayoutMkLst>
            <pc:docMk/>
            <pc:sldMasterMk cId="1870910090" sldId="2147483672"/>
            <pc:sldLayoutMk cId="1201000342" sldId="2147483679"/>
          </pc:sldLayoutMkLst>
        </pc:sldLayoutChg>
        <pc:sldLayoutChg chg="add mod replId">
          <pc:chgData name="オリタ　サエ" userId="S::9858152@school.city.osaka.jp::7f54acf6-5d0a-4a72-a210-6ae452b0588d" providerId="AD" clId="Web-{F7BFAD8B-A3A1-43FC-849D-05FC0F5FD503}" dt="2024-02-21T05:48:14.930" v="23"/>
          <pc:sldLayoutMkLst>
            <pc:docMk/>
            <pc:sldMasterMk cId="1870910090" sldId="2147483672"/>
            <pc:sldLayoutMk cId="3392109568" sldId="2147483680"/>
          </pc:sldLayoutMkLst>
        </pc:sldLayoutChg>
        <pc:sldLayoutChg chg="add mod replId">
          <pc:chgData name="オリタ　サエ" userId="S::9858152@school.city.osaka.jp::7f54acf6-5d0a-4a72-a210-6ae452b0588d" providerId="AD" clId="Web-{F7BFAD8B-A3A1-43FC-849D-05FC0F5FD503}" dt="2024-02-21T05:48:14.930" v="23"/>
          <pc:sldLayoutMkLst>
            <pc:docMk/>
            <pc:sldMasterMk cId="1870910090" sldId="2147483672"/>
            <pc:sldLayoutMk cId="1802484459" sldId="2147483681"/>
          </pc:sldLayoutMkLst>
        </pc:sldLayoutChg>
        <pc:sldLayoutChg chg="add mod replId">
          <pc:chgData name="オリタ　サエ" userId="S::9858152@school.city.osaka.jp::7f54acf6-5d0a-4a72-a210-6ae452b0588d" providerId="AD" clId="Web-{F7BFAD8B-A3A1-43FC-849D-05FC0F5FD503}" dt="2024-02-21T05:48:14.930" v="23"/>
          <pc:sldLayoutMkLst>
            <pc:docMk/>
            <pc:sldMasterMk cId="1870910090" sldId="2147483672"/>
            <pc:sldLayoutMk cId="1188253286" sldId="2147483682"/>
          </pc:sldLayoutMkLst>
        </pc:sldLayoutChg>
        <pc:sldLayoutChg chg="add mod replId">
          <pc:chgData name="オリタ　サエ" userId="S::9858152@school.city.osaka.jp::7f54acf6-5d0a-4a72-a210-6ae452b0588d" providerId="AD" clId="Web-{F7BFAD8B-A3A1-43FC-849D-05FC0F5FD503}" dt="2024-02-21T05:48:14.930" v="23"/>
          <pc:sldLayoutMkLst>
            <pc:docMk/>
            <pc:sldMasterMk cId="1870910090" sldId="2147483672"/>
            <pc:sldLayoutMk cId="76740366" sldId="2147483683"/>
          </pc:sldLayoutMkLst>
        </pc:sldLayoutChg>
      </pc:sldMasterChg>
    </pc:docChg>
  </pc:docChgLst>
  <pc:docChgLst>
    <pc:chgData name="アダムス　ラミン　ロック" userId="S::7298066@school.city.osaka.jp::a91a4c26-7618-493b-9b60-b5b6cbbeab47" providerId="AD" clId="Web-{94F67AF0-7BCE-40C9-AD5E-CD293B3F4509}"/>
    <pc:docChg chg="modSld">
      <pc:chgData name="アダムス　ラミン　ロック" userId="S::7298066@school.city.osaka.jp::a91a4c26-7618-493b-9b60-b5b6cbbeab47" providerId="AD" clId="Web-{94F67AF0-7BCE-40C9-AD5E-CD293B3F4509}" dt="2024-03-05T02:39:40.781" v="15"/>
      <pc:docMkLst>
        <pc:docMk/>
      </pc:docMkLst>
      <pc:sldChg chg="modSp mod addAnim delAnim modShow">
        <pc:chgData name="アダムス　ラミン　ロック" userId="S::7298066@school.city.osaka.jp::a91a4c26-7618-493b-9b60-b5b6cbbeab47" providerId="AD" clId="Web-{94F67AF0-7BCE-40C9-AD5E-CD293B3F4509}" dt="2024-03-05T02:39:40.781" v="15"/>
        <pc:sldMkLst>
          <pc:docMk/>
          <pc:sldMk cId="2972840161" sldId="262"/>
        </pc:sldMkLst>
        <pc:spChg chg="mod">
          <ac:chgData name="アダムス　ラミン　ロック" userId="S::7298066@school.city.osaka.jp::a91a4c26-7618-493b-9b60-b5b6cbbeab47" providerId="AD" clId="Web-{94F67AF0-7BCE-40C9-AD5E-CD293B3F4509}" dt="2024-03-05T02:39:17.562" v="13" actId="20577"/>
          <ac:spMkLst>
            <pc:docMk/>
            <pc:sldMk cId="2972840161" sldId="262"/>
            <ac:spMk id="3" creationId="{AAB46D0B-D3F7-9B91-05C0-FC4E4BB84516}"/>
          </ac:spMkLst>
        </pc:spChg>
      </pc:sldChg>
    </pc:docChg>
  </pc:docChgLst>
  <pc:docChgLst>
    <pc:chgData name="タナカ　キセキ" userId="S::7175879@school.city.osaka.jp::c8b7930b-b60e-49dc-b1b8-ab865d5cbe97" providerId="AD" clId="Web-{2CA3ED34-B99A-41E8-9DF9-CD1488CAC3AA}"/>
    <pc:docChg chg="addSld delSld modSld sldOrd">
      <pc:chgData name="タナカ　キセキ" userId="S::7175879@school.city.osaka.jp::c8b7930b-b60e-49dc-b1b8-ab865d5cbe97" providerId="AD" clId="Web-{2CA3ED34-B99A-41E8-9DF9-CD1488CAC3AA}" dt="2024-03-06T06:02:15.709" v="74" actId="20577"/>
      <pc:docMkLst>
        <pc:docMk/>
      </pc:docMkLst>
      <pc:sldChg chg="modSp">
        <pc:chgData name="タナカ　キセキ" userId="S::7175879@school.city.osaka.jp::c8b7930b-b60e-49dc-b1b8-ab865d5cbe97" providerId="AD" clId="Web-{2CA3ED34-B99A-41E8-9DF9-CD1488CAC3AA}" dt="2024-03-06T06:02:15.709" v="74" actId="20577"/>
        <pc:sldMkLst>
          <pc:docMk/>
          <pc:sldMk cId="2251938248" sldId="257"/>
        </pc:sldMkLst>
        <pc:spChg chg="mod">
          <ac:chgData name="タナカ　キセキ" userId="S::7175879@school.city.osaka.jp::c8b7930b-b60e-49dc-b1b8-ab865d5cbe97" providerId="AD" clId="Web-{2CA3ED34-B99A-41E8-9DF9-CD1488CAC3AA}" dt="2024-03-06T06:02:15.709" v="74" actId="20577"/>
          <ac:spMkLst>
            <pc:docMk/>
            <pc:sldMk cId="2251938248" sldId="257"/>
            <ac:spMk id="2" creationId="{9FF802C6-9D27-4D37-B6BE-07DB9269E0ED}"/>
          </ac:spMkLst>
        </pc:spChg>
      </pc:sldChg>
      <pc:sldChg chg="modSp">
        <pc:chgData name="タナカ　キセキ" userId="S::7175879@school.city.osaka.jp::c8b7930b-b60e-49dc-b1b8-ab865d5cbe97" providerId="AD" clId="Web-{2CA3ED34-B99A-41E8-9DF9-CD1488CAC3AA}" dt="2024-03-06T04:43:03.318" v="36" actId="1076"/>
        <pc:sldMkLst>
          <pc:docMk/>
          <pc:sldMk cId="2804978894" sldId="259"/>
        </pc:sldMkLst>
        <pc:picChg chg="mod">
          <ac:chgData name="タナカ　キセキ" userId="S::7175879@school.city.osaka.jp::c8b7930b-b60e-49dc-b1b8-ab865d5cbe97" providerId="AD" clId="Web-{2CA3ED34-B99A-41E8-9DF9-CD1488CAC3AA}" dt="2024-03-06T04:43:03.318" v="36" actId="1076"/>
          <ac:picMkLst>
            <pc:docMk/>
            <pc:sldMk cId="2804978894" sldId="259"/>
            <ac:picMk id="6" creationId="{3902E595-718C-8531-E816-F35CA58867CD}"/>
          </ac:picMkLst>
        </pc:picChg>
      </pc:sldChg>
      <pc:sldChg chg="modSp add del">
        <pc:chgData name="タナカ　キセキ" userId="S::7175879@school.city.osaka.jp::c8b7930b-b60e-49dc-b1b8-ab865d5cbe97" providerId="AD" clId="Web-{2CA3ED34-B99A-41E8-9DF9-CD1488CAC3AA}" dt="2024-03-06T04:48:38.613" v="72" actId="20577"/>
        <pc:sldMkLst>
          <pc:docMk/>
          <pc:sldMk cId="3373427003" sldId="260"/>
        </pc:sldMkLst>
        <pc:spChg chg="mod">
          <ac:chgData name="タナカ　キセキ" userId="S::7175879@school.city.osaka.jp::c8b7930b-b60e-49dc-b1b8-ab865d5cbe97" providerId="AD" clId="Web-{2CA3ED34-B99A-41E8-9DF9-CD1488CAC3AA}" dt="2024-03-06T04:48:38.613" v="72" actId="20577"/>
          <ac:spMkLst>
            <pc:docMk/>
            <pc:sldMk cId="3373427003" sldId="260"/>
            <ac:spMk id="3" creationId="{ADDD9E59-96FD-47B4-92ED-303E588C0CEC}"/>
          </ac:spMkLst>
        </pc:spChg>
      </pc:sldChg>
      <pc:sldChg chg="add del ord">
        <pc:chgData name="タナカ　キセキ" userId="S::7175879@school.city.osaka.jp::c8b7930b-b60e-49dc-b1b8-ab865d5cbe97" providerId="AD" clId="Web-{2CA3ED34-B99A-41E8-9DF9-CD1488CAC3AA}" dt="2024-03-06T04:48:28.660" v="57"/>
        <pc:sldMkLst>
          <pc:docMk/>
          <pc:sldMk cId="2972840161" sldId="262"/>
        </pc:sldMkLst>
      </pc:sldChg>
    </pc:docChg>
  </pc:docChgLst>
  <pc:docChgLst>
    <pc:chgData name="ニシカワ　アツト" userId="S::4196952@school.city.osaka.jp::cd8acdd2-458d-4467-b71c-e3f6b02d1452" providerId="AD" clId="Web-{A4746273-BFB5-4BA7-8A9F-D0E925B8AC85}"/>
    <pc:docChg chg="addSld delSld modSld">
      <pc:chgData name="ニシカワ　アツト" userId="S::4196952@school.city.osaka.jp::cd8acdd2-458d-4467-b71c-e3f6b02d1452" providerId="AD" clId="Web-{A4746273-BFB5-4BA7-8A9F-D0E925B8AC85}" dt="2024-02-29T05:56:18.619" v="19" actId="1076"/>
      <pc:docMkLst>
        <pc:docMk/>
      </pc:docMkLst>
      <pc:sldChg chg="addSp modSp">
        <pc:chgData name="ニシカワ　アツト" userId="S::4196952@school.city.osaka.jp::cd8acdd2-458d-4467-b71c-e3f6b02d1452" providerId="AD" clId="Web-{A4746273-BFB5-4BA7-8A9F-D0E925B8AC85}" dt="2024-02-29T05:56:18.619" v="19" actId="1076"/>
        <pc:sldMkLst>
          <pc:docMk/>
          <pc:sldMk cId="2804978894" sldId="259"/>
        </pc:sldMkLst>
        <pc:picChg chg="add mod">
          <ac:chgData name="ニシカワ　アツト" userId="S::4196952@school.city.osaka.jp::cd8acdd2-458d-4467-b71c-e3f6b02d1452" providerId="AD" clId="Web-{A4746273-BFB5-4BA7-8A9F-D0E925B8AC85}" dt="2024-02-29T05:56:18.619" v="19" actId="1076"/>
          <ac:picMkLst>
            <pc:docMk/>
            <pc:sldMk cId="2804978894" sldId="259"/>
            <ac:picMk id="4" creationId="{34C6E899-DF24-9B34-D3A6-01700A6B4E85}"/>
          </ac:picMkLst>
        </pc:picChg>
      </pc:sldChg>
      <pc:sldChg chg="add del replId">
        <pc:chgData name="ニシカワ　アツト" userId="S::4196952@school.city.osaka.jp::cd8acdd2-458d-4467-b71c-e3f6b02d1452" providerId="AD" clId="Web-{A4746273-BFB5-4BA7-8A9F-D0E925B8AC85}" dt="2024-02-29T05:54:59.196" v="5"/>
        <pc:sldMkLst>
          <pc:docMk/>
          <pc:sldMk cId="946383637" sldId="263"/>
        </pc:sldMkLst>
      </pc:sldChg>
      <pc:sldChg chg="add del">
        <pc:chgData name="ニシカワ　アツト" userId="S::4196952@school.city.osaka.jp::cd8acdd2-458d-4467-b71c-e3f6b02d1452" providerId="AD" clId="Web-{A4746273-BFB5-4BA7-8A9F-D0E925B8AC85}" dt="2024-02-29T05:54:38.273" v="4"/>
        <pc:sldMkLst>
          <pc:docMk/>
          <pc:sldMk cId="4251027254" sldId="264"/>
        </pc:sldMkLst>
      </pc:sldChg>
    </pc:docChg>
  </pc:docChgLst>
  <pc:docChgLst>
    <pc:chgData name="ニシカワ　アツト" userId="S::4196952@school.city.osaka.jp::cd8acdd2-458d-4467-b71c-e3f6b02d1452" providerId="AD" clId="Web-{340C71C9-3CE0-42A6-AAA6-E04C3958143E}"/>
    <pc:docChg chg="modSld">
      <pc:chgData name="ニシカワ　アツト" userId="S::4196952@school.city.osaka.jp::cd8acdd2-458d-4467-b71c-e3f6b02d1452" providerId="AD" clId="Web-{340C71C9-3CE0-42A6-AAA6-E04C3958143E}" dt="2024-02-21T06:16:32.604" v="276" actId="20577"/>
      <pc:docMkLst>
        <pc:docMk/>
      </pc:docMkLst>
      <pc:sldChg chg="modSp">
        <pc:chgData name="ニシカワ　アツト" userId="S::4196952@school.city.osaka.jp::cd8acdd2-458d-4467-b71c-e3f6b02d1452" providerId="AD" clId="Web-{340C71C9-3CE0-42A6-AAA6-E04C3958143E}" dt="2024-02-21T06:00:50.521" v="75" actId="20577"/>
        <pc:sldMkLst>
          <pc:docMk/>
          <pc:sldMk cId="2251938248" sldId="257"/>
        </pc:sldMkLst>
        <pc:spChg chg="mod">
          <ac:chgData name="ニシカワ　アツト" userId="S::4196952@school.city.osaka.jp::cd8acdd2-458d-4467-b71c-e3f6b02d1452" providerId="AD" clId="Web-{340C71C9-3CE0-42A6-AAA6-E04C3958143E}" dt="2024-02-21T06:00:50.521" v="75" actId="20577"/>
          <ac:spMkLst>
            <pc:docMk/>
            <pc:sldMk cId="2251938248" sldId="257"/>
            <ac:spMk id="4" creationId="{C0783A92-CC70-4296-9E57-D434A00FCC2D}"/>
          </ac:spMkLst>
        </pc:spChg>
      </pc:sldChg>
      <pc:sldChg chg="modSp">
        <pc:chgData name="ニシカワ　アツト" userId="S::4196952@school.city.osaka.jp::cd8acdd2-458d-4467-b71c-e3f6b02d1452" providerId="AD" clId="Web-{340C71C9-3CE0-42A6-AAA6-E04C3958143E}" dt="2024-02-21T06:16:32.604" v="276" actId="20577"/>
        <pc:sldMkLst>
          <pc:docMk/>
          <pc:sldMk cId="2804978894" sldId="259"/>
        </pc:sldMkLst>
        <pc:spChg chg="mod">
          <ac:chgData name="ニシカワ　アツト" userId="S::4196952@school.city.osaka.jp::cd8acdd2-458d-4467-b71c-e3f6b02d1452" providerId="AD" clId="Web-{340C71C9-3CE0-42A6-AAA6-E04C3958143E}" dt="2024-02-21T06:16:32.604" v="276" actId="20577"/>
          <ac:spMkLst>
            <pc:docMk/>
            <pc:sldMk cId="2804978894" sldId="259"/>
            <ac:spMk id="3" creationId="{D9B335FA-EA2B-4E85-988D-FD454E97A666}"/>
          </ac:spMkLst>
        </pc:spChg>
      </pc:sldChg>
    </pc:docChg>
  </pc:docChgLst>
  <pc:docChgLst>
    <pc:chgData name="イケミツ　ミレイ" userId="S::9117242@school.city.osaka.jp::4a535a7d-0696-492c-a2c4-70df1454a63a" providerId="AD" clId="Web-{5A215824-634C-4B61-BBE2-E8356AC40DF0}"/>
    <pc:docChg chg="addSld">
      <pc:chgData name="イケミツ　ミレイ" userId="S::9117242@school.city.osaka.jp::4a535a7d-0696-492c-a2c4-70df1454a63a" providerId="AD" clId="Web-{5A215824-634C-4B61-BBE2-E8356AC40DF0}" dt="2024-03-05T05:44:42.795" v="0"/>
      <pc:docMkLst>
        <pc:docMk/>
      </pc:docMkLst>
      <pc:sldChg chg="new">
        <pc:chgData name="イケミツ　ミレイ" userId="S::9117242@school.city.osaka.jp::4a535a7d-0696-492c-a2c4-70df1454a63a" providerId="AD" clId="Web-{5A215824-634C-4B61-BBE2-E8356AC40DF0}" dt="2024-03-05T05:44:42.795" v="0"/>
        <pc:sldMkLst>
          <pc:docMk/>
          <pc:sldMk cId="2616112553" sldId="264"/>
        </pc:sldMkLst>
      </pc:sldChg>
    </pc:docChg>
  </pc:docChgLst>
  <pc:docChgLst>
    <pc:chgData name="イケミツ　ミレイ" userId="S::9117242@school.city.osaka.jp::4a535a7d-0696-492c-a2c4-70df1454a63a" providerId="AD" clId="Web-{F5D653D3-306A-47D0-B8C3-E7976F896033}"/>
    <pc:docChg chg="modSld">
      <pc:chgData name="イケミツ　ミレイ" userId="S::9117242@school.city.osaka.jp::4a535a7d-0696-492c-a2c4-70df1454a63a" providerId="AD" clId="Web-{F5D653D3-306A-47D0-B8C3-E7976F896033}" dt="2024-02-21T06:09:41.587" v="0" actId="20577"/>
      <pc:docMkLst>
        <pc:docMk/>
      </pc:docMkLst>
      <pc:sldChg chg="modSp">
        <pc:chgData name="イケミツ　ミレイ" userId="S::9117242@school.city.osaka.jp::4a535a7d-0696-492c-a2c4-70df1454a63a" providerId="AD" clId="Web-{F5D653D3-306A-47D0-B8C3-E7976F896033}" dt="2024-02-21T06:09:41.587" v="0" actId="20577"/>
        <pc:sldMkLst>
          <pc:docMk/>
          <pc:sldMk cId="538681189" sldId="261"/>
        </pc:sldMkLst>
        <pc:spChg chg="mod">
          <ac:chgData name="イケミツ　ミレイ" userId="S::9117242@school.city.osaka.jp::4a535a7d-0696-492c-a2c4-70df1454a63a" providerId="AD" clId="Web-{F5D653D3-306A-47D0-B8C3-E7976F896033}" dt="2024-02-21T06:09:41.587" v="0" actId="20577"/>
          <ac:spMkLst>
            <pc:docMk/>
            <pc:sldMk cId="538681189" sldId="261"/>
            <ac:spMk id="3" creationId="{6D4A88BC-2A91-4DD2-A8E5-DDDB162CB43B}"/>
          </ac:spMkLst>
        </pc:spChg>
      </pc:sldChg>
    </pc:docChg>
  </pc:docChgLst>
  <pc:docChgLst>
    <pc:chgData name="福田　寛幸" userId="S::e1210350@school.city.osaka.jp::03865099-e979-435f-82c0-9d3ddead6388" providerId="AD" clId="Web-{C1E9866A-B271-4998-A55D-77D385D3E21A}"/>
    <pc:docChg chg="modSld">
      <pc:chgData name="福田　寛幸" userId="S::e1210350@school.city.osaka.jp::03865099-e979-435f-82c0-9d3ddead6388" providerId="AD" clId="Web-{C1E9866A-B271-4998-A55D-77D385D3E21A}" dt="2024-03-05T08:30:56.043" v="1" actId="20577"/>
      <pc:docMkLst>
        <pc:docMk/>
      </pc:docMkLst>
      <pc:sldChg chg="modSp">
        <pc:chgData name="福田　寛幸" userId="S::e1210350@school.city.osaka.jp::03865099-e979-435f-82c0-9d3ddead6388" providerId="AD" clId="Web-{C1E9866A-B271-4998-A55D-77D385D3E21A}" dt="2024-03-05T08:30:56.043" v="1" actId="20577"/>
        <pc:sldMkLst>
          <pc:docMk/>
          <pc:sldMk cId="2972840161" sldId="262"/>
        </pc:sldMkLst>
        <pc:spChg chg="mod">
          <ac:chgData name="福田　寛幸" userId="S::e1210350@school.city.osaka.jp::03865099-e979-435f-82c0-9d3ddead6388" providerId="AD" clId="Web-{C1E9866A-B271-4998-A55D-77D385D3E21A}" dt="2024-03-05T08:30:56.043" v="1" actId="20577"/>
          <ac:spMkLst>
            <pc:docMk/>
            <pc:sldMk cId="2972840161" sldId="262"/>
            <ac:spMk id="3" creationId="{AAB46D0B-D3F7-9B91-05C0-FC4E4BB84516}"/>
          </ac:spMkLst>
        </pc:spChg>
      </pc:sldChg>
    </pc:docChg>
  </pc:docChgLst>
  <pc:docChgLst>
    <pc:chgData name="イケミツ　ミレイ" userId="S::9117242@school.city.osaka.jp::4a535a7d-0696-492c-a2c4-70df1454a63a" providerId="AD" clId="Web-{E0DE541E-5D42-48B7-83B3-281D928E9EA7}"/>
    <pc:docChg chg="addSld modSld">
      <pc:chgData name="イケミツ　ミレイ" userId="S::9117242@school.city.osaka.jp::4a535a7d-0696-492c-a2c4-70df1454a63a" providerId="AD" clId="Web-{E0DE541E-5D42-48B7-83B3-281D928E9EA7}" dt="2024-03-04T06:11:03.003" v="27"/>
      <pc:docMkLst>
        <pc:docMk/>
      </pc:docMkLst>
      <pc:sldChg chg="modSp">
        <pc:chgData name="イケミツ　ミレイ" userId="S::9117242@school.city.osaka.jp::4a535a7d-0696-492c-a2c4-70df1454a63a" providerId="AD" clId="Web-{E0DE541E-5D42-48B7-83B3-281D928E9EA7}" dt="2024-03-04T05:57:07.360" v="26" actId="20577"/>
        <pc:sldMkLst>
          <pc:docMk/>
          <pc:sldMk cId="538681189" sldId="261"/>
        </pc:sldMkLst>
        <pc:spChg chg="mod">
          <ac:chgData name="イケミツ　ミレイ" userId="S::9117242@school.city.osaka.jp::4a535a7d-0696-492c-a2c4-70df1454a63a" providerId="AD" clId="Web-{E0DE541E-5D42-48B7-83B3-281D928E9EA7}" dt="2024-03-04T05:57:07.360" v="26" actId="20577"/>
          <ac:spMkLst>
            <pc:docMk/>
            <pc:sldMk cId="538681189" sldId="261"/>
            <ac:spMk id="3" creationId="{6D4A88BC-2A91-4DD2-A8E5-DDDB162CB43B}"/>
          </ac:spMkLst>
        </pc:spChg>
      </pc:sldChg>
      <pc:sldChg chg="new">
        <pc:chgData name="イケミツ　ミレイ" userId="S::9117242@school.city.osaka.jp::4a535a7d-0696-492c-a2c4-70df1454a63a" providerId="AD" clId="Web-{E0DE541E-5D42-48B7-83B3-281D928E9EA7}" dt="2024-03-04T06:11:03.003" v="27"/>
        <pc:sldMkLst>
          <pc:docMk/>
          <pc:sldMk cId="3493639606" sldId="264"/>
        </pc:sldMkLst>
      </pc:sldChg>
    </pc:docChg>
  </pc:docChgLst>
  <pc:docChgLst>
    <pc:chgData name="アキタ　ココナ" userId="S::5474790@school.city.osaka.jp::62708a7c-4c28-4ed5-8c9b-7161af88b93b" providerId="AD" clId="Web-{69F42F35-D06C-4D8C-8EC9-1633B94548D5}"/>
    <pc:docChg chg="modSld">
      <pc:chgData name="アキタ　ココナ" userId="S::5474790@school.city.osaka.jp::62708a7c-4c28-4ed5-8c9b-7161af88b93b" providerId="AD" clId="Web-{69F42F35-D06C-4D8C-8EC9-1633B94548D5}" dt="2024-03-06T17:00:21.932" v="161" actId="20577"/>
      <pc:docMkLst>
        <pc:docMk/>
      </pc:docMkLst>
      <pc:sldChg chg="addSp delSp modSp addAnim delAnim modAnim">
        <pc:chgData name="アキタ　ココナ" userId="S::5474790@school.city.osaka.jp::62708a7c-4c28-4ed5-8c9b-7161af88b93b" providerId="AD" clId="Web-{69F42F35-D06C-4D8C-8EC9-1633B94548D5}" dt="2024-03-06T17:00:21.932" v="161" actId="20577"/>
        <pc:sldMkLst>
          <pc:docMk/>
          <pc:sldMk cId="1088777788" sldId="258"/>
        </pc:sldMkLst>
        <pc:spChg chg="mod">
          <ac:chgData name="アキタ　ココナ" userId="S::5474790@school.city.osaka.jp::62708a7c-4c28-4ed5-8c9b-7161af88b93b" providerId="AD" clId="Web-{69F42F35-D06C-4D8C-8EC9-1633B94548D5}" dt="2024-03-06T16:46:30.704" v="86" actId="1076"/>
          <ac:spMkLst>
            <pc:docMk/>
            <pc:sldMk cId="1088777788" sldId="258"/>
            <ac:spMk id="2" creationId="{ED56AD53-2AE6-4B51-A272-933F9BFCE5EF}"/>
          </ac:spMkLst>
        </pc:spChg>
        <pc:spChg chg="add del">
          <ac:chgData name="アキタ　ココナ" userId="S::5474790@school.city.osaka.jp::62708a7c-4c28-4ed5-8c9b-7161af88b93b" providerId="AD" clId="Web-{69F42F35-D06C-4D8C-8EC9-1633B94548D5}" dt="2024-03-06T16:36:45.027" v="6"/>
          <ac:spMkLst>
            <pc:docMk/>
            <pc:sldMk cId="1088777788" sldId="258"/>
            <ac:spMk id="3" creationId="{7F2B9AB4-2BBD-56D6-92C8-E90B0ED7149D}"/>
          </ac:spMkLst>
        </pc:spChg>
        <pc:spChg chg="mod">
          <ac:chgData name="アキタ　ココナ" userId="S::5474790@school.city.osaka.jp::62708a7c-4c28-4ed5-8c9b-7161af88b93b" providerId="AD" clId="Web-{69F42F35-D06C-4D8C-8EC9-1633B94548D5}" dt="2024-03-06T16:48:44.160" v="98" actId="1076"/>
          <ac:spMkLst>
            <pc:docMk/>
            <pc:sldMk cId="1088777788" sldId="258"/>
            <ac:spMk id="6" creationId="{F29175AD-D8E9-1C53-ABE4-CAA28D96EA4A}"/>
          </ac:spMkLst>
        </pc:spChg>
        <pc:spChg chg="mod">
          <ac:chgData name="アキタ　ココナ" userId="S::5474790@school.city.osaka.jp::62708a7c-4c28-4ed5-8c9b-7161af88b93b" providerId="AD" clId="Web-{69F42F35-D06C-4D8C-8EC9-1633B94548D5}" dt="2024-03-06T16:48:44.191" v="99" actId="1076"/>
          <ac:spMkLst>
            <pc:docMk/>
            <pc:sldMk cId="1088777788" sldId="258"/>
            <ac:spMk id="7" creationId="{034D7C5B-075B-A314-AAF2-F9DAD060D6BE}"/>
          </ac:spMkLst>
        </pc:spChg>
        <pc:spChg chg="mod">
          <ac:chgData name="アキタ　ココナ" userId="S::5474790@school.city.osaka.jp::62708a7c-4c28-4ed5-8c9b-7161af88b93b" providerId="AD" clId="Web-{69F42F35-D06C-4D8C-8EC9-1633B94548D5}" dt="2024-03-06T16:58:10.867" v="155"/>
          <ac:spMkLst>
            <pc:docMk/>
            <pc:sldMk cId="1088777788" sldId="258"/>
            <ac:spMk id="8" creationId="{F9431AB5-2405-23F0-D898-FE3A08D52093}"/>
          </ac:spMkLst>
        </pc:spChg>
        <pc:spChg chg="mod">
          <ac:chgData name="アキタ　ココナ" userId="S::5474790@school.city.osaka.jp::62708a7c-4c28-4ed5-8c9b-7161af88b93b" providerId="AD" clId="Web-{69F42F35-D06C-4D8C-8EC9-1633B94548D5}" dt="2024-03-06T17:00:04.151" v="159" actId="20577"/>
          <ac:spMkLst>
            <pc:docMk/>
            <pc:sldMk cId="1088777788" sldId="258"/>
            <ac:spMk id="9" creationId="{A98FB261-359B-6E40-A75A-439EB6254CAE}"/>
          </ac:spMkLst>
        </pc:spChg>
        <pc:spChg chg="add mod">
          <ac:chgData name="アキタ　ココナ" userId="S::5474790@school.city.osaka.jp::62708a7c-4c28-4ed5-8c9b-7161af88b93b" providerId="AD" clId="Web-{69F42F35-D06C-4D8C-8EC9-1633B94548D5}" dt="2024-03-06T17:00:21.932" v="161" actId="20577"/>
          <ac:spMkLst>
            <pc:docMk/>
            <pc:sldMk cId="1088777788" sldId="258"/>
            <ac:spMk id="11" creationId="{F537081E-5051-D6E8-B70A-CB6F2E614D00}"/>
          </ac:spMkLst>
        </pc:spChg>
        <pc:spChg chg="add mod">
          <ac:chgData name="アキタ　ココナ" userId="S::5474790@school.city.osaka.jp::62708a7c-4c28-4ed5-8c9b-7161af88b93b" providerId="AD" clId="Web-{69F42F35-D06C-4D8C-8EC9-1633B94548D5}" dt="2024-03-06T16:47:05.845" v="90"/>
          <ac:spMkLst>
            <pc:docMk/>
            <pc:sldMk cId="1088777788" sldId="258"/>
            <ac:spMk id="12" creationId="{79D77C4E-84DA-5C11-FE7E-123746DAF53F}"/>
          </ac:spMkLst>
        </pc:spChg>
        <pc:spChg chg="mod">
          <ac:chgData name="アキタ　ココナ" userId="S::5474790@school.city.osaka.jp::62708a7c-4c28-4ed5-8c9b-7161af88b93b" providerId="AD" clId="Web-{69F42F35-D06C-4D8C-8EC9-1633B94548D5}" dt="2024-03-06T16:58:20.976" v="156"/>
          <ac:spMkLst>
            <pc:docMk/>
            <pc:sldMk cId="1088777788" sldId="258"/>
            <ac:spMk id="16" creationId="{A98CD58F-C1D9-CB7E-8972-1767143AA728}"/>
          </ac:spMkLst>
        </pc:spChg>
        <pc:spChg chg="mod">
          <ac:chgData name="アキタ　ココナ" userId="S::5474790@school.city.osaka.jp::62708a7c-4c28-4ed5-8c9b-7161af88b93b" providerId="AD" clId="Web-{69F42F35-D06C-4D8C-8EC9-1633B94548D5}" dt="2024-03-06T16:48:14.175" v="96" actId="1076"/>
          <ac:spMkLst>
            <pc:docMk/>
            <pc:sldMk cId="1088777788" sldId="258"/>
            <ac:spMk id="21" creationId="{CA0340B3-9192-7638-4887-52376A3D97C5}"/>
          </ac:spMkLst>
        </pc:spChg>
        <pc:picChg chg="mod">
          <ac:chgData name="アキタ　ココナ" userId="S::5474790@school.city.osaka.jp::62708a7c-4c28-4ed5-8c9b-7161af88b93b" providerId="AD" clId="Web-{69F42F35-D06C-4D8C-8EC9-1633B94548D5}" dt="2024-03-06T16:48:53.285" v="101" actId="1076"/>
          <ac:picMkLst>
            <pc:docMk/>
            <pc:sldMk cId="1088777788" sldId="258"/>
            <ac:picMk id="4" creationId="{B9C6FE29-B448-1A2E-1D57-84A255924889}"/>
          </ac:picMkLst>
        </pc:picChg>
        <pc:picChg chg="del">
          <ac:chgData name="アキタ　ココナ" userId="S::5474790@school.city.osaka.jp::62708a7c-4c28-4ed5-8c9b-7161af88b93b" providerId="AD" clId="Web-{69F42F35-D06C-4D8C-8EC9-1633B94548D5}" dt="2024-03-06T16:57:56.851" v="154"/>
          <ac:picMkLst>
            <pc:docMk/>
            <pc:sldMk cId="1088777788" sldId="258"/>
            <ac:picMk id="5" creationId="{CB096FBC-D6F7-0396-2FC7-E4456C9DEE6E}"/>
          </ac:picMkLst>
        </pc:picChg>
        <pc:picChg chg="mod">
          <ac:chgData name="アキタ　ココナ" userId="S::5474790@school.city.osaka.jp::62708a7c-4c28-4ed5-8c9b-7161af88b93b" providerId="AD" clId="Web-{69F42F35-D06C-4D8C-8EC9-1633B94548D5}" dt="2024-03-06T16:48:05.503" v="95" actId="1076"/>
          <ac:picMkLst>
            <pc:docMk/>
            <pc:sldMk cId="1088777788" sldId="258"/>
            <ac:picMk id="10" creationId="{3A804EBA-FEE4-E91F-ED79-93B56B128A2A}"/>
          </ac:picMkLst>
        </pc:picChg>
      </pc:sldChg>
      <pc:sldChg chg="addAnim modAnim">
        <pc:chgData name="アキタ　ココナ" userId="S::5474790@school.city.osaka.jp::62708a7c-4c28-4ed5-8c9b-7161af88b93b" providerId="AD" clId="Web-{69F42F35-D06C-4D8C-8EC9-1633B94548D5}" dt="2024-03-06T16:56:27.219" v="145"/>
        <pc:sldMkLst>
          <pc:docMk/>
          <pc:sldMk cId="2804978894" sldId="259"/>
        </pc:sldMkLst>
      </pc:sldChg>
      <pc:sldChg chg="addAnim modAnim">
        <pc:chgData name="アキタ　ココナ" userId="S::5474790@school.city.osaka.jp::62708a7c-4c28-4ed5-8c9b-7161af88b93b" providerId="AD" clId="Web-{69F42F35-D06C-4D8C-8EC9-1633B94548D5}" dt="2024-03-06T16:57:38.803" v="153"/>
        <pc:sldMkLst>
          <pc:docMk/>
          <pc:sldMk cId="538681189" sldId="261"/>
        </pc:sldMkLst>
      </pc:sldChg>
      <pc:sldChg chg="addAnim modAnim">
        <pc:chgData name="アキタ　ココナ" userId="S::5474790@school.city.osaka.jp::62708a7c-4c28-4ed5-8c9b-7161af88b93b" providerId="AD" clId="Web-{69F42F35-D06C-4D8C-8EC9-1633B94548D5}" dt="2024-03-06T16:57:14.115" v="150"/>
        <pc:sldMkLst>
          <pc:docMk/>
          <pc:sldMk cId="2972840161" sldId="262"/>
        </pc:sldMkLst>
      </pc:sldChg>
    </pc:docChg>
  </pc:docChgLst>
  <pc:docChgLst>
    <pc:chgData name="オリタ　サエ" userId="S::9858152@school.city.osaka.jp::7f54acf6-5d0a-4a72-a210-6ae452b0588d" providerId="AD" clId="Web-{29378278-4218-4A42-9E0D-78B6A70F2D36}"/>
    <pc:docChg chg="modSld">
      <pc:chgData name="オリタ　サエ" userId="S::9858152@school.city.osaka.jp::7f54acf6-5d0a-4a72-a210-6ae452b0588d" providerId="AD" clId="Web-{29378278-4218-4A42-9E0D-78B6A70F2D36}" dt="2024-03-05T06:12:41.797" v="57" actId="20577"/>
      <pc:docMkLst>
        <pc:docMk/>
      </pc:docMkLst>
      <pc:sldChg chg="addAnim delAnim modAnim">
        <pc:chgData name="オリタ　サエ" userId="S::9858152@school.city.osaka.jp::7f54acf6-5d0a-4a72-a210-6ae452b0588d" providerId="AD" clId="Web-{29378278-4218-4A42-9E0D-78B6A70F2D36}" dt="2024-03-05T05:56:50.204" v="42"/>
        <pc:sldMkLst>
          <pc:docMk/>
          <pc:sldMk cId="2251938248" sldId="257"/>
        </pc:sldMkLst>
      </pc:sldChg>
      <pc:sldChg chg="modAnim">
        <pc:chgData name="オリタ　サエ" userId="S::9858152@school.city.osaka.jp::7f54acf6-5d0a-4a72-a210-6ae452b0588d" providerId="AD" clId="Web-{29378278-4218-4A42-9E0D-78B6A70F2D36}" dt="2024-03-05T05:50:13.723" v="31"/>
        <pc:sldMkLst>
          <pc:docMk/>
          <pc:sldMk cId="1088777788" sldId="258"/>
        </pc:sldMkLst>
      </pc:sldChg>
      <pc:sldChg chg="modSp">
        <pc:chgData name="オリタ　サエ" userId="S::9858152@school.city.osaka.jp::7f54acf6-5d0a-4a72-a210-6ae452b0588d" providerId="AD" clId="Web-{29378278-4218-4A42-9E0D-78B6A70F2D36}" dt="2024-03-05T06:12:41.797" v="57" actId="20577"/>
        <pc:sldMkLst>
          <pc:docMk/>
          <pc:sldMk cId="538681189" sldId="261"/>
        </pc:sldMkLst>
        <pc:spChg chg="mod">
          <ac:chgData name="オリタ　サエ" userId="S::9858152@school.city.osaka.jp::7f54acf6-5d0a-4a72-a210-6ae452b0588d" providerId="AD" clId="Web-{29378278-4218-4A42-9E0D-78B6A70F2D36}" dt="2024-03-05T06:12:41.797" v="57" actId="20577"/>
          <ac:spMkLst>
            <pc:docMk/>
            <pc:sldMk cId="538681189" sldId="261"/>
            <ac:spMk id="3" creationId="{6D4A88BC-2A91-4DD2-A8E5-DDDB162CB43B}"/>
          </ac:spMkLst>
        </pc:spChg>
      </pc:sldChg>
      <pc:sldChg chg="modSp addAnim delAnim modAnim">
        <pc:chgData name="オリタ　サエ" userId="S::9858152@school.city.osaka.jp::7f54acf6-5d0a-4a72-a210-6ae452b0588d" providerId="AD" clId="Web-{29378278-4218-4A42-9E0D-78B6A70F2D36}" dt="2024-03-05T05:51:09.052" v="32"/>
        <pc:sldMkLst>
          <pc:docMk/>
          <pc:sldMk cId="2972840161" sldId="262"/>
        </pc:sldMkLst>
        <pc:spChg chg="mod">
          <ac:chgData name="オリタ　サエ" userId="S::9858152@school.city.osaka.jp::7f54acf6-5d0a-4a72-a210-6ae452b0588d" providerId="AD" clId="Web-{29378278-4218-4A42-9E0D-78B6A70F2D36}" dt="2024-03-05T05:45:41.933" v="15" actId="20577"/>
          <ac:spMkLst>
            <pc:docMk/>
            <pc:sldMk cId="2972840161" sldId="262"/>
            <ac:spMk id="3" creationId="{AAB46D0B-D3F7-9B91-05C0-FC4E4BB84516}"/>
          </ac:spMkLst>
        </pc:spChg>
        <pc:spChg chg="mod">
          <ac:chgData name="オリタ　サエ" userId="S::9858152@school.city.osaka.jp::7f54acf6-5d0a-4a72-a210-6ae452b0588d" providerId="AD" clId="Web-{29378278-4218-4A42-9E0D-78B6A70F2D36}" dt="2024-03-05T05:49:23.502" v="28" actId="1076"/>
          <ac:spMkLst>
            <pc:docMk/>
            <pc:sldMk cId="2972840161" sldId="262"/>
            <ac:spMk id="7" creationId="{5704CCFA-2085-A8EE-B762-7D07F61B7A13}"/>
          </ac:spMkLst>
        </pc:spChg>
      </pc:sldChg>
    </pc:docChg>
  </pc:docChgLst>
  <pc:docChgLst>
    <pc:chgData name="アキタ　ココナ" userId="S::5474790@school.city.osaka.jp::62708a7c-4c28-4ed5-8c9b-7161af88b93b" providerId="AD" clId="Web-{430785AF-257E-45F9-B3A6-CFA23F4B4583}"/>
    <pc:docChg chg="addSld modSld">
      <pc:chgData name="アキタ　ココナ" userId="S::5474790@school.city.osaka.jp::62708a7c-4c28-4ed5-8c9b-7161af88b93b" providerId="AD" clId="Web-{430785AF-257E-45F9-B3A6-CFA23F4B4583}" dt="2024-02-21T06:13:33.540" v="107" actId="20577"/>
      <pc:docMkLst>
        <pc:docMk/>
      </pc:docMkLst>
      <pc:sldChg chg="modSp">
        <pc:chgData name="アキタ　ココナ" userId="S::5474790@school.city.osaka.jp::62708a7c-4c28-4ed5-8c9b-7161af88b93b" providerId="AD" clId="Web-{430785AF-257E-45F9-B3A6-CFA23F4B4583}" dt="2024-02-21T06:12:24.132" v="85" actId="1076"/>
        <pc:sldMkLst>
          <pc:docMk/>
          <pc:sldMk cId="2251938248" sldId="257"/>
        </pc:sldMkLst>
        <pc:spChg chg="mod">
          <ac:chgData name="アキタ　ココナ" userId="S::5474790@school.city.osaka.jp::62708a7c-4c28-4ed5-8c9b-7161af88b93b" providerId="AD" clId="Web-{430785AF-257E-45F9-B3A6-CFA23F4B4583}" dt="2024-02-21T06:11:52.116" v="83" actId="20577"/>
          <ac:spMkLst>
            <pc:docMk/>
            <pc:sldMk cId="2251938248" sldId="257"/>
            <ac:spMk id="2" creationId="{9FF802C6-9D27-4D37-B6BE-07DB9269E0ED}"/>
          </ac:spMkLst>
        </pc:spChg>
        <pc:spChg chg="mod">
          <ac:chgData name="アキタ　ココナ" userId="S::5474790@school.city.osaka.jp::62708a7c-4c28-4ed5-8c9b-7161af88b93b" providerId="AD" clId="Web-{430785AF-257E-45F9-B3A6-CFA23F4B4583}" dt="2024-02-21T06:12:24.132" v="85" actId="1076"/>
          <ac:spMkLst>
            <pc:docMk/>
            <pc:sldMk cId="2251938248" sldId="257"/>
            <ac:spMk id="4" creationId="{C0783A92-CC70-4296-9E57-D434A00FCC2D}"/>
          </ac:spMkLst>
        </pc:spChg>
      </pc:sldChg>
      <pc:sldChg chg="modSp">
        <pc:chgData name="アキタ　ココナ" userId="S::5474790@school.city.osaka.jp::62708a7c-4c28-4ed5-8c9b-7161af88b93b" providerId="AD" clId="Web-{430785AF-257E-45F9-B3A6-CFA23F4B4583}" dt="2024-02-21T06:13:33.540" v="107" actId="20577"/>
        <pc:sldMkLst>
          <pc:docMk/>
          <pc:sldMk cId="1088777788" sldId="258"/>
        </pc:sldMkLst>
        <pc:spChg chg="mod">
          <ac:chgData name="アキタ　ココナ" userId="S::5474790@school.city.osaka.jp::62708a7c-4c28-4ed5-8c9b-7161af88b93b" providerId="AD" clId="Web-{430785AF-257E-45F9-B3A6-CFA23F4B4583}" dt="2024-02-21T06:13:33.540" v="107" actId="20577"/>
          <ac:spMkLst>
            <pc:docMk/>
            <pc:sldMk cId="1088777788" sldId="258"/>
            <ac:spMk id="2" creationId="{ED56AD53-2AE6-4B51-A272-933F9BFCE5EF}"/>
          </ac:spMkLst>
        </pc:spChg>
      </pc:sldChg>
      <pc:sldChg chg="modSp new">
        <pc:chgData name="アキタ　ココナ" userId="S::5474790@school.city.osaka.jp::62708a7c-4c28-4ed5-8c9b-7161af88b93b" providerId="AD" clId="Web-{430785AF-257E-45F9-B3A6-CFA23F4B4583}" dt="2024-02-21T06:04:47.263" v="8" actId="20577"/>
        <pc:sldMkLst>
          <pc:docMk/>
          <pc:sldMk cId="2972840161" sldId="262"/>
        </pc:sldMkLst>
        <pc:spChg chg="mod">
          <ac:chgData name="アキタ　ココナ" userId="S::5474790@school.city.osaka.jp::62708a7c-4c28-4ed5-8c9b-7161af88b93b" providerId="AD" clId="Web-{430785AF-257E-45F9-B3A6-CFA23F4B4583}" dt="2024-02-21T06:04:47.263" v="8" actId="20577"/>
          <ac:spMkLst>
            <pc:docMk/>
            <pc:sldMk cId="2972840161" sldId="262"/>
            <ac:spMk id="2" creationId="{E0CF698D-AFC9-FEC2-4EF7-4C15EA740983}"/>
          </ac:spMkLst>
        </pc:spChg>
      </pc:sldChg>
    </pc:docChg>
  </pc:docChgLst>
  <pc:docChgLst>
    <pc:chgData name="アキタ　ココナ" userId="S::5474790@school.city.osaka.jp::62708a7c-4c28-4ed5-8c9b-7161af88b93b" providerId="AD" clId="Web-{F37F8463-C83F-44D3-971E-C689C4D384BC}"/>
    <pc:docChg chg="modSld">
      <pc:chgData name="アキタ　ココナ" userId="S::5474790@school.city.osaka.jp::62708a7c-4c28-4ed5-8c9b-7161af88b93b" providerId="AD" clId="Web-{F37F8463-C83F-44D3-971E-C689C4D384BC}" dt="2024-03-06T15:42:15.315" v="185" actId="1076"/>
      <pc:docMkLst>
        <pc:docMk/>
      </pc:docMkLst>
      <pc:sldChg chg="addSp delSp modSp">
        <pc:chgData name="アキタ　ココナ" userId="S::5474790@school.city.osaka.jp::62708a7c-4c28-4ed5-8c9b-7161af88b93b" providerId="AD" clId="Web-{F37F8463-C83F-44D3-971E-C689C4D384BC}" dt="2024-03-06T15:42:15.315" v="185" actId="1076"/>
        <pc:sldMkLst>
          <pc:docMk/>
          <pc:sldMk cId="2804978894" sldId="259"/>
        </pc:sldMkLst>
        <pc:spChg chg="mod">
          <ac:chgData name="アキタ　ココナ" userId="S::5474790@school.city.osaka.jp::62708a7c-4c28-4ed5-8c9b-7161af88b93b" providerId="AD" clId="Web-{F37F8463-C83F-44D3-971E-C689C4D384BC}" dt="2024-03-06T15:41:44.158" v="180" actId="1076"/>
          <ac:spMkLst>
            <pc:docMk/>
            <pc:sldMk cId="2804978894" sldId="259"/>
            <ac:spMk id="2" creationId="{56B1861B-0026-40F4-92E6-38D6B8EC2CCF}"/>
          </ac:spMkLst>
        </pc:spChg>
        <pc:spChg chg="mod">
          <ac:chgData name="アキタ　ココナ" userId="S::5474790@school.city.osaka.jp::62708a7c-4c28-4ed5-8c9b-7161af88b93b" providerId="AD" clId="Web-{F37F8463-C83F-44D3-971E-C689C4D384BC}" dt="2024-03-06T15:18:37.563" v="53" actId="1076"/>
          <ac:spMkLst>
            <pc:docMk/>
            <pc:sldMk cId="2804978894" sldId="259"/>
            <ac:spMk id="3" creationId="{D9B335FA-EA2B-4E85-988D-FD454E97A666}"/>
          </ac:spMkLst>
        </pc:spChg>
        <pc:spChg chg="add del mod">
          <ac:chgData name="アキタ　ココナ" userId="S::5474790@school.city.osaka.jp::62708a7c-4c28-4ed5-8c9b-7161af88b93b" providerId="AD" clId="Web-{F37F8463-C83F-44D3-971E-C689C4D384BC}" dt="2024-03-06T15:05:18.977" v="2"/>
          <ac:spMkLst>
            <pc:docMk/>
            <pc:sldMk cId="2804978894" sldId="259"/>
            <ac:spMk id="4" creationId="{596B016F-5748-6892-817E-4734BD074C0E}"/>
          </ac:spMkLst>
        </pc:spChg>
        <pc:spChg chg="add del mod">
          <ac:chgData name="アキタ　ココナ" userId="S::5474790@school.city.osaka.jp::62708a7c-4c28-4ed5-8c9b-7161af88b93b" providerId="AD" clId="Web-{F37F8463-C83F-44D3-971E-C689C4D384BC}" dt="2024-03-06T15:40:52.563" v="174"/>
          <ac:spMkLst>
            <pc:docMk/>
            <pc:sldMk cId="2804978894" sldId="259"/>
            <ac:spMk id="5" creationId="{897408F6-BD47-66E1-009E-6538FD2B897D}"/>
          </ac:spMkLst>
        </pc:spChg>
        <pc:spChg chg="mod">
          <ac:chgData name="アキタ　ココナ" userId="S::5474790@school.city.osaka.jp::62708a7c-4c28-4ed5-8c9b-7161af88b93b" providerId="AD" clId="Web-{F37F8463-C83F-44D3-971E-C689C4D384BC}" dt="2024-03-06T15:18:42.453" v="54" actId="1076"/>
          <ac:spMkLst>
            <pc:docMk/>
            <pc:sldMk cId="2804978894" sldId="259"/>
            <ac:spMk id="8" creationId="{CE1C6035-CAEA-C476-472E-6452A12BD1CB}"/>
          </ac:spMkLst>
        </pc:spChg>
        <pc:spChg chg="add del">
          <ac:chgData name="アキタ　ココナ" userId="S::5474790@school.city.osaka.jp::62708a7c-4c28-4ed5-8c9b-7161af88b93b" providerId="AD" clId="Web-{F37F8463-C83F-44D3-971E-C689C4D384BC}" dt="2024-03-06T15:07:00.417" v="11"/>
          <ac:spMkLst>
            <pc:docMk/>
            <pc:sldMk cId="2804978894" sldId="259"/>
            <ac:spMk id="9" creationId="{21F061B9-4356-DC56-FDF7-B665B238FA03}"/>
          </ac:spMkLst>
        </pc:spChg>
        <pc:spChg chg="add mod">
          <ac:chgData name="アキタ　ココナ" userId="S::5474790@school.city.osaka.jp::62708a7c-4c28-4ed5-8c9b-7161af88b93b" providerId="AD" clId="Web-{F37F8463-C83F-44D3-971E-C689C4D384BC}" dt="2024-03-06T15:42:15.315" v="185" actId="1076"/>
          <ac:spMkLst>
            <pc:docMk/>
            <pc:sldMk cId="2804978894" sldId="259"/>
            <ac:spMk id="10" creationId="{09CE07AD-F04D-0B6C-6B98-8957D69AC1FB}"/>
          </ac:spMkLst>
        </pc:spChg>
      </pc:sldChg>
      <pc:sldChg chg="addSp modSp">
        <pc:chgData name="アキタ　ココナ" userId="S::5474790@school.city.osaka.jp::62708a7c-4c28-4ed5-8c9b-7161af88b93b" providerId="AD" clId="Web-{F37F8463-C83F-44D3-971E-C689C4D384BC}" dt="2024-03-06T15:38:11.059" v="154" actId="1076"/>
        <pc:sldMkLst>
          <pc:docMk/>
          <pc:sldMk cId="3373427003" sldId="260"/>
        </pc:sldMkLst>
        <pc:spChg chg="mod">
          <ac:chgData name="アキタ　ココナ" userId="S::5474790@school.city.osaka.jp::62708a7c-4c28-4ed5-8c9b-7161af88b93b" providerId="AD" clId="Web-{F37F8463-C83F-44D3-971E-C689C4D384BC}" dt="2024-03-06T15:38:11.059" v="154" actId="1076"/>
          <ac:spMkLst>
            <pc:docMk/>
            <pc:sldMk cId="3373427003" sldId="260"/>
            <ac:spMk id="2" creationId="{207A26E1-503E-4361-8552-E95433D37483}"/>
          </ac:spMkLst>
        </pc:spChg>
        <pc:spChg chg="add mod">
          <ac:chgData name="アキタ　ココナ" userId="S::5474790@school.city.osaka.jp::62708a7c-4c28-4ed5-8c9b-7161af88b93b" providerId="AD" clId="Web-{F37F8463-C83F-44D3-971E-C689C4D384BC}" dt="2024-03-06T15:38:04.043" v="153" actId="14100"/>
          <ac:spMkLst>
            <pc:docMk/>
            <pc:sldMk cId="3373427003" sldId="260"/>
            <ac:spMk id="4" creationId="{54E650F4-5770-C0D6-D719-64A6EE4BCAC4}"/>
          </ac:spMkLst>
        </pc:spChg>
      </pc:sldChg>
      <pc:sldChg chg="addSp modSp">
        <pc:chgData name="アキタ　ココナ" userId="S::5474790@school.city.osaka.jp::62708a7c-4c28-4ed5-8c9b-7161af88b93b" providerId="AD" clId="Web-{F37F8463-C83F-44D3-971E-C689C4D384BC}" dt="2024-03-06T15:38:45.013" v="157" actId="1076"/>
        <pc:sldMkLst>
          <pc:docMk/>
          <pc:sldMk cId="538681189" sldId="261"/>
        </pc:sldMkLst>
        <pc:spChg chg="mod">
          <ac:chgData name="アキタ　ココナ" userId="S::5474790@school.city.osaka.jp::62708a7c-4c28-4ed5-8c9b-7161af88b93b" providerId="AD" clId="Web-{F37F8463-C83F-44D3-971E-C689C4D384BC}" dt="2024-03-06T15:38:45.013" v="157" actId="1076"/>
          <ac:spMkLst>
            <pc:docMk/>
            <pc:sldMk cId="538681189" sldId="261"/>
            <ac:spMk id="2" creationId="{7AFE2C98-DDED-4712-BFC7-DCDB92C912F8}"/>
          </ac:spMkLst>
        </pc:spChg>
        <pc:spChg chg="add mod">
          <ac:chgData name="アキタ　ココナ" userId="S::5474790@school.city.osaka.jp::62708a7c-4c28-4ed5-8c9b-7161af88b93b" providerId="AD" clId="Web-{F37F8463-C83F-44D3-971E-C689C4D384BC}" dt="2024-03-06T15:38:33.434" v="156" actId="14100"/>
          <ac:spMkLst>
            <pc:docMk/>
            <pc:sldMk cId="538681189" sldId="261"/>
            <ac:spMk id="4" creationId="{D75399E7-300E-62F9-94B8-45FE101DCAA1}"/>
          </ac:spMkLst>
        </pc:spChg>
      </pc:sldChg>
      <pc:sldChg chg="addSp modSp">
        <pc:chgData name="アキタ　ココナ" userId="S::5474790@school.city.osaka.jp::62708a7c-4c28-4ed5-8c9b-7161af88b93b" providerId="AD" clId="Web-{F37F8463-C83F-44D3-971E-C689C4D384BC}" dt="2024-03-06T15:40:41.125" v="173" actId="1076"/>
        <pc:sldMkLst>
          <pc:docMk/>
          <pc:sldMk cId="2972840161" sldId="262"/>
        </pc:sldMkLst>
        <pc:spChg chg="mod">
          <ac:chgData name="アキタ　ココナ" userId="S::5474790@school.city.osaka.jp::62708a7c-4c28-4ed5-8c9b-7161af88b93b" providerId="AD" clId="Web-{F37F8463-C83F-44D3-971E-C689C4D384BC}" dt="2024-03-06T15:39:54.468" v="169" actId="1076"/>
          <ac:spMkLst>
            <pc:docMk/>
            <pc:sldMk cId="2972840161" sldId="262"/>
            <ac:spMk id="2" creationId="{E0CF698D-AFC9-FEC2-4EF7-4C15EA740983}"/>
          </ac:spMkLst>
        </pc:spChg>
        <pc:spChg chg="mod">
          <ac:chgData name="アキタ　ココナ" userId="S::5474790@school.city.osaka.jp::62708a7c-4c28-4ed5-8c9b-7161af88b93b" providerId="AD" clId="Web-{F37F8463-C83F-44D3-971E-C689C4D384BC}" dt="2024-03-06T15:29:10.406" v="89" actId="20577"/>
          <ac:spMkLst>
            <pc:docMk/>
            <pc:sldMk cId="2972840161" sldId="262"/>
            <ac:spMk id="3" creationId="{AAB46D0B-D3F7-9B91-05C0-FC4E4BB84516}"/>
          </ac:spMkLst>
        </pc:spChg>
        <pc:spChg chg="add mod ord">
          <ac:chgData name="アキタ　ココナ" userId="S::5474790@school.city.osaka.jp::62708a7c-4c28-4ed5-8c9b-7161af88b93b" providerId="AD" clId="Web-{F37F8463-C83F-44D3-971E-C689C4D384BC}" dt="2024-03-06T15:40:41.125" v="173" actId="1076"/>
          <ac:spMkLst>
            <pc:docMk/>
            <pc:sldMk cId="2972840161" sldId="262"/>
            <ac:spMk id="4" creationId="{47493B8A-8FE6-11B5-D6BA-547619EC0879}"/>
          </ac:spMkLst>
        </pc:spChg>
        <pc:spChg chg="mod">
          <ac:chgData name="アキタ　ココナ" userId="S::5474790@school.city.osaka.jp::62708a7c-4c28-4ed5-8c9b-7161af88b93b" providerId="AD" clId="Web-{F37F8463-C83F-44D3-971E-C689C4D384BC}" dt="2024-03-06T15:28:24.983" v="83" actId="1076"/>
          <ac:spMkLst>
            <pc:docMk/>
            <pc:sldMk cId="2972840161" sldId="262"/>
            <ac:spMk id="7" creationId="{5704CCFA-2085-A8EE-B762-7D07F61B7A13}"/>
          </ac:spMkLst>
        </pc:spChg>
        <pc:picChg chg="mod">
          <ac:chgData name="アキタ　ココナ" userId="S::5474790@school.city.osaka.jp::62708a7c-4c28-4ed5-8c9b-7161af88b93b" providerId="AD" clId="Web-{F37F8463-C83F-44D3-971E-C689C4D384BC}" dt="2024-03-06T15:26:01.511" v="79" actId="1076"/>
          <ac:picMkLst>
            <pc:docMk/>
            <pc:sldMk cId="2972840161" sldId="262"/>
            <ac:picMk id="5" creationId="{6C7D855C-34F1-61D2-9C35-36CB3675DBD2}"/>
          </ac:picMkLst>
        </pc:picChg>
      </pc:sldChg>
    </pc:docChg>
  </pc:docChgLst>
  <pc:docChgLst>
    <pc:chgData name="イケミツ　ミレイ" userId="S::9117242@school.city.osaka.jp::4a535a7d-0696-492c-a2c4-70df1454a63a" providerId="AD" clId="Web-{153371D8-738E-4AEA-A84E-CE4459A0611A}"/>
    <pc:docChg chg="modSld">
      <pc:chgData name="イケミツ　ミレイ" userId="S::9117242@school.city.osaka.jp::4a535a7d-0696-492c-a2c4-70df1454a63a" providerId="AD" clId="Web-{153371D8-738E-4AEA-A84E-CE4459A0611A}" dt="2024-02-21T06:03:13.875" v="15" actId="20577"/>
      <pc:docMkLst>
        <pc:docMk/>
      </pc:docMkLst>
      <pc:sldChg chg="modSp">
        <pc:chgData name="イケミツ　ミレイ" userId="S::9117242@school.city.osaka.jp::4a535a7d-0696-492c-a2c4-70df1454a63a" providerId="AD" clId="Web-{153371D8-738E-4AEA-A84E-CE4459A0611A}" dt="2024-02-21T06:03:13.875" v="15" actId="20577"/>
        <pc:sldMkLst>
          <pc:docMk/>
          <pc:sldMk cId="538681189" sldId="261"/>
        </pc:sldMkLst>
        <pc:spChg chg="mod">
          <ac:chgData name="イケミツ　ミレイ" userId="S::9117242@school.city.osaka.jp::4a535a7d-0696-492c-a2c4-70df1454a63a" providerId="AD" clId="Web-{153371D8-738E-4AEA-A84E-CE4459A0611A}" dt="2024-02-21T06:03:13.875" v="15" actId="20577"/>
          <ac:spMkLst>
            <pc:docMk/>
            <pc:sldMk cId="538681189" sldId="261"/>
            <ac:spMk id="3" creationId="{6D4A88BC-2A91-4DD2-A8E5-DDDB162CB43B}"/>
          </ac:spMkLst>
        </pc:spChg>
      </pc:sldChg>
    </pc:docChg>
  </pc:docChgLst>
  <pc:docChgLst>
    <pc:chgData name="オリタ　サエ" userId="S::9858152@school.city.osaka.jp::7f54acf6-5d0a-4a72-a210-6ae452b0588d" providerId="AD" clId="Web-{F8517AA5-5AA0-4629-AECC-69B916DFA1BD}"/>
    <pc:docChg chg="modSld addMainMaster delMainMaster">
      <pc:chgData name="オリタ　サエ" userId="S::9858152@school.city.osaka.jp::7f54acf6-5d0a-4a72-a210-6ae452b0588d" providerId="AD" clId="Web-{F8517AA5-5AA0-4629-AECC-69B916DFA1BD}" dt="2024-03-05T02:40:08.795" v="230" actId="14100"/>
      <pc:docMkLst>
        <pc:docMk/>
      </pc:docMkLst>
      <pc:sldChg chg="addSp delSp modSp mod modClrScheme chgLayout">
        <pc:chgData name="オリタ　サエ" userId="S::9858152@school.city.osaka.jp::7f54acf6-5d0a-4a72-a210-6ae452b0588d" providerId="AD" clId="Web-{F8517AA5-5AA0-4629-AECC-69B916DFA1BD}" dt="2024-03-05T02:11:08.436" v="55"/>
        <pc:sldMkLst>
          <pc:docMk/>
          <pc:sldMk cId="2251938248" sldId="257"/>
        </pc:sldMkLst>
        <pc:spChg chg="mod ord">
          <ac:chgData name="オリタ　サエ" userId="S::9858152@school.city.osaka.jp::7f54acf6-5d0a-4a72-a210-6ae452b0588d" providerId="AD" clId="Web-{F8517AA5-5AA0-4629-AECC-69B916DFA1BD}" dt="2024-03-05T02:11:08.436" v="55"/>
          <ac:spMkLst>
            <pc:docMk/>
            <pc:sldMk cId="2251938248" sldId="257"/>
            <ac:spMk id="2" creationId="{9FF802C6-9D27-4D37-B6BE-07DB9269E0ED}"/>
          </ac:spMkLst>
        </pc:spChg>
        <pc:spChg chg="mod ord">
          <ac:chgData name="オリタ　サエ" userId="S::9858152@school.city.osaka.jp::7f54acf6-5d0a-4a72-a210-6ae452b0588d" providerId="AD" clId="Web-{F8517AA5-5AA0-4629-AECC-69B916DFA1BD}" dt="2024-03-05T02:11:08.436" v="55"/>
          <ac:spMkLst>
            <pc:docMk/>
            <pc:sldMk cId="2251938248" sldId="257"/>
            <ac:spMk id="4" creationId="{C0783A92-CC70-4296-9E57-D434A00FCC2D}"/>
          </ac:spMkLst>
        </pc:spChg>
        <pc:spChg chg="del">
          <ac:chgData name="オリタ　サエ" userId="S::9858152@school.city.osaka.jp::7f54acf6-5d0a-4a72-a210-6ae452b0588d" providerId="AD" clId="Web-{F8517AA5-5AA0-4629-AECC-69B916DFA1BD}" dt="2024-03-05T01:58:12.962" v="22"/>
          <ac:spMkLst>
            <pc:docMk/>
            <pc:sldMk cId="2251938248" sldId="257"/>
            <ac:spMk id="15" creationId="{3629484E-3792-4B3D-89AD-7C8A1ED0E0D4}"/>
          </ac:spMkLst>
        </pc:spChg>
        <pc:cxnChg chg="add del mod">
          <ac:chgData name="オリタ　サエ" userId="S::9858152@school.city.osaka.jp::7f54acf6-5d0a-4a72-a210-6ae452b0588d" providerId="AD" clId="Web-{F8517AA5-5AA0-4629-AECC-69B916DFA1BD}" dt="2024-03-05T01:59:00.385" v="27"/>
          <ac:cxnSpMkLst>
            <pc:docMk/>
            <pc:sldMk cId="2251938248" sldId="257"/>
            <ac:cxnSpMk id="3" creationId="{D58794B7-5339-FA6A-1958-C25EF4DE068F}"/>
          </ac:cxnSpMkLst>
        </pc:cxnChg>
        <pc:cxnChg chg="add mod">
          <ac:chgData name="オリタ　サエ" userId="S::9858152@school.city.osaka.jp::7f54acf6-5d0a-4a72-a210-6ae452b0588d" providerId="AD" clId="Web-{F8517AA5-5AA0-4629-AECC-69B916DFA1BD}" dt="2024-03-05T02:04:00.034" v="53" actId="14100"/>
          <ac:cxnSpMkLst>
            <pc:docMk/>
            <pc:sldMk cId="2251938248" sldId="257"/>
            <ac:cxnSpMk id="5" creationId="{C1005F9D-97F4-4646-FCFD-FB52CB7369E3}"/>
          </ac:cxnSpMkLst>
        </pc:cxnChg>
        <pc:cxnChg chg="add del mod">
          <ac:chgData name="オリタ　サエ" userId="S::9858152@school.city.osaka.jp::7f54acf6-5d0a-4a72-a210-6ae452b0588d" providerId="AD" clId="Web-{F8517AA5-5AA0-4629-AECC-69B916DFA1BD}" dt="2024-03-05T02:02:00.234" v="49"/>
          <ac:cxnSpMkLst>
            <pc:docMk/>
            <pc:sldMk cId="2251938248" sldId="257"/>
            <ac:cxnSpMk id="6" creationId="{9B83628A-5C58-32F8-D7B5-0248D49DFCB8}"/>
          </ac:cxnSpMkLst>
        </pc:cxnChg>
      </pc:sldChg>
      <pc:sldChg chg="modSp mod modClrScheme chgLayout">
        <pc:chgData name="オリタ　サエ" userId="S::9858152@school.city.osaka.jp::7f54acf6-5d0a-4a72-a210-6ae452b0588d" providerId="AD" clId="Web-{F8517AA5-5AA0-4629-AECC-69B916DFA1BD}" dt="2024-03-05T02:36:50.993" v="140" actId="20577"/>
        <pc:sldMkLst>
          <pc:docMk/>
          <pc:sldMk cId="1088777788" sldId="258"/>
        </pc:sldMkLst>
        <pc:spChg chg="mod ord">
          <ac:chgData name="オリタ　サエ" userId="S::9858152@school.city.osaka.jp::7f54acf6-5d0a-4a72-a210-6ae452b0588d" providerId="AD" clId="Web-{F8517AA5-5AA0-4629-AECC-69B916DFA1BD}" dt="2024-03-05T02:36:50.993" v="140" actId="20577"/>
          <ac:spMkLst>
            <pc:docMk/>
            <pc:sldMk cId="1088777788" sldId="258"/>
            <ac:spMk id="2" creationId="{ED56AD53-2AE6-4B51-A272-933F9BFCE5EF}"/>
          </ac:spMkLst>
        </pc:spChg>
        <pc:spChg chg="mod ord">
          <ac:chgData name="オリタ　サエ" userId="S::9858152@school.city.osaka.jp::7f54acf6-5d0a-4a72-a210-6ae452b0588d" providerId="AD" clId="Web-{F8517AA5-5AA0-4629-AECC-69B916DFA1BD}" dt="2024-03-05T02:35:58.616" v="134" actId="20577"/>
          <ac:spMkLst>
            <pc:docMk/>
            <pc:sldMk cId="1088777788" sldId="258"/>
            <ac:spMk id="3" creationId="{292E3D69-30B5-4404-A7CE-03E50CBB7045}"/>
          </ac:spMkLst>
        </pc:spChg>
        <pc:spChg chg="mod">
          <ac:chgData name="オリタ　サエ" userId="S::9858152@school.city.osaka.jp::7f54acf6-5d0a-4a72-a210-6ae452b0588d" providerId="AD" clId="Web-{F8517AA5-5AA0-4629-AECC-69B916DFA1BD}" dt="2024-03-05T02:34:56.724" v="128"/>
          <ac:spMkLst>
            <pc:docMk/>
            <pc:sldMk cId="1088777788" sldId="258"/>
            <ac:spMk id="6" creationId="{F29175AD-D8E9-1C53-ABE4-CAA28D96EA4A}"/>
          </ac:spMkLst>
        </pc:spChg>
      </pc:sldChg>
      <pc:sldChg chg="addSp delSp modSp mod modClrScheme chgLayout">
        <pc:chgData name="オリタ　サエ" userId="S::9858152@school.city.osaka.jp::7f54acf6-5d0a-4a72-a210-6ae452b0588d" providerId="AD" clId="Web-{F8517AA5-5AA0-4629-AECC-69B916DFA1BD}" dt="2024-03-05T02:20:42.623" v="88" actId="1076"/>
        <pc:sldMkLst>
          <pc:docMk/>
          <pc:sldMk cId="2804978894" sldId="259"/>
        </pc:sldMkLst>
        <pc:spChg chg="mod ord">
          <ac:chgData name="オリタ　サエ" userId="S::9858152@school.city.osaka.jp::7f54acf6-5d0a-4a72-a210-6ae452b0588d" providerId="AD" clId="Web-{F8517AA5-5AA0-4629-AECC-69B916DFA1BD}" dt="2024-03-05T02:11:08.436" v="55"/>
          <ac:spMkLst>
            <pc:docMk/>
            <pc:sldMk cId="2804978894" sldId="259"/>
            <ac:spMk id="2" creationId="{56B1861B-0026-40F4-92E6-38D6B8EC2CCF}"/>
          </ac:spMkLst>
        </pc:spChg>
        <pc:spChg chg="mod ord">
          <ac:chgData name="オリタ　サエ" userId="S::9858152@school.city.osaka.jp::7f54acf6-5d0a-4a72-a210-6ae452b0588d" providerId="AD" clId="Web-{F8517AA5-5AA0-4629-AECC-69B916DFA1BD}" dt="2024-03-05T02:20:37.873" v="87" actId="1076"/>
          <ac:spMkLst>
            <pc:docMk/>
            <pc:sldMk cId="2804978894" sldId="259"/>
            <ac:spMk id="3" creationId="{D9B335FA-EA2B-4E85-988D-FD454E97A666}"/>
          </ac:spMkLst>
        </pc:spChg>
        <pc:spChg chg="mod">
          <ac:chgData name="オリタ　サエ" userId="S::9858152@school.city.osaka.jp::7f54acf6-5d0a-4a72-a210-6ae452b0588d" providerId="AD" clId="Web-{F8517AA5-5AA0-4629-AECC-69B916DFA1BD}" dt="2024-03-05T02:20:42.623" v="88" actId="1076"/>
          <ac:spMkLst>
            <pc:docMk/>
            <pc:sldMk cId="2804978894" sldId="259"/>
            <ac:spMk id="8" creationId="{CE1C6035-CAEA-C476-472E-6452A12BD1CB}"/>
          </ac:spMkLst>
        </pc:spChg>
        <pc:picChg chg="del">
          <ac:chgData name="オリタ　サエ" userId="S::9858152@school.city.osaka.jp::7f54acf6-5d0a-4a72-a210-6ae452b0588d" providerId="AD" clId="Web-{F8517AA5-5AA0-4629-AECC-69B916DFA1BD}" dt="2024-03-05T01:51:33.906" v="17"/>
          <ac:picMkLst>
            <pc:docMk/>
            <pc:sldMk cId="2804978894" sldId="259"/>
            <ac:picMk id="4" creationId="{34C6E899-DF24-9B34-D3A6-01700A6B4E85}"/>
          </ac:picMkLst>
        </pc:picChg>
        <pc:picChg chg="add mod">
          <ac:chgData name="オリタ　サエ" userId="S::9858152@school.city.osaka.jp::7f54acf6-5d0a-4a72-a210-6ae452b0588d" providerId="AD" clId="Web-{F8517AA5-5AA0-4629-AECC-69B916DFA1BD}" dt="2024-03-05T02:15:02.192" v="74" actId="1076"/>
          <ac:picMkLst>
            <pc:docMk/>
            <pc:sldMk cId="2804978894" sldId="259"/>
            <ac:picMk id="6" creationId="{3902E595-718C-8531-E816-F35CA58867CD}"/>
          </ac:picMkLst>
        </pc:picChg>
      </pc:sldChg>
      <pc:sldChg chg="modSp mod modClrScheme chgLayout">
        <pc:chgData name="オリタ　サエ" userId="S::9858152@school.city.osaka.jp::7f54acf6-5d0a-4a72-a210-6ae452b0588d" providerId="AD" clId="Web-{F8517AA5-5AA0-4629-AECC-69B916DFA1BD}" dt="2024-03-05T02:11:08.436" v="55"/>
        <pc:sldMkLst>
          <pc:docMk/>
          <pc:sldMk cId="3373427003" sldId="260"/>
        </pc:sldMkLst>
        <pc:spChg chg="mod ord">
          <ac:chgData name="オリタ　サエ" userId="S::9858152@school.city.osaka.jp::7f54acf6-5d0a-4a72-a210-6ae452b0588d" providerId="AD" clId="Web-{F8517AA5-5AA0-4629-AECC-69B916DFA1BD}" dt="2024-03-05T02:11:08.436" v="55"/>
          <ac:spMkLst>
            <pc:docMk/>
            <pc:sldMk cId="3373427003" sldId="260"/>
            <ac:spMk id="2" creationId="{207A26E1-503E-4361-8552-E95433D37483}"/>
          </ac:spMkLst>
        </pc:spChg>
        <pc:spChg chg="mod ord">
          <ac:chgData name="オリタ　サエ" userId="S::9858152@school.city.osaka.jp::7f54acf6-5d0a-4a72-a210-6ae452b0588d" providerId="AD" clId="Web-{F8517AA5-5AA0-4629-AECC-69B916DFA1BD}" dt="2024-03-05T02:11:08.436" v="55"/>
          <ac:spMkLst>
            <pc:docMk/>
            <pc:sldMk cId="3373427003" sldId="260"/>
            <ac:spMk id="3" creationId="{ADDD9E59-96FD-47B4-92ED-303E588C0CEC}"/>
          </ac:spMkLst>
        </pc:spChg>
      </pc:sldChg>
      <pc:sldChg chg="modSp mod modClrScheme chgLayout">
        <pc:chgData name="オリタ　サエ" userId="S::9858152@school.city.osaka.jp::7f54acf6-5d0a-4a72-a210-6ae452b0588d" providerId="AD" clId="Web-{F8517AA5-5AA0-4629-AECC-69B916DFA1BD}" dt="2024-03-05T02:40:08.795" v="230" actId="14100"/>
        <pc:sldMkLst>
          <pc:docMk/>
          <pc:sldMk cId="538681189" sldId="261"/>
        </pc:sldMkLst>
        <pc:spChg chg="mod ord">
          <ac:chgData name="オリタ　サエ" userId="S::9858152@school.city.osaka.jp::7f54acf6-5d0a-4a72-a210-6ae452b0588d" providerId="AD" clId="Web-{F8517AA5-5AA0-4629-AECC-69B916DFA1BD}" dt="2024-03-05T02:32:40.330" v="112"/>
          <ac:spMkLst>
            <pc:docMk/>
            <pc:sldMk cId="538681189" sldId="261"/>
            <ac:spMk id="2" creationId="{7AFE2C98-DDED-4712-BFC7-DCDB92C912F8}"/>
          </ac:spMkLst>
        </pc:spChg>
        <pc:spChg chg="mod ord">
          <ac:chgData name="オリタ　サエ" userId="S::9858152@school.city.osaka.jp::7f54acf6-5d0a-4a72-a210-6ae452b0588d" providerId="AD" clId="Web-{F8517AA5-5AA0-4629-AECC-69B916DFA1BD}" dt="2024-03-05T02:40:08.795" v="230" actId="14100"/>
          <ac:spMkLst>
            <pc:docMk/>
            <pc:sldMk cId="538681189" sldId="261"/>
            <ac:spMk id="3" creationId="{6D4A88BC-2A91-4DD2-A8E5-DDDB162CB43B}"/>
          </ac:spMkLst>
        </pc:spChg>
      </pc:sldChg>
      <pc:sldChg chg="modSp mod modClrScheme chgLayout">
        <pc:chgData name="オリタ　サエ" userId="S::9858152@school.city.osaka.jp::7f54acf6-5d0a-4a72-a210-6ae452b0588d" providerId="AD" clId="Web-{F8517AA5-5AA0-4629-AECC-69B916DFA1BD}" dt="2024-03-05T02:24:13.113" v="97" actId="14100"/>
        <pc:sldMkLst>
          <pc:docMk/>
          <pc:sldMk cId="2972840161" sldId="262"/>
        </pc:sldMkLst>
        <pc:spChg chg="mod ord">
          <ac:chgData name="オリタ　サエ" userId="S::9858152@school.city.osaka.jp::7f54acf6-5d0a-4a72-a210-6ae452b0588d" providerId="AD" clId="Web-{F8517AA5-5AA0-4629-AECC-69B916DFA1BD}" dt="2024-03-05T02:11:08.436" v="55"/>
          <ac:spMkLst>
            <pc:docMk/>
            <pc:sldMk cId="2972840161" sldId="262"/>
            <ac:spMk id="2" creationId="{E0CF698D-AFC9-FEC2-4EF7-4C15EA740983}"/>
          </ac:spMkLst>
        </pc:spChg>
        <pc:spChg chg="mod ord">
          <ac:chgData name="オリタ　サエ" userId="S::9858152@school.city.osaka.jp::7f54acf6-5d0a-4a72-a210-6ae452b0588d" providerId="AD" clId="Web-{F8517AA5-5AA0-4629-AECC-69B916DFA1BD}" dt="2024-03-05T02:24:13.113" v="97" actId="14100"/>
          <ac:spMkLst>
            <pc:docMk/>
            <pc:sldMk cId="2972840161" sldId="262"/>
            <ac:spMk id="3" creationId="{AAB46D0B-D3F7-9B91-05C0-FC4E4BB84516}"/>
          </ac:spMkLst>
        </pc:spChg>
        <pc:spChg chg="mod">
          <ac:chgData name="オリタ　サエ" userId="S::9858152@school.city.osaka.jp::7f54acf6-5d0a-4a72-a210-6ae452b0588d" providerId="AD" clId="Web-{F8517AA5-5AA0-4629-AECC-69B916DFA1BD}" dt="2024-03-05T02:22:42.142" v="95" actId="14100"/>
          <ac:spMkLst>
            <pc:docMk/>
            <pc:sldMk cId="2972840161" sldId="262"/>
            <ac:spMk id="7" creationId="{5704CCFA-2085-A8EE-B762-7D07F61B7A13}"/>
          </ac:spMkLst>
        </pc:spChg>
      </pc:sldChg>
      <pc:sldChg chg="modSp mod modClrScheme chgLayout">
        <pc:chgData name="オリタ　サエ" userId="S::9858152@school.city.osaka.jp::7f54acf6-5d0a-4a72-a210-6ae452b0588d" providerId="AD" clId="Web-{F8517AA5-5AA0-4629-AECC-69B916DFA1BD}" dt="2024-03-05T02:11:08.436" v="55"/>
        <pc:sldMkLst>
          <pc:docMk/>
          <pc:sldMk cId="2429736731" sldId="263"/>
        </pc:sldMkLst>
        <pc:spChg chg="mod ord">
          <ac:chgData name="オリタ　サエ" userId="S::9858152@school.city.osaka.jp::7f54acf6-5d0a-4a72-a210-6ae452b0588d" providerId="AD" clId="Web-{F8517AA5-5AA0-4629-AECC-69B916DFA1BD}" dt="2024-03-05T02:11:08.436" v="55"/>
          <ac:spMkLst>
            <pc:docMk/>
            <pc:sldMk cId="2429736731" sldId="263"/>
            <ac:spMk id="2" creationId="{A590D95F-BCEE-F1CC-ABD8-787F377F0040}"/>
          </ac:spMkLst>
        </pc:spChg>
        <pc:spChg chg="mod ord">
          <ac:chgData name="オリタ　サエ" userId="S::9858152@school.city.osaka.jp::7f54acf6-5d0a-4a72-a210-6ae452b0588d" providerId="AD" clId="Web-{F8517AA5-5AA0-4629-AECC-69B916DFA1BD}" dt="2024-03-05T02:11:08.436" v="55"/>
          <ac:spMkLst>
            <pc:docMk/>
            <pc:sldMk cId="2429736731" sldId="263"/>
            <ac:spMk id="3" creationId="{5C8FAAE9-EB57-1164-2A4F-02294C418D1F}"/>
          </ac:spMkLst>
        </pc:spChg>
      </pc:sldChg>
      <pc:sldChg chg="modSp mod modClrScheme chgLayout">
        <pc:chgData name="オリタ　サエ" userId="S::9858152@school.city.osaka.jp::7f54acf6-5d0a-4a72-a210-6ae452b0588d" providerId="AD" clId="Web-{F8517AA5-5AA0-4629-AECC-69B916DFA1BD}" dt="2024-03-05T02:11:08.436" v="55"/>
        <pc:sldMkLst>
          <pc:docMk/>
          <pc:sldMk cId="3493639606" sldId="264"/>
        </pc:sldMkLst>
        <pc:spChg chg="mod ord">
          <ac:chgData name="オリタ　サエ" userId="S::9858152@school.city.osaka.jp::7f54acf6-5d0a-4a72-a210-6ae452b0588d" providerId="AD" clId="Web-{F8517AA5-5AA0-4629-AECC-69B916DFA1BD}" dt="2024-03-05T02:11:08.436" v="55"/>
          <ac:spMkLst>
            <pc:docMk/>
            <pc:sldMk cId="3493639606" sldId="264"/>
            <ac:spMk id="2" creationId="{96F10FBC-FD74-9F5D-DC4A-7383AFB2E285}"/>
          </ac:spMkLst>
        </pc:spChg>
        <pc:spChg chg="mod ord">
          <ac:chgData name="オリタ　サエ" userId="S::9858152@school.city.osaka.jp::7f54acf6-5d0a-4a72-a210-6ae452b0588d" providerId="AD" clId="Web-{F8517AA5-5AA0-4629-AECC-69B916DFA1BD}" dt="2024-03-05T02:11:08.436" v="55"/>
          <ac:spMkLst>
            <pc:docMk/>
            <pc:sldMk cId="3493639606" sldId="264"/>
            <ac:spMk id="3" creationId="{AEAEEB6F-F7C6-8F2F-BF3C-FB5A079CF971}"/>
          </ac:spMkLst>
        </pc:spChg>
      </pc:sldChg>
      <pc:sldMasterChg chg="del delSldLayout">
        <pc:chgData name="オリタ　サエ" userId="S::9858152@school.city.osaka.jp::7f54acf6-5d0a-4a72-a210-6ae452b0588d" providerId="AD" clId="Web-{F8517AA5-5AA0-4629-AECC-69B916DFA1BD}" dt="2024-03-05T02:11:06.670" v="54"/>
        <pc:sldMasterMkLst>
          <pc:docMk/>
          <pc:sldMasterMk cId="977024504" sldId="2147483742"/>
        </pc:sldMasterMkLst>
        <pc:sldLayoutChg chg="del">
          <pc:chgData name="オリタ　サエ" userId="S::9858152@school.city.osaka.jp::7f54acf6-5d0a-4a72-a210-6ae452b0588d" providerId="AD" clId="Web-{F8517AA5-5AA0-4629-AECC-69B916DFA1BD}" dt="2024-03-05T02:11:06.670" v="54"/>
          <pc:sldLayoutMkLst>
            <pc:docMk/>
            <pc:sldMasterMk cId="977024504" sldId="2147483742"/>
            <pc:sldLayoutMk cId="1404369886" sldId="2147483743"/>
          </pc:sldLayoutMkLst>
        </pc:sldLayoutChg>
        <pc:sldLayoutChg chg="del">
          <pc:chgData name="オリタ　サエ" userId="S::9858152@school.city.osaka.jp::7f54acf6-5d0a-4a72-a210-6ae452b0588d" providerId="AD" clId="Web-{F8517AA5-5AA0-4629-AECC-69B916DFA1BD}" dt="2024-03-05T02:11:06.670" v="54"/>
          <pc:sldLayoutMkLst>
            <pc:docMk/>
            <pc:sldMasterMk cId="977024504" sldId="2147483742"/>
            <pc:sldLayoutMk cId="688965559" sldId="2147483744"/>
          </pc:sldLayoutMkLst>
        </pc:sldLayoutChg>
        <pc:sldLayoutChg chg="del">
          <pc:chgData name="オリタ　サエ" userId="S::9858152@school.city.osaka.jp::7f54acf6-5d0a-4a72-a210-6ae452b0588d" providerId="AD" clId="Web-{F8517AA5-5AA0-4629-AECC-69B916DFA1BD}" dt="2024-03-05T02:11:06.670" v="54"/>
          <pc:sldLayoutMkLst>
            <pc:docMk/>
            <pc:sldMasterMk cId="977024504" sldId="2147483742"/>
            <pc:sldLayoutMk cId="973324125" sldId="2147483745"/>
          </pc:sldLayoutMkLst>
        </pc:sldLayoutChg>
        <pc:sldLayoutChg chg="del">
          <pc:chgData name="オリタ　サエ" userId="S::9858152@school.city.osaka.jp::7f54acf6-5d0a-4a72-a210-6ae452b0588d" providerId="AD" clId="Web-{F8517AA5-5AA0-4629-AECC-69B916DFA1BD}" dt="2024-03-05T02:11:06.670" v="54"/>
          <pc:sldLayoutMkLst>
            <pc:docMk/>
            <pc:sldMasterMk cId="977024504" sldId="2147483742"/>
            <pc:sldLayoutMk cId="1882412735" sldId="2147483746"/>
          </pc:sldLayoutMkLst>
        </pc:sldLayoutChg>
        <pc:sldLayoutChg chg="del">
          <pc:chgData name="オリタ　サエ" userId="S::9858152@school.city.osaka.jp::7f54acf6-5d0a-4a72-a210-6ae452b0588d" providerId="AD" clId="Web-{F8517AA5-5AA0-4629-AECC-69B916DFA1BD}" dt="2024-03-05T02:11:06.670" v="54"/>
          <pc:sldLayoutMkLst>
            <pc:docMk/>
            <pc:sldMasterMk cId="977024504" sldId="2147483742"/>
            <pc:sldLayoutMk cId="4048997597" sldId="2147483747"/>
          </pc:sldLayoutMkLst>
        </pc:sldLayoutChg>
        <pc:sldLayoutChg chg="del">
          <pc:chgData name="オリタ　サエ" userId="S::9858152@school.city.osaka.jp::7f54acf6-5d0a-4a72-a210-6ae452b0588d" providerId="AD" clId="Web-{F8517AA5-5AA0-4629-AECC-69B916DFA1BD}" dt="2024-03-05T02:11:06.670" v="54"/>
          <pc:sldLayoutMkLst>
            <pc:docMk/>
            <pc:sldMasterMk cId="977024504" sldId="2147483742"/>
            <pc:sldLayoutMk cId="739428956" sldId="2147483748"/>
          </pc:sldLayoutMkLst>
        </pc:sldLayoutChg>
        <pc:sldLayoutChg chg="del">
          <pc:chgData name="オリタ　サエ" userId="S::9858152@school.city.osaka.jp::7f54acf6-5d0a-4a72-a210-6ae452b0588d" providerId="AD" clId="Web-{F8517AA5-5AA0-4629-AECC-69B916DFA1BD}" dt="2024-03-05T02:11:06.670" v="54"/>
          <pc:sldLayoutMkLst>
            <pc:docMk/>
            <pc:sldMasterMk cId="977024504" sldId="2147483742"/>
            <pc:sldLayoutMk cId="4164976066" sldId="2147483749"/>
          </pc:sldLayoutMkLst>
        </pc:sldLayoutChg>
        <pc:sldLayoutChg chg="del">
          <pc:chgData name="オリタ　サエ" userId="S::9858152@school.city.osaka.jp::7f54acf6-5d0a-4a72-a210-6ae452b0588d" providerId="AD" clId="Web-{F8517AA5-5AA0-4629-AECC-69B916DFA1BD}" dt="2024-03-05T02:11:06.670" v="54"/>
          <pc:sldLayoutMkLst>
            <pc:docMk/>
            <pc:sldMasterMk cId="977024504" sldId="2147483742"/>
            <pc:sldLayoutMk cId="255120356" sldId="2147483750"/>
          </pc:sldLayoutMkLst>
        </pc:sldLayoutChg>
        <pc:sldLayoutChg chg="del">
          <pc:chgData name="オリタ　サエ" userId="S::9858152@school.city.osaka.jp::7f54acf6-5d0a-4a72-a210-6ae452b0588d" providerId="AD" clId="Web-{F8517AA5-5AA0-4629-AECC-69B916DFA1BD}" dt="2024-03-05T02:11:06.670" v="54"/>
          <pc:sldLayoutMkLst>
            <pc:docMk/>
            <pc:sldMasterMk cId="977024504" sldId="2147483742"/>
            <pc:sldLayoutMk cId="1082623548" sldId="2147483751"/>
          </pc:sldLayoutMkLst>
        </pc:sldLayoutChg>
        <pc:sldLayoutChg chg="del">
          <pc:chgData name="オリタ　サエ" userId="S::9858152@school.city.osaka.jp::7f54acf6-5d0a-4a72-a210-6ae452b0588d" providerId="AD" clId="Web-{F8517AA5-5AA0-4629-AECC-69B916DFA1BD}" dt="2024-03-05T02:11:06.670" v="54"/>
          <pc:sldLayoutMkLst>
            <pc:docMk/>
            <pc:sldMasterMk cId="977024504" sldId="2147483742"/>
            <pc:sldLayoutMk cId="2626575525" sldId="2147483752"/>
          </pc:sldLayoutMkLst>
        </pc:sldLayoutChg>
        <pc:sldLayoutChg chg="del">
          <pc:chgData name="オリタ　サエ" userId="S::9858152@school.city.osaka.jp::7f54acf6-5d0a-4a72-a210-6ae452b0588d" providerId="AD" clId="Web-{F8517AA5-5AA0-4629-AECC-69B916DFA1BD}" dt="2024-03-05T02:11:06.670" v="54"/>
          <pc:sldLayoutMkLst>
            <pc:docMk/>
            <pc:sldMasterMk cId="977024504" sldId="2147483742"/>
            <pc:sldLayoutMk cId="3286701025" sldId="2147483753"/>
          </pc:sldLayoutMkLst>
        </pc:sldLayoutChg>
      </pc:sldMasterChg>
      <pc:sldMasterChg chg="add del addSldLayout delSldLayout modSldLayout">
        <pc:chgData name="オリタ　サエ" userId="S::9858152@school.city.osaka.jp::7f54acf6-5d0a-4a72-a210-6ae452b0588d" providerId="AD" clId="Web-{F8517AA5-5AA0-4629-AECC-69B916DFA1BD}" dt="2024-03-05T02:11:08.436" v="55"/>
        <pc:sldMasterMkLst>
          <pc:docMk/>
          <pc:sldMasterMk cId="1050125667" sldId="2147483754"/>
        </pc:sldMasterMkLst>
        <pc:sldLayoutChg chg="add del mod replId">
          <pc:chgData name="オリタ　サエ" userId="S::9858152@school.city.osaka.jp::7f54acf6-5d0a-4a72-a210-6ae452b0588d" providerId="AD" clId="Web-{F8517AA5-5AA0-4629-AECC-69B916DFA1BD}" dt="2024-03-05T02:11:08.436" v="55"/>
          <pc:sldLayoutMkLst>
            <pc:docMk/>
            <pc:sldMasterMk cId="1050125667" sldId="2147483754"/>
            <pc:sldLayoutMk cId="470680579" sldId="2147483755"/>
          </pc:sldLayoutMkLst>
        </pc:sldLayoutChg>
        <pc:sldLayoutChg chg="add del mod replId">
          <pc:chgData name="オリタ　サエ" userId="S::9858152@school.city.osaka.jp::7f54acf6-5d0a-4a72-a210-6ae452b0588d" providerId="AD" clId="Web-{F8517AA5-5AA0-4629-AECC-69B916DFA1BD}" dt="2024-03-05T02:11:08.436" v="55"/>
          <pc:sldLayoutMkLst>
            <pc:docMk/>
            <pc:sldMasterMk cId="1050125667" sldId="2147483754"/>
            <pc:sldLayoutMk cId="3507554437" sldId="2147483756"/>
          </pc:sldLayoutMkLst>
        </pc:sldLayoutChg>
        <pc:sldLayoutChg chg="add del mod replId">
          <pc:chgData name="オリタ　サエ" userId="S::9858152@school.city.osaka.jp::7f54acf6-5d0a-4a72-a210-6ae452b0588d" providerId="AD" clId="Web-{F8517AA5-5AA0-4629-AECC-69B916DFA1BD}" dt="2024-03-05T02:11:08.436" v="55"/>
          <pc:sldLayoutMkLst>
            <pc:docMk/>
            <pc:sldMasterMk cId="1050125667" sldId="2147483754"/>
            <pc:sldLayoutMk cId="1821672397" sldId="2147483757"/>
          </pc:sldLayoutMkLst>
        </pc:sldLayoutChg>
        <pc:sldLayoutChg chg="add del mod replId">
          <pc:chgData name="オリタ　サエ" userId="S::9858152@school.city.osaka.jp::7f54acf6-5d0a-4a72-a210-6ae452b0588d" providerId="AD" clId="Web-{F8517AA5-5AA0-4629-AECC-69B916DFA1BD}" dt="2024-03-05T02:11:08.436" v="55"/>
          <pc:sldLayoutMkLst>
            <pc:docMk/>
            <pc:sldMasterMk cId="1050125667" sldId="2147483754"/>
            <pc:sldLayoutMk cId="1965185829" sldId="2147483758"/>
          </pc:sldLayoutMkLst>
        </pc:sldLayoutChg>
        <pc:sldLayoutChg chg="add del mod replId">
          <pc:chgData name="オリタ　サエ" userId="S::9858152@school.city.osaka.jp::7f54acf6-5d0a-4a72-a210-6ae452b0588d" providerId="AD" clId="Web-{F8517AA5-5AA0-4629-AECC-69B916DFA1BD}" dt="2024-03-05T02:11:08.436" v="55"/>
          <pc:sldLayoutMkLst>
            <pc:docMk/>
            <pc:sldMasterMk cId="1050125667" sldId="2147483754"/>
            <pc:sldLayoutMk cId="597292059" sldId="2147483759"/>
          </pc:sldLayoutMkLst>
        </pc:sldLayoutChg>
        <pc:sldLayoutChg chg="add del mod replId">
          <pc:chgData name="オリタ　サエ" userId="S::9858152@school.city.osaka.jp::7f54acf6-5d0a-4a72-a210-6ae452b0588d" providerId="AD" clId="Web-{F8517AA5-5AA0-4629-AECC-69B916DFA1BD}" dt="2024-03-05T02:11:08.436" v="55"/>
          <pc:sldLayoutMkLst>
            <pc:docMk/>
            <pc:sldMasterMk cId="1050125667" sldId="2147483754"/>
            <pc:sldLayoutMk cId="2503688016" sldId="2147483760"/>
          </pc:sldLayoutMkLst>
        </pc:sldLayoutChg>
        <pc:sldLayoutChg chg="add del mod replId">
          <pc:chgData name="オリタ　サエ" userId="S::9858152@school.city.osaka.jp::7f54acf6-5d0a-4a72-a210-6ae452b0588d" providerId="AD" clId="Web-{F8517AA5-5AA0-4629-AECC-69B916DFA1BD}" dt="2024-03-05T02:11:08.436" v="55"/>
          <pc:sldLayoutMkLst>
            <pc:docMk/>
            <pc:sldMasterMk cId="1050125667" sldId="2147483754"/>
            <pc:sldLayoutMk cId="1621723947" sldId="2147483761"/>
          </pc:sldLayoutMkLst>
        </pc:sldLayoutChg>
        <pc:sldLayoutChg chg="add del mod replId">
          <pc:chgData name="オリタ　サエ" userId="S::9858152@school.city.osaka.jp::7f54acf6-5d0a-4a72-a210-6ae452b0588d" providerId="AD" clId="Web-{F8517AA5-5AA0-4629-AECC-69B916DFA1BD}" dt="2024-03-05T02:11:08.436" v="55"/>
          <pc:sldLayoutMkLst>
            <pc:docMk/>
            <pc:sldMasterMk cId="1050125667" sldId="2147483754"/>
            <pc:sldLayoutMk cId="2743844637" sldId="2147483762"/>
          </pc:sldLayoutMkLst>
        </pc:sldLayoutChg>
        <pc:sldLayoutChg chg="add del mod replId">
          <pc:chgData name="オリタ　サエ" userId="S::9858152@school.city.osaka.jp::7f54acf6-5d0a-4a72-a210-6ae452b0588d" providerId="AD" clId="Web-{F8517AA5-5AA0-4629-AECC-69B916DFA1BD}" dt="2024-03-05T02:11:08.436" v="55"/>
          <pc:sldLayoutMkLst>
            <pc:docMk/>
            <pc:sldMasterMk cId="1050125667" sldId="2147483754"/>
            <pc:sldLayoutMk cId="2278518133" sldId="2147483763"/>
          </pc:sldLayoutMkLst>
        </pc:sldLayoutChg>
        <pc:sldLayoutChg chg="add del mod replId">
          <pc:chgData name="オリタ　サエ" userId="S::9858152@school.city.osaka.jp::7f54acf6-5d0a-4a72-a210-6ae452b0588d" providerId="AD" clId="Web-{F8517AA5-5AA0-4629-AECC-69B916DFA1BD}" dt="2024-03-05T02:11:08.436" v="55"/>
          <pc:sldLayoutMkLst>
            <pc:docMk/>
            <pc:sldMasterMk cId="1050125667" sldId="2147483754"/>
            <pc:sldLayoutMk cId="2827489126" sldId="2147483764"/>
          </pc:sldLayoutMkLst>
        </pc:sldLayoutChg>
        <pc:sldLayoutChg chg="add del mod replId">
          <pc:chgData name="オリタ　サエ" userId="S::9858152@school.city.osaka.jp::7f54acf6-5d0a-4a72-a210-6ae452b0588d" providerId="AD" clId="Web-{F8517AA5-5AA0-4629-AECC-69B916DFA1BD}" dt="2024-03-05T02:11:08.436" v="55"/>
          <pc:sldLayoutMkLst>
            <pc:docMk/>
            <pc:sldMasterMk cId="1050125667" sldId="2147483754"/>
            <pc:sldLayoutMk cId="3306146848" sldId="2147483765"/>
          </pc:sldLayoutMkLst>
        </pc:sldLayoutChg>
      </pc:sldMasterChg>
      <pc:sldMasterChg chg="add addSldLayout modSldLayout">
        <pc:chgData name="オリタ　サエ" userId="S::9858152@school.city.osaka.jp::7f54acf6-5d0a-4a72-a210-6ae452b0588d" providerId="AD" clId="Web-{F8517AA5-5AA0-4629-AECC-69B916DFA1BD}" dt="2024-03-05T02:11:08.436" v="55"/>
        <pc:sldMasterMkLst>
          <pc:docMk/>
          <pc:sldMasterMk cId="1755940194" sldId="2147483766"/>
        </pc:sldMasterMkLst>
        <pc:sldLayoutChg chg="add mod replId">
          <pc:chgData name="オリタ　サエ" userId="S::9858152@school.city.osaka.jp::7f54acf6-5d0a-4a72-a210-6ae452b0588d" providerId="AD" clId="Web-{F8517AA5-5AA0-4629-AECC-69B916DFA1BD}" dt="2024-03-05T02:11:08.436" v="55"/>
          <pc:sldLayoutMkLst>
            <pc:docMk/>
            <pc:sldMasterMk cId="1755940194" sldId="2147483766"/>
            <pc:sldLayoutMk cId="2299049343" sldId="2147483767"/>
          </pc:sldLayoutMkLst>
        </pc:sldLayoutChg>
        <pc:sldLayoutChg chg="add mod replId">
          <pc:chgData name="オリタ　サエ" userId="S::9858152@school.city.osaka.jp::7f54acf6-5d0a-4a72-a210-6ae452b0588d" providerId="AD" clId="Web-{F8517AA5-5AA0-4629-AECC-69B916DFA1BD}" dt="2024-03-05T02:11:08.436" v="55"/>
          <pc:sldLayoutMkLst>
            <pc:docMk/>
            <pc:sldMasterMk cId="1755940194" sldId="2147483766"/>
            <pc:sldLayoutMk cId="1179841723" sldId="2147483768"/>
          </pc:sldLayoutMkLst>
        </pc:sldLayoutChg>
        <pc:sldLayoutChg chg="add mod replId">
          <pc:chgData name="オリタ　サエ" userId="S::9858152@school.city.osaka.jp::7f54acf6-5d0a-4a72-a210-6ae452b0588d" providerId="AD" clId="Web-{F8517AA5-5AA0-4629-AECC-69B916DFA1BD}" dt="2024-03-05T02:11:08.436" v="55"/>
          <pc:sldLayoutMkLst>
            <pc:docMk/>
            <pc:sldMasterMk cId="1755940194" sldId="2147483766"/>
            <pc:sldLayoutMk cId="2334028560" sldId="2147483769"/>
          </pc:sldLayoutMkLst>
        </pc:sldLayoutChg>
        <pc:sldLayoutChg chg="add mod replId">
          <pc:chgData name="オリタ　サエ" userId="S::9858152@school.city.osaka.jp::7f54acf6-5d0a-4a72-a210-6ae452b0588d" providerId="AD" clId="Web-{F8517AA5-5AA0-4629-AECC-69B916DFA1BD}" dt="2024-03-05T02:11:08.436" v="55"/>
          <pc:sldLayoutMkLst>
            <pc:docMk/>
            <pc:sldMasterMk cId="1755940194" sldId="2147483766"/>
            <pc:sldLayoutMk cId="62016021" sldId="2147483770"/>
          </pc:sldLayoutMkLst>
        </pc:sldLayoutChg>
        <pc:sldLayoutChg chg="add mod replId">
          <pc:chgData name="オリタ　サエ" userId="S::9858152@school.city.osaka.jp::7f54acf6-5d0a-4a72-a210-6ae452b0588d" providerId="AD" clId="Web-{F8517AA5-5AA0-4629-AECC-69B916DFA1BD}" dt="2024-03-05T02:11:08.436" v="55"/>
          <pc:sldLayoutMkLst>
            <pc:docMk/>
            <pc:sldMasterMk cId="1755940194" sldId="2147483766"/>
            <pc:sldLayoutMk cId="2221201016" sldId="2147483771"/>
          </pc:sldLayoutMkLst>
        </pc:sldLayoutChg>
        <pc:sldLayoutChg chg="add mod replId">
          <pc:chgData name="オリタ　サエ" userId="S::9858152@school.city.osaka.jp::7f54acf6-5d0a-4a72-a210-6ae452b0588d" providerId="AD" clId="Web-{F8517AA5-5AA0-4629-AECC-69B916DFA1BD}" dt="2024-03-05T02:11:08.436" v="55"/>
          <pc:sldLayoutMkLst>
            <pc:docMk/>
            <pc:sldMasterMk cId="1755940194" sldId="2147483766"/>
            <pc:sldLayoutMk cId="1978542280" sldId="2147483772"/>
          </pc:sldLayoutMkLst>
        </pc:sldLayoutChg>
        <pc:sldLayoutChg chg="add mod replId">
          <pc:chgData name="オリタ　サエ" userId="S::9858152@school.city.osaka.jp::7f54acf6-5d0a-4a72-a210-6ae452b0588d" providerId="AD" clId="Web-{F8517AA5-5AA0-4629-AECC-69B916DFA1BD}" dt="2024-03-05T02:11:08.436" v="55"/>
          <pc:sldLayoutMkLst>
            <pc:docMk/>
            <pc:sldMasterMk cId="1755940194" sldId="2147483766"/>
            <pc:sldLayoutMk cId="378977309" sldId="2147483773"/>
          </pc:sldLayoutMkLst>
        </pc:sldLayoutChg>
        <pc:sldLayoutChg chg="add mod replId">
          <pc:chgData name="オリタ　サエ" userId="S::9858152@school.city.osaka.jp::7f54acf6-5d0a-4a72-a210-6ae452b0588d" providerId="AD" clId="Web-{F8517AA5-5AA0-4629-AECC-69B916DFA1BD}" dt="2024-03-05T02:11:08.436" v="55"/>
          <pc:sldLayoutMkLst>
            <pc:docMk/>
            <pc:sldMasterMk cId="1755940194" sldId="2147483766"/>
            <pc:sldLayoutMk cId="4169484869" sldId="2147483774"/>
          </pc:sldLayoutMkLst>
        </pc:sldLayoutChg>
        <pc:sldLayoutChg chg="add mod replId">
          <pc:chgData name="オリタ　サエ" userId="S::9858152@school.city.osaka.jp::7f54acf6-5d0a-4a72-a210-6ae452b0588d" providerId="AD" clId="Web-{F8517AA5-5AA0-4629-AECC-69B916DFA1BD}" dt="2024-03-05T02:11:08.436" v="55"/>
          <pc:sldLayoutMkLst>
            <pc:docMk/>
            <pc:sldMasterMk cId="1755940194" sldId="2147483766"/>
            <pc:sldLayoutMk cId="1498519433" sldId="2147483775"/>
          </pc:sldLayoutMkLst>
        </pc:sldLayoutChg>
        <pc:sldLayoutChg chg="add mod replId">
          <pc:chgData name="オリタ　サエ" userId="S::9858152@school.city.osaka.jp::7f54acf6-5d0a-4a72-a210-6ae452b0588d" providerId="AD" clId="Web-{F8517AA5-5AA0-4629-AECC-69B916DFA1BD}" dt="2024-03-05T02:11:08.436" v="55"/>
          <pc:sldLayoutMkLst>
            <pc:docMk/>
            <pc:sldMasterMk cId="1755940194" sldId="2147483766"/>
            <pc:sldLayoutMk cId="4059547825" sldId="2147483776"/>
          </pc:sldLayoutMkLst>
        </pc:sldLayoutChg>
        <pc:sldLayoutChg chg="add mod replId">
          <pc:chgData name="オリタ　サエ" userId="S::9858152@school.city.osaka.jp::7f54acf6-5d0a-4a72-a210-6ae452b0588d" providerId="AD" clId="Web-{F8517AA5-5AA0-4629-AECC-69B916DFA1BD}" dt="2024-03-05T02:11:08.436" v="55"/>
          <pc:sldLayoutMkLst>
            <pc:docMk/>
            <pc:sldMasterMk cId="1755940194" sldId="2147483766"/>
            <pc:sldLayoutMk cId="3775481686" sldId="2147483777"/>
          </pc:sldLayoutMkLst>
        </pc:sldLayoutChg>
      </pc:sldMasterChg>
    </pc:docChg>
  </pc:docChgLst>
  <pc:docChgLst>
    <pc:chgData name="タナカ　キセキ" userId="S::7175879@school.city.osaka.jp::c8b7930b-b60e-49dc-b1b8-ab865d5cbe97" providerId="AD" clId="Web-{0F1332DD-7815-40DD-990B-67AD9ADDF08C}"/>
    <pc:docChg chg="modSld">
      <pc:chgData name="タナカ　キセキ" userId="S::7175879@school.city.osaka.jp::c8b7930b-b60e-49dc-b1b8-ab865d5cbe97" providerId="AD" clId="Web-{0F1332DD-7815-40DD-990B-67AD9ADDF08C}" dt="2024-03-05T02:38:28.522" v="8" actId="20577"/>
      <pc:docMkLst>
        <pc:docMk/>
      </pc:docMkLst>
      <pc:sldChg chg="modSp">
        <pc:chgData name="タナカ　キセキ" userId="S::7175879@school.city.osaka.jp::c8b7930b-b60e-49dc-b1b8-ab865d5cbe97" providerId="AD" clId="Web-{0F1332DD-7815-40DD-990B-67AD9ADDF08C}" dt="2024-03-05T02:38:28.522" v="8" actId="20577"/>
        <pc:sldMkLst>
          <pc:docMk/>
          <pc:sldMk cId="3373427003" sldId="260"/>
        </pc:sldMkLst>
        <pc:spChg chg="mod">
          <ac:chgData name="タナカ　キセキ" userId="S::7175879@school.city.osaka.jp::c8b7930b-b60e-49dc-b1b8-ab865d5cbe97" providerId="AD" clId="Web-{0F1332DD-7815-40DD-990B-67AD9ADDF08C}" dt="2024-03-05T02:38:28.522" v="8" actId="20577"/>
          <ac:spMkLst>
            <pc:docMk/>
            <pc:sldMk cId="3373427003" sldId="260"/>
            <ac:spMk id="3" creationId="{ADDD9E59-96FD-47B4-92ED-303E588C0CEC}"/>
          </ac:spMkLst>
        </pc:spChg>
      </pc:sldChg>
    </pc:docChg>
  </pc:docChgLst>
  <pc:docChgLst>
    <pc:chgData name="ニシカワ　アツト" userId="S::4196952@school.city.osaka.jp::cd8acdd2-458d-4467-b71c-e3f6b02d1452" providerId="AD" clId="Web-{98F82A85-10C3-441E-83EE-F0384279C4C2}"/>
    <pc:docChg chg="modSld">
      <pc:chgData name="ニシカワ　アツト" userId="S::4196952@school.city.osaka.jp::cd8acdd2-458d-4467-b71c-e3f6b02d1452" providerId="AD" clId="Web-{98F82A85-10C3-441E-83EE-F0384279C4C2}" dt="2024-03-04T06:08:45.804" v="37" actId="20577"/>
      <pc:docMkLst>
        <pc:docMk/>
      </pc:docMkLst>
      <pc:sldChg chg="modSp">
        <pc:chgData name="ニシカワ　アツト" userId="S::4196952@school.city.osaka.jp::cd8acdd2-458d-4467-b71c-e3f6b02d1452" providerId="AD" clId="Web-{98F82A85-10C3-441E-83EE-F0384279C4C2}" dt="2024-03-04T06:08:45.804" v="37" actId="20577"/>
        <pc:sldMkLst>
          <pc:docMk/>
          <pc:sldMk cId="2804978894" sldId="259"/>
        </pc:sldMkLst>
        <pc:spChg chg="mod">
          <ac:chgData name="ニシカワ　アツト" userId="S::4196952@school.city.osaka.jp::cd8acdd2-458d-4467-b71c-e3f6b02d1452" providerId="AD" clId="Web-{98F82A85-10C3-441E-83EE-F0384279C4C2}" dt="2024-03-04T06:08:45.804" v="37" actId="20577"/>
          <ac:spMkLst>
            <pc:docMk/>
            <pc:sldMk cId="2804978894" sldId="259"/>
            <ac:spMk id="2" creationId="{56B1861B-0026-40F4-92E6-38D6B8EC2CCF}"/>
          </ac:spMkLst>
        </pc:spChg>
        <pc:spChg chg="mod">
          <ac:chgData name="ニシカワ　アツト" userId="S::4196952@school.city.osaka.jp::cd8acdd2-458d-4467-b71c-e3f6b02d1452" providerId="AD" clId="Web-{98F82A85-10C3-441E-83EE-F0384279C4C2}" dt="2024-03-04T06:08:19.538" v="32" actId="20577"/>
          <ac:spMkLst>
            <pc:docMk/>
            <pc:sldMk cId="2804978894" sldId="259"/>
            <ac:spMk id="3" creationId="{D9B335FA-EA2B-4E85-988D-FD454E97A666}"/>
          </ac:spMkLst>
        </pc:spChg>
      </pc:sldChg>
    </pc:docChg>
  </pc:docChgLst>
  <pc:docChgLst>
    <pc:chgData name="アダムス　ラミン　ロック" userId="S::7298066@school.city.osaka.jp::a91a4c26-7618-493b-9b60-b5b6cbbeab47" providerId="AD" clId="Web-{46347E96-8756-4F6E-96C0-3EBA829DA0FC}"/>
    <pc:docChg chg="modSld">
      <pc:chgData name="アダムス　ラミン　ロック" userId="S::7298066@school.city.osaka.jp::a91a4c26-7618-493b-9b60-b5b6cbbeab47" providerId="AD" clId="Web-{46347E96-8756-4F6E-96C0-3EBA829DA0FC}" dt="2024-03-07T06:02:44.995" v="53" actId="1076"/>
      <pc:docMkLst>
        <pc:docMk/>
      </pc:docMkLst>
      <pc:sldChg chg="modSp">
        <pc:chgData name="アダムス　ラミン　ロック" userId="S::7298066@school.city.osaka.jp::a91a4c26-7618-493b-9b60-b5b6cbbeab47" providerId="AD" clId="Web-{46347E96-8756-4F6E-96C0-3EBA829DA0FC}" dt="2024-03-07T06:02:44.995" v="53" actId="1076"/>
        <pc:sldMkLst>
          <pc:docMk/>
          <pc:sldMk cId="2972840161" sldId="262"/>
        </pc:sldMkLst>
        <pc:spChg chg="mod">
          <ac:chgData name="アダムス　ラミン　ロック" userId="S::7298066@school.city.osaka.jp::a91a4c26-7618-493b-9b60-b5b6cbbeab47" providerId="AD" clId="Web-{46347E96-8756-4F6E-96C0-3EBA829DA0FC}" dt="2024-03-07T06:02:41.917" v="52" actId="1076"/>
          <ac:spMkLst>
            <pc:docMk/>
            <pc:sldMk cId="2972840161" sldId="262"/>
            <ac:spMk id="2" creationId="{E0CF698D-AFC9-FEC2-4EF7-4C15EA740983}"/>
          </ac:spMkLst>
        </pc:spChg>
        <pc:spChg chg="mod">
          <ac:chgData name="アダムス　ラミン　ロック" userId="S::7298066@school.city.osaka.jp::a91a4c26-7618-493b-9b60-b5b6cbbeab47" providerId="AD" clId="Web-{46347E96-8756-4F6E-96C0-3EBA829DA0FC}" dt="2024-03-07T06:02:36.870" v="51" actId="1076"/>
          <ac:spMkLst>
            <pc:docMk/>
            <pc:sldMk cId="2972840161" sldId="262"/>
            <ac:spMk id="3" creationId="{AAB46D0B-D3F7-9B91-05C0-FC4E4BB84516}"/>
          </ac:spMkLst>
        </pc:spChg>
        <pc:spChg chg="mod">
          <ac:chgData name="アダムス　ラミン　ロック" userId="S::7298066@school.city.osaka.jp::a91a4c26-7618-493b-9b60-b5b6cbbeab47" providerId="AD" clId="Web-{46347E96-8756-4F6E-96C0-3EBA829DA0FC}" dt="2024-03-07T06:02:44.995" v="53" actId="1076"/>
          <ac:spMkLst>
            <pc:docMk/>
            <pc:sldMk cId="2972840161" sldId="262"/>
            <ac:spMk id="4" creationId="{47493B8A-8FE6-11B5-D6BA-547619EC0879}"/>
          </ac:spMkLst>
        </pc:spChg>
        <pc:spChg chg="mod">
          <ac:chgData name="アダムス　ラミン　ロック" userId="S::7298066@school.city.osaka.jp::a91a4c26-7618-493b-9b60-b5b6cbbeab47" providerId="AD" clId="Web-{46347E96-8756-4F6E-96C0-3EBA829DA0FC}" dt="2024-03-07T06:02:06.135" v="47" actId="1076"/>
          <ac:spMkLst>
            <pc:docMk/>
            <pc:sldMk cId="2972840161" sldId="262"/>
            <ac:spMk id="7" creationId="{5704CCFA-2085-A8EE-B762-7D07F61B7A13}"/>
          </ac:spMkLst>
        </pc:spChg>
        <pc:picChg chg="mod">
          <ac:chgData name="アダムス　ラミン　ロック" userId="S::7298066@school.city.osaka.jp::a91a4c26-7618-493b-9b60-b5b6cbbeab47" providerId="AD" clId="Web-{46347E96-8756-4F6E-96C0-3EBA829DA0FC}" dt="2024-03-07T06:01:07.415" v="39" actId="1076"/>
          <ac:picMkLst>
            <pc:docMk/>
            <pc:sldMk cId="2972840161" sldId="262"/>
            <ac:picMk id="5" creationId="{6C7D855C-34F1-61D2-9C35-36CB3675DBD2}"/>
          </ac:picMkLst>
        </pc:picChg>
      </pc:sldChg>
    </pc:docChg>
  </pc:docChgLst>
  <pc:docChgLst>
    <pc:chgData name="タナカ　キセキ" userId="S::7175879@school.city.osaka.jp::c8b7930b-b60e-49dc-b1b8-ab865d5cbe97" providerId="AD" clId="Web-{85A8DE1D-A313-48F9-A39D-D85B22FD14E4}"/>
    <pc:docChg chg="modSld">
      <pc:chgData name="タナカ　キセキ" userId="S::7175879@school.city.osaka.jp::c8b7930b-b60e-49dc-b1b8-ab865d5cbe97" providerId="AD" clId="Web-{85A8DE1D-A313-48F9-A39D-D85B22FD14E4}" dt="2024-02-29T05:51:27.803" v="33" actId="20577"/>
      <pc:docMkLst>
        <pc:docMk/>
      </pc:docMkLst>
      <pc:sldChg chg="modSp">
        <pc:chgData name="タナカ　キセキ" userId="S::7175879@school.city.osaka.jp::c8b7930b-b60e-49dc-b1b8-ab865d5cbe97" providerId="AD" clId="Web-{85A8DE1D-A313-48F9-A39D-D85B22FD14E4}" dt="2024-02-29T05:51:27.803" v="33" actId="20577"/>
        <pc:sldMkLst>
          <pc:docMk/>
          <pc:sldMk cId="2972840161" sldId="262"/>
        </pc:sldMkLst>
        <pc:spChg chg="mod">
          <ac:chgData name="タナカ　キセキ" userId="S::7175879@school.city.osaka.jp::c8b7930b-b60e-49dc-b1b8-ab865d5cbe97" providerId="AD" clId="Web-{85A8DE1D-A313-48F9-A39D-D85B22FD14E4}" dt="2024-02-29T05:51:27.803" v="33" actId="20577"/>
          <ac:spMkLst>
            <pc:docMk/>
            <pc:sldMk cId="2972840161" sldId="262"/>
            <ac:spMk id="3" creationId="{AAB46D0B-D3F7-9B91-05C0-FC4E4BB84516}"/>
          </ac:spMkLst>
        </pc:spChg>
      </pc:sldChg>
    </pc:docChg>
  </pc:docChgLst>
  <pc:docChgLst>
    <pc:chgData name="アダムス　ラミン　ロック" userId="S::7298066@school.city.osaka.jp::a91a4c26-7618-493b-9b60-b5b6cbbeab47" providerId="AD" clId="Web-{4728CC80-57BE-4885-8F98-C07B129D79EB}"/>
    <pc:docChg chg="modSld">
      <pc:chgData name="アダムス　ラミン　ロック" userId="S::7298066@school.city.osaka.jp::a91a4c26-7618-493b-9b60-b5b6cbbeab47" providerId="AD" clId="Web-{4728CC80-57BE-4885-8F98-C07B129D79EB}" dt="2024-02-21T06:15:07.675" v="130" actId="20577"/>
      <pc:docMkLst>
        <pc:docMk/>
      </pc:docMkLst>
      <pc:sldChg chg="modSp">
        <pc:chgData name="アダムス　ラミン　ロック" userId="S::7298066@school.city.osaka.jp::a91a4c26-7618-493b-9b60-b5b6cbbeab47" providerId="AD" clId="Web-{4728CC80-57BE-4885-8F98-C07B129D79EB}" dt="2024-02-21T06:14:39.111" v="124" actId="20577"/>
        <pc:sldMkLst>
          <pc:docMk/>
          <pc:sldMk cId="538681189" sldId="261"/>
        </pc:sldMkLst>
        <pc:spChg chg="mod">
          <ac:chgData name="アダムス　ラミン　ロック" userId="S::7298066@school.city.osaka.jp::a91a4c26-7618-493b-9b60-b5b6cbbeab47" providerId="AD" clId="Web-{4728CC80-57BE-4885-8F98-C07B129D79EB}" dt="2024-02-21T05:56:58.492" v="10" actId="20577"/>
          <ac:spMkLst>
            <pc:docMk/>
            <pc:sldMk cId="538681189" sldId="261"/>
            <ac:spMk id="2" creationId="{7AFE2C98-DDED-4712-BFC7-DCDB92C912F8}"/>
          </ac:spMkLst>
        </pc:spChg>
        <pc:spChg chg="mod">
          <ac:chgData name="アダムス　ラミン　ロック" userId="S::7298066@school.city.osaka.jp::a91a4c26-7618-493b-9b60-b5b6cbbeab47" providerId="AD" clId="Web-{4728CC80-57BE-4885-8F98-C07B129D79EB}" dt="2024-02-21T06:14:39.111" v="124" actId="20577"/>
          <ac:spMkLst>
            <pc:docMk/>
            <pc:sldMk cId="538681189" sldId="261"/>
            <ac:spMk id="3" creationId="{6D4A88BC-2A91-4DD2-A8E5-DDDB162CB43B}"/>
          </ac:spMkLst>
        </pc:spChg>
      </pc:sldChg>
      <pc:sldChg chg="modSp">
        <pc:chgData name="アダムス　ラミン　ロック" userId="S::7298066@school.city.osaka.jp::a91a4c26-7618-493b-9b60-b5b6cbbeab47" providerId="AD" clId="Web-{4728CC80-57BE-4885-8F98-C07B129D79EB}" dt="2024-02-21T06:15:07.675" v="130" actId="20577"/>
        <pc:sldMkLst>
          <pc:docMk/>
          <pc:sldMk cId="2972840161" sldId="262"/>
        </pc:sldMkLst>
        <pc:spChg chg="mod">
          <ac:chgData name="アダムス　ラミン　ロック" userId="S::7298066@school.city.osaka.jp::a91a4c26-7618-493b-9b60-b5b6cbbeab47" providerId="AD" clId="Web-{4728CC80-57BE-4885-8F98-C07B129D79EB}" dt="2024-02-21T06:15:07.675" v="130" actId="20577"/>
          <ac:spMkLst>
            <pc:docMk/>
            <pc:sldMk cId="2972840161" sldId="262"/>
            <ac:spMk id="3" creationId="{AAB46D0B-D3F7-9B91-05C0-FC4E4BB84516}"/>
          </ac:spMkLst>
        </pc:spChg>
      </pc:sldChg>
    </pc:docChg>
  </pc:docChgLst>
  <pc:docChgLst>
    <pc:chgData name="オリタ　サエ" userId="S::9858152@school.city.osaka.jp::7f54acf6-5d0a-4a72-a210-6ae452b0588d" providerId="AD" clId="Web-{A174D9DA-36B2-45EA-A738-42D454D9AD7C}"/>
    <pc:docChg chg="modSld">
      <pc:chgData name="オリタ　サエ" userId="S::9858152@school.city.osaka.jp::7f54acf6-5d0a-4a72-a210-6ae452b0588d" providerId="AD" clId="Web-{A174D9DA-36B2-45EA-A738-42D454D9AD7C}" dt="2024-03-08T06:14:05.930" v="5" actId="20577"/>
      <pc:docMkLst>
        <pc:docMk/>
      </pc:docMkLst>
      <pc:sldChg chg="addAnim delAnim modAnim">
        <pc:chgData name="オリタ　サエ" userId="S::9858152@school.city.osaka.jp::7f54acf6-5d0a-4a72-a210-6ae452b0588d" providerId="AD" clId="Web-{A174D9DA-36B2-45EA-A738-42D454D9AD7C}" dt="2024-03-08T03:28:40.657" v="3"/>
        <pc:sldMkLst>
          <pc:docMk/>
          <pc:sldMk cId="1088777788" sldId="258"/>
        </pc:sldMkLst>
      </pc:sldChg>
      <pc:sldChg chg="modAnim">
        <pc:chgData name="オリタ　サエ" userId="S::9858152@school.city.osaka.jp::7f54acf6-5d0a-4a72-a210-6ae452b0588d" providerId="AD" clId="Web-{A174D9DA-36B2-45EA-A738-42D454D9AD7C}" dt="2024-03-08T03:25:10.838" v="1"/>
        <pc:sldMkLst>
          <pc:docMk/>
          <pc:sldMk cId="3373427003" sldId="260"/>
        </pc:sldMkLst>
      </pc:sldChg>
      <pc:sldChg chg="modSp">
        <pc:chgData name="オリタ　サエ" userId="S::9858152@school.city.osaka.jp::7f54acf6-5d0a-4a72-a210-6ae452b0588d" providerId="AD" clId="Web-{A174D9DA-36B2-45EA-A738-42D454D9AD7C}" dt="2024-03-08T06:14:05.930" v="5" actId="20577"/>
        <pc:sldMkLst>
          <pc:docMk/>
          <pc:sldMk cId="2972840161" sldId="262"/>
        </pc:sldMkLst>
        <pc:spChg chg="mod">
          <ac:chgData name="オリタ　サエ" userId="S::9858152@school.city.osaka.jp::7f54acf6-5d0a-4a72-a210-6ae452b0588d" providerId="AD" clId="Web-{A174D9DA-36B2-45EA-A738-42D454D9AD7C}" dt="2024-03-08T06:14:05.930" v="5" actId="20577"/>
          <ac:spMkLst>
            <pc:docMk/>
            <pc:sldMk cId="2972840161" sldId="262"/>
            <ac:spMk id="3" creationId="{AAB46D0B-D3F7-9B91-05C0-FC4E4BB84516}"/>
          </ac:spMkLst>
        </pc:spChg>
      </pc:sldChg>
    </pc:docChg>
  </pc:docChgLst>
  <pc:docChgLst>
    <pc:chgData name="イケミツ　ミレイ" userId="S::9117242@school.city.osaka.jp::4a535a7d-0696-492c-a2c4-70df1454a63a" providerId="AD" clId="Web-{F755DD82-9AF1-492E-A504-ABE2BC7E9517}"/>
    <pc:docChg chg="modSld">
      <pc:chgData name="イケミツ　ミレイ" userId="S::9117242@school.city.osaka.jp::4a535a7d-0696-492c-a2c4-70df1454a63a" providerId="AD" clId="Web-{F755DD82-9AF1-492E-A504-ABE2BC7E9517}" dt="2024-03-05T05:36:05.412" v="5"/>
      <pc:docMkLst>
        <pc:docMk/>
      </pc:docMkLst>
      <pc:sldChg chg="modTransition delAnim">
        <pc:chgData name="イケミツ　ミレイ" userId="S::9117242@school.city.osaka.jp::4a535a7d-0696-492c-a2c4-70df1454a63a" providerId="AD" clId="Web-{F755DD82-9AF1-492E-A504-ABE2BC7E9517}" dt="2024-03-05T05:36:05.412" v="5"/>
        <pc:sldMkLst>
          <pc:docMk/>
          <pc:sldMk cId="2251938248" sldId="257"/>
        </pc:sldMkLst>
      </pc:sldChg>
      <pc:sldChg chg="modSp">
        <pc:chgData name="イケミツ　ミレイ" userId="S::9117242@school.city.osaka.jp::4a535a7d-0696-492c-a2c4-70df1454a63a" providerId="AD" clId="Web-{F755DD82-9AF1-492E-A504-ABE2BC7E9517}" dt="2024-03-05T05:32:52.547" v="4" actId="1076"/>
        <pc:sldMkLst>
          <pc:docMk/>
          <pc:sldMk cId="2972840161" sldId="262"/>
        </pc:sldMkLst>
        <pc:picChg chg="mod">
          <ac:chgData name="イケミツ　ミレイ" userId="S::9117242@school.city.osaka.jp::4a535a7d-0696-492c-a2c4-70df1454a63a" providerId="AD" clId="Web-{F755DD82-9AF1-492E-A504-ABE2BC7E9517}" dt="2024-03-05T05:32:52.547" v="4" actId="1076"/>
          <ac:picMkLst>
            <pc:docMk/>
            <pc:sldMk cId="2972840161" sldId="262"/>
            <ac:picMk id="5" creationId="{6C7D855C-34F1-61D2-9C35-36CB3675DBD2}"/>
          </ac:picMkLst>
        </pc:picChg>
      </pc:sldChg>
    </pc:docChg>
  </pc:docChgLst>
  <pc:docChgLst>
    <pc:chgData name="アキタ　ココナ" userId="S::5474790@school.city.osaka.jp::62708a7c-4c28-4ed5-8c9b-7161af88b93b" providerId="AD" clId="Web-{0A555248-3648-465E-A277-4D2B7F64C4F0}"/>
    <pc:docChg chg="modSld">
      <pc:chgData name="アキタ　ココナ" userId="S::5474790@school.city.osaka.jp::62708a7c-4c28-4ed5-8c9b-7161af88b93b" providerId="AD" clId="Web-{0A555248-3648-465E-A277-4D2B7F64C4F0}" dt="2024-03-06T23:28:55.364" v="3" actId="1076"/>
      <pc:docMkLst>
        <pc:docMk/>
      </pc:docMkLst>
      <pc:sldChg chg="modSp">
        <pc:chgData name="アキタ　ココナ" userId="S::5474790@school.city.osaka.jp::62708a7c-4c28-4ed5-8c9b-7161af88b93b" providerId="AD" clId="Web-{0A555248-3648-465E-A277-4D2B7F64C4F0}" dt="2024-03-06T23:28:55.364" v="3" actId="1076"/>
        <pc:sldMkLst>
          <pc:docMk/>
          <pc:sldMk cId="2804978894" sldId="259"/>
        </pc:sldMkLst>
        <pc:spChg chg="mod">
          <ac:chgData name="アキタ　ココナ" userId="S::5474790@school.city.osaka.jp::62708a7c-4c28-4ed5-8c9b-7161af88b93b" providerId="AD" clId="Web-{0A555248-3648-465E-A277-4D2B7F64C4F0}" dt="2024-03-06T23:28:55.364" v="3" actId="1076"/>
          <ac:spMkLst>
            <pc:docMk/>
            <pc:sldMk cId="2804978894" sldId="259"/>
            <ac:spMk id="2" creationId="{56B1861B-0026-40F4-92E6-38D6B8EC2CCF}"/>
          </ac:spMkLst>
        </pc:spChg>
      </pc:sldChg>
    </pc:docChg>
  </pc:docChgLst>
  <pc:docChgLst>
    <pc:chgData name="イケミツ　ミレイ" userId="S::9117242@school.city.osaka.jp::4a535a7d-0696-492c-a2c4-70df1454a63a" providerId="AD" clId="Web-{639DF658-45C4-4A75-8E6E-BF145B24B61F}"/>
    <pc:docChg chg="modSld">
      <pc:chgData name="イケミツ　ミレイ" userId="S::9117242@school.city.osaka.jp::4a535a7d-0696-492c-a2c4-70df1454a63a" providerId="AD" clId="Web-{639DF658-45C4-4A75-8E6E-BF145B24B61F}" dt="2024-03-06T05:25:16.548" v="12" actId="1076"/>
      <pc:docMkLst>
        <pc:docMk/>
      </pc:docMkLst>
      <pc:sldChg chg="modSp">
        <pc:chgData name="イケミツ　ミレイ" userId="S::9117242@school.city.osaka.jp::4a535a7d-0696-492c-a2c4-70df1454a63a" providerId="AD" clId="Web-{639DF658-45C4-4A75-8E6E-BF145B24B61F}" dt="2024-03-06T05:00:35.118" v="9" actId="20577"/>
        <pc:sldMkLst>
          <pc:docMk/>
          <pc:sldMk cId="3373427003" sldId="260"/>
        </pc:sldMkLst>
        <pc:spChg chg="mod">
          <ac:chgData name="イケミツ　ミレイ" userId="S::9117242@school.city.osaka.jp::4a535a7d-0696-492c-a2c4-70df1454a63a" providerId="AD" clId="Web-{639DF658-45C4-4A75-8E6E-BF145B24B61F}" dt="2024-03-06T05:00:35.118" v="9" actId="20577"/>
          <ac:spMkLst>
            <pc:docMk/>
            <pc:sldMk cId="3373427003" sldId="260"/>
            <ac:spMk id="3" creationId="{ADDD9E59-96FD-47B4-92ED-303E588C0CEC}"/>
          </ac:spMkLst>
        </pc:spChg>
      </pc:sldChg>
      <pc:sldChg chg="modSp">
        <pc:chgData name="イケミツ　ミレイ" userId="S::9117242@school.city.osaka.jp::4a535a7d-0696-492c-a2c4-70df1454a63a" providerId="AD" clId="Web-{639DF658-45C4-4A75-8E6E-BF145B24B61F}" dt="2024-03-06T05:25:16.548" v="12" actId="1076"/>
        <pc:sldMkLst>
          <pc:docMk/>
          <pc:sldMk cId="2972840161" sldId="262"/>
        </pc:sldMkLst>
        <pc:picChg chg="mod">
          <ac:chgData name="イケミツ　ミレイ" userId="S::9117242@school.city.osaka.jp::4a535a7d-0696-492c-a2c4-70df1454a63a" providerId="AD" clId="Web-{639DF658-45C4-4A75-8E6E-BF145B24B61F}" dt="2024-03-06T05:25:16.548" v="12" actId="1076"/>
          <ac:picMkLst>
            <pc:docMk/>
            <pc:sldMk cId="2972840161" sldId="262"/>
            <ac:picMk id="5" creationId="{6C7D855C-34F1-61D2-9C35-36CB3675DBD2}"/>
          </ac:picMkLst>
        </pc:picChg>
      </pc:sldChg>
    </pc:docChg>
  </pc:docChgLst>
  <pc:docChgLst>
    <pc:chgData name="イケミツ　ミレイ" userId="S::9117242@school.city.osaka.jp::4a535a7d-0696-492c-a2c4-70df1454a63a" providerId="AD" clId="Web-{3CB732BC-9685-434A-B3CA-4EFC6BA5DB49}"/>
    <pc:docChg chg="modSld">
      <pc:chgData name="イケミツ　ミレイ" userId="S::9117242@school.city.osaka.jp::4a535a7d-0696-492c-a2c4-70df1454a63a" providerId="AD" clId="Web-{3CB732BC-9685-434A-B3CA-4EFC6BA5DB49}" dt="2024-03-05T06:09:44.451" v="0" actId="1076"/>
      <pc:docMkLst>
        <pc:docMk/>
      </pc:docMkLst>
      <pc:sldChg chg="modSp">
        <pc:chgData name="イケミツ　ミレイ" userId="S::9117242@school.city.osaka.jp::4a535a7d-0696-492c-a2c4-70df1454a63a" providerId="AD" clId="Web-{3CB732BC-9685-434A-B3CA-4EFC6BA5DB49}" dt="2024-03-05T06:09:44.451" v="0" actId="1076"/>
        <pc:sldMkLst>
          <pc:docMk/>
          <pc:sldMk cId="2972840161" sldId="262"/>
        </pc:sldMkLst>
        <pc:picChg chg="mod">
          <ac:chgData name="イケミツ　ミレイ" userId="S::9117242@school.city.osaka.jp::4a535a7d-0696-492c-a2c4-70df1454a63a" providerId="AD" clId="Web-{3CB732BC-9685-434A-B3CA-4EFC6BA5DB49}" dt="2024-03-05T06:09:44.451" v="0" actId="1076"/>
          <ac:picMkLst>
            <pc:docMk/>
            <pc:sldMk cId="2972840161" sldId="262"/>
            <ac:picMk id="5" creationId="{6C7D855C-34F1-61D2-9C35-36CB3675DBD2}"/>
          </ac:picMkLst>
        </pc:picChg>
      </pc:sldChg>
    </pc:docChg>
  </pc:docChgLst>
  <pc:docChgLst>
    <pc:chgData name="ニシカワ　アツト" userId="S::4196952@school.city.osaka.jp::cd8acdd2-458d-4467-b71c-e3f6b02d1452" providerId="AD" clId="Web-{0788F29B-030E-4164-9739-A4B8F2765F07}"/>
    <pc:docChg chg="modSld">
      <pc:chgData name="ニシカワ　アツト" userId="S::4196952@school.city.osaka.jp::cd8acdd2-458d-4467-b71c-e3f6b02d1452" providerId="AD" clId="Web-{0788F29B-030E-4164-9739-A4B8F2765F07}" dt="2024-03-07T06:10:06.949" v="1" actId="1076"/>
      <pc:docMkLst>
        <pc:docMk/>
      </pc:docMkLst>
      <pc:sldChg chg="modSp">
        <pc:chgData name="ニシカワ　アツト" userId="S::4196952@school.city.osaka.jp::cd8acdd2-458d-4467-b71c-e3f6b02d1452" providerId="AD" clId="Web-{0788F29B-030E-4164-9739-A4B8F2765F07}" dt="2024-03-07T06:10:06.949" v="1" actId="1076"/>
        <pc:sldMkLst>
          <pc:docMk/>
          <pc:sldMk cId="2804978894" sldId="259"/>
        </pc:sldMkLst>
        <pc:spChg chg="mod">
          <ac:chgData name="ニシカワ　アツト" userId="S::4196952@school.city.osaka.jp::cd8acdd2-458d-4467-b71c-e3f6b02d1452" providerId="AD" clId="Web-{0788F29B-030E-4164-9739-A4B8F2765F07}" dt="2024-03-07T06:10:06.949" v="1" actId="1076"/>
          <ac:spMkLst>
            <pc:docMk/>
            <pc:sldMk cId="2804978894" sldId="259"/>
            <ac:spMk id="3" creationId="{D9B335FA-EA2B-4E85-988D-FD454E97A666}"/>
          </ac:spMkLst>
        </pc:spChg>
        <pc:picChg chg="mod">
          <ac:chgData name="ニシカワ　アツト" userId="S::4196952@school.city.osaka.jp::cd8acdd2-458d-4467-b71c-e3f6b02d1452" providerId="AD" clId="Web-{0788F29B-030E-4164-9739-A4B8F2765F07}" dt="2024-03-07T05:49:55.610" v="0" actId="1076"/>
          <ac:picMkLst>
            <pc:docMk/>
            <pc:sldMk cId="2804978894" sldId="259"/>
            <ac:picMk id="6" creationId="{3902E595-718C-8531-E816-F35CA58867CD}"/>
          </ac:picMkLst>
        </pc:picChg>
      </pc:sldChg>
    </pc:docChg>
  </pc:docChgLst>
  <pc:docChgLst>
    <pc:chgData name="オリタ　サエ" userId="S::9858152@school.city.osaka.jp::7f54acf6-5d0a-4a72-a210-6ae452b0588d" providerId="AD" clId="Web-{451F4F48-29A1-4B96-8078-C7F9341B5797}"/>
    <pc:docChg chg="modSld">
      <pc:chgData name="オリタ　サエ" userId="S::9858152@school.city.osaka.jp::7f54acf6-5d0a-4a72-a210-6ae452b0588d" providerId="AD" clId="Web-{451F4F48-29A1-4B96-8078-C7F9341B5797}" dt="2024-03-06T05:26:29.062" v="15"/>
      <pc:docMkLst>
        <pc:docMk/>
      </pc:docMkLst>
      <pc:sldChg chg="modSp">
        <pc:chgData name="オリタ　サエ" userId="S::9858152@school.city.osaka.jp::7f54acf6-5d0a-4a72-a210-6ae452b0588d" providerId="AD" clId="Web-{451F4F48-29A1-4B96-8078-C7F9341B5797}" dt="2024-03-06T05:21:51.352" v="4" actId="14100"/>
        <pc:sldMkLst>
          <pc:docMk/>
          <pc:sldMk cId="2251938248" sldId="257"/>
        </pc:sldMkLst>
        <pc:cxnChg chg="mod">
          <ac:chgData name="オリタ　サエ" userId="S::9858152@school.city.osaka.jp::7f54acf6-5d0a-4a72-a210-6ae452b0588d" providerId="AD" clId="Web-{451F4F48-29A1-4B96-8078-C7F9341B5797}" dt="2024-03-06T05:21:51.352" v="4" actId="14100"/>
          <ac:cxnSpMkLst>
            <pc:docMk/>
            <pc:sldMk cId="2251938248" sldId="257"/>
            <ac:cxnSpMk id="5" creationId="{C1005F9D-97F4-4646-FCFD-FB52CB7369E3}"/>
          </ac:cxnSpMkLst>
        </pc:cxnChg>
      </pc:sldChg>
      <pc:sldChg chg="delAnim">
        <pc:chgData name="オリタ　サエ" userId="S::9858152@school.city.osaka.jp::7f54acf6-5d0a-4a72-a210-6ae452b0588d" providerId="AD" clId="Web-{451F4F48-29A1-4B96-8078-C7F9341B5797}" dt="2024-03-06T05:26:29.062" v="15"/>
        <pc:sldMkLst>
          <pc:docMk/>
          <pc:sldMk cId="3373427003" sldId="260"/>
        </pc:sldMkLst>
      </pc:sldChg>
      <pc:sldChg chg="addAnim delAnim modAnim">
        <pc:chgData name="オリタ　サエ" userId="S::9858152@school.city.osaka.jp::7f54acf6-5d0a-4a72-a210-6ae452b0588d" providerId="AD" clId="Web-{451F4F48-29A1-4B96-8078-C7F9341B5797}" dt="2024-03-06T05:24:44.216" v="14"/>
        <pc:sldMkLst>
          <pc:docMk/>
          <pc:sldMk cId="2972840161" sldId="262"/>
        </pc:sldMkLst>
      </pc:sldChg>
    </pc:docChg>
  </pc:docChgLst>
  <pc:docChgLst>
    <pc:chgData name="タナカ　キセキ" userId="S::7175879@school.city.osaka.jp::c8b7930b-b60e-49dc-b1b8-ab865d5cbe97" providerId="AD" clId="Web-{DFCCF93B-FFBC-44E8-93F0-FC8E8DC00147}"/>
    <pc:docChg chg="delSld modSld sldOrd">
      <pc:chgData name="タナカ　キセキ" userId="S::7175879@school.city.osaka.jp::c8b7930b-b60e-49dc-b1b8-ab865d5cbe97" providerId="AD" clId="Web-{DFCCF93B-FFBC-44E8-93F0-FC8E8DC00147}" dt="2024-03-05T06:16:23.156" v="218" actId="20577"/>
      <pc:docMkLst>
        <pc:docMk/>
      </pc:docMkLst>
      <pc:sldChg chg="modSp addAnim">
        <pc:chgData name="タナカ　キセキ" userId="S::7175879@school.city.osaka.jp::c8b7930b-b60e-49dc-b1b8-ab865d5cbe97" providerId="AD" clId="Web-{DFCCF93B-FFBC-44E8-93F0-FC8E8DC00147}" dt="2024-03-05T06:16:23.156" v="218" actId="20577"/>
        <pc:sldMkLst>
          <pc:docMk/>
          <pc:sldMk cId="3373427003" sldId="260"/>
        </pc:sldMkLst>
        <pc:spChg chg="mod">
          <ac:chgData name="タナカ　キセキ" userId="S::7175879@school.city.osaka.jp::c8b7930b-b60e-49dc-b1b8-ab865d5cbe97" providerId="AD" clId="Web-{DFCCF93B-FFBC-44E8-93F0-FC8E8DC00147}" dt="2024-03-05T06:02:22.099" v="29" actId="1076"/>
          <ac:spMkLst>
            <pc:docMk/>
            <pc:sldMk cId="3373427003" sldId="260"/>
            <ac:spMk id="2" creationId="{207A26E1-503E-4361-8552-E95433D37483}"/>
          </ac:spMkLst>
        </pc:spChg>
        <pc:spChg chg="mod">
          <ac:chgData name="タナカ　キセキ" userId="S::7175879@school.city.osaka.jp::c8b7930b-b60e-49dc-b1b8-ab865d5cbe97" providerId="AD" clId="Web-{DFCCF93B-FFBC-44E8-93F0-FC8E8DC00147}" dt="2024-03-05T06:16:23.156" v="218" actId="20577"/>
          <ac:spMkLst>
            <pc:docMk/>
            <pc:sldMk cId="3373427003" sldId="260"/>
            <ac:spMk id="3" creationId="{ADDD9E59-96FD-47B4-92ED-303E588C0CEC}"/>
          </ac:spMkLst>
        </pc:spChg>
      </pc:sldChg>
      <pc:sldChg chg="ord">
        <pc:chgData name="タナカ　キセキ" userId="S::7175879@school.city.osaka.jp::c8b7930b-b60e-49dc-b1b8-ab865d5cbe97" providerId="AD" clId="Web-{DFCCF93B-FFBC-44E8-93F0-FC8E8DC00147}" dt="2024-03-05T06:09:54.839" v="97"/>
        <pc:sldMkLst>
          <pc:docMk/>
          <pc:sldMk cId="538681189" sldId="261"/>
        </pc:sldMkLst>
      </pc:sldChg>
      <pc:sldChg chg="del">
        <pc:chgData name="タナカ　キセキ" userId="S::7175879@school.city.osaka.jp::c8b7930b-b60e-49dc-b1b8-ab865d5cbe97" providerId="AD" clId="Web-{DFCCF93B-FFBC-44E8-93F0-FC8E8DC00147}" dt="2024-03-05T05:55:12.969" v="11"/>
        <pc:sldMkLst>
          <pc:docMk/>
          <pc:sldMk cId="2616112553" sldId="264"/>
        </pc:sldMkLst>
      </pc:sldChg>
    </pc:docChg>
  </pc:docChgLst>
  <pc:docChgLst>
    <pc:chgData name="ニシカワ　アツト" userId="S::4196952@school.city.osaka.jp::cd8acdd2-458d-4467-b71c-e3f6b02d1452" providerId="AD" clId="Web-{338BBE9B-D064-447E-BDFF-6154B8B44D10}"/>
    <pc:docChg chg="modSld">
      <pc:chgData name="ニシカワ　アツト" userId="S::4196952@school.city.osaka.jp::cd8acdd2-458d-4467-b71c-e3f6b02d1452" providerId="AD" clId="Web-{338BBE9B-D064-447E-BDFF-6154B8B44D10}" dt="2024-02-22T05:41:31.384" v="0" actId="20577"/>
      <pc:docMkLst>
        <pc:docMk/>
      </pc:docMkLst>
      <pc:sldChg chg="modSp">
        <pc:chgData name="ニシカワ　アツト" userId="S::4196952@school.city.osaka.jp::cd8acdd2-458d-4467-b71c-e3f6b02d1452" providerId="AD" clId="Web-{338BBE9B-D064-447E-BDFF-6154B8B44D10}" dt="2024-02-22T05:41:31.384" v="0" actId="20577"/>
        <pc:sldMkLst>
          <pc:docMk/>
          <pc:sldMk cId="2804978894" sldId="259"/>
        </pc:sldMkLst>
        <pc:spChg chg="mod">
          <ac:chgData name="ニシカワ　アツト" userId="S::4196952@school.city.osaka.jp::cd8acdd2-458d-4467-b71c-e3f6b02d1452" providerId="AD" clId="Web-{338BBE9B-D064-447E-BDFF-6154B8B44D10}" dt="2024-02-22T05:41:31.384" v="0" actId="20577"/>
          <ac:spMkLst>
            <pc:docMk/>
            <pc:sldMk cId="2804978894" sldId="259"/>
            <ac:spMk id="3" creationId="{D9B335FA-EA2B-4E85-988D-FD454E97A666}"/>
          </ac:spMkLst>
        </pc:spChg>
      </pc:sldChg>
    </pc:docChg>
  </pc:docChgLst>
  <pc:docChgLst>
    <pc:chgData name="ニシカワ　アツト" userId="S::4196952@school.city.osaka.jp::cd8acdd2-458d-4467-b71c-e3f6b02d1452" providerId="AD" clId="Web-{E40A3CFD-AE76-4C0E-819F-46C02BC71956}"/>
    <pc:docChg chg="modSld">
      <pc:chgData name="ニシカワ　アツト" userId="S::4196952@school.city.osaka.jp::cd8acdd2-458d-4467-b71c-e3f6b02d1452" providerId="AD" clId="Web-{E40A3CFD-AE76-4C0E-819F-46C02BC71956}" dt="2024-03-06T05:00:16.372" v="0" actId="1076"/>
      <pc:docMkLst>
        <pc:docMk/>
      </pc:docMkLst>
      <pc:sldChg chg="modSp">
        <pc:chgData name="ニシカワ　アツト" userId="S::4196952@school.city.osaka.jp::cd8acdd2-458d-4467-b71c-e3f6b02d1452" providerId="AD" clId="Web-{E40A3CFD-AE76-4C0E-819F-46C02BC71956}" dt="2024-03-06T05:00:16.372" v="0" actId="1076"/>
        <pc:sldMkLst>
          <pc:docMk/>
          <pc:sldMk cId="2251938248" sldId="257"/>
        </pc:sldMkLst>
        <pc:cxnChg chg="mod">
          <ac:chgData name="ニシカワ　アツト" userId="S::4196952@school.city.osaka.jp::cd8acdd2-458d-4467-b71c-e3f6b02d1452" providerId="AD" clId="Web-{E40A3CFD-AE76-4C0E-819F-46C02BC71956}" dt="2024-03-06T05:00:16.372" v="0" actId="1076"/>
          <ac:cxnSpMkLst>
            <pc:docMk/>
            <pc:sldMk cId="2251938248" sldId="257"/>
            <ac:cxnSpMk id="5" creationId="{C1005F9D-97F4-4646-FCFD-FB52CB7369E3}"/>
          </ac:cxnSpMkLst>
        </pc:cxnChg>
      </pc:sldChg>
    </pc:docChg>
  </pc:docChgLst>
  <pc:docChgLst>
    <pc:chgData name="アダムス　ラミン　ロック" userId="S::7298066@school.city.osaka.jp::a91a4c26-7618-493b-9b60-b5b6cbbeab47" providerId="AD" clId="Web-{BD6C67B9-9015-4D08-BAA0-8C59C16913ED}"/>
    <pc:docChg chg="modSld">
      <pc:chgData name="アダムス　ラミン　ロック" userId="S::7298066@school.city.osaka.jp::a91a4c26-7618-493b-9b60-b5b6cbbeab47" providerId="AD" clId="Web-{BD6C67B9-9015-4D08-BAA0-8C59C16913ED}" dt="2024-03-04T06:10:50.405" v="126" actId="20577"/>
      <pc:docMkLst>
        <pc:docMk/>
      </pc:docMkLst>
      <pc:sldChg chg="addSp delSp modSp">
        <pc:chgData name="アダムス　ラミン　ロック" userId="S::7298066@school.city.osaka.jp::a91a4c26-7618-493b-9b60-b5b6cbbeab47" providerId="AD" clId="Web-{BD6C67B9-9015-4D08-BAA0-8C59C16913ED}" dt="2024-03-04T06:10:50.405" v="126" actId="20577"/>
        <pc:sldMkLst>
          <pc:docMk/>
          <pc:sldMk cId="2972840161" sldId="262"/>
        </pc:sldMkLst>
        <pc:spChg chg="mod">
          <ac:chgData name="アダムス　ラミン　ロック" userId="S::7298066@school.city.osaka.jp::a91a4c26-7618-493b-9b60-b5b6cbbeab47" providerId="AD" clId="Web-{BD6C67B9-9015-4D08-BAA0-8C59C16913ED}" dt="2024-03-04T06:07:48.399" v="125" actId="1076"/>
          <ac:spMkLst>
            <pc:docMk/>
            <pc:sldMk cId="2972840161" sldId="262"/>
            <ac:spMk id="2" creationId="{E0CF698D-AFC9-FEC2-4EF7-4C15EA740983}"/>
          </ac:spMkLst>
        </pc:spChg>
        <pc:spChg chg="mod">
          <ac:chgData name="アダムス　ラミン　ロック" userId="S::7298066@school.city.osaka.jp::a91a4c26-7618-493b-9b60-b5b6cbbeab47" providerId="AD" clId="Web-{BD6C67B9-9015-4D08-BAA0-8C59C16913ED}" dt="2024-03-04T06:04:42.939" v="105" actId="20577"/>
          <ac:spMkLst>
            <pc:docMk/>
            <pc:sldMk cId="2972840161" sldId="262"/>
            <ac:spMk id="3" creationId="{AAB46D0B-D3F7-9B91-05C0-FC4E4BB84516}"/>
          </ac:spMkLst>
        </pc:spChg>
        <pc:spChg chg="add del">
          <ac:chgData name="アダムス　ラミン　ロック" userId="S::7298066@school.city.osaka.jp::a91a4c26-7618-493b-9b60-b5b6cbbeab47" providerId="AD" clId="Web-{BD6C67B9-9015-4D08-BAA0-8C59C16913ED}" dt="2024-03-04T05:51:46.101" v="4"/>
          <ac:spMkLst>
            <pc:docMk/>
            <pc:sldMk cId="2972840161" sldId="262"/>
            <ac:spMk id="4" creationId="{2DBAC381-8BA2-C1AD-3C65-8B3FAB2D71D7}"/>
          </ac:spMkLst>
        </pc:spChg>
        <pc:spChg chg="add mod">
          <ac:chgData name="アダムス　ラミン　ロック" userId="S::7298066@school.city.osaka.jp::a91a4c26-7618-493b-9b60-b5b6cbbeab47" providerId="AD" clId="Web-{BD6C67B9-9015-4D08-BAA0-8C59C16913ED}" dt="2024-03-04T06:10:50.405" v="126" actId="20577"/>
          <ac:spMkLst>
            <pc:docMk/>
            <pc:sldMk cId="2972840161" sldId="262"/>
            <ac:spMk id="7" creationId="{5704CCFA-2085-A8EE-B762-7D07F61B7A13}"/>
          </ac:spMkLst>
        </pc:spChg>
        <pc:picChg chg="mod">
          <ac:chgData name="アダムス　ラミン　ロック" userId="S::7298066@school.city.osaka.jp::a91a4c26-7618-493b-9b60-b5b6cbbeab47" providerId="AD" clId="Web-{BD6C67B9-9015-4D08-BAA0-8C59C16913ED}" dt="2024-03-04T06:00:52.385" v="99" actId="1076"/>
          <ac:picMkLst>
            <pc:docMk/>
            <pc:sldMk cId="2972840161" sldId="262"/>
            <ac:picMk id="5" creationId="{6C7D855C-34F1-61D2-9C35-36CB3675DBD2}"/>
          </ac:picMkLst>
        </pc:picChg>
        <pc:picChg chg="del mod">
          <ac:chgData name="アダムス　ラミン　ロック" userId="S::7298066@school.city.osaka.jp::a91a4c26-7618-493b-9b60-b5b6cbbeab47" providerId="AD" clId="Web-{BD6C67B9-9015-4D08-BAA0-8C59C16913ED}" dt="2024-03-04T05:48:20.234" v="1"/>
          <ac:picMkLst>
            <pc:docMk/>
            <pc:sldMk cId="2972840161" sldId="262"/>
            <ac:picMk id="6" creationId="{C2AB1815-13C4-BC79-7BEB-C64F60F65D2E}"/>
          </ac:picMkLst>
        </pc:picChg>
      </pc:sldChg>
    </pc:docChg>
  </pc:docChgLst>
  <pc:docChgLst>
    <pc:chgData name="アダムス　ラミン　ロック" userId="S::7298066@school.city.osaka.jp::a91a4c26-7618-493b-9b60-b5b6cbbeab47" providerId="AD" clId="Web-{D178BC76-61C1-42B7-9FED-3B936597B3BD}"/>
    <pc:docChg chg="modSld">
      <pc:chgData name="アダムス　ラミン　ロック" userId="S::7298066@school.city.osaka.jp::a91a4c26-7618-493b-9b60-b5b6cbbeab47" providerId="AD" clId="Web-{D178BC76-61C1-42B7-9FED-3B936597B3BD}" dt="2024-03-05T02:32:26.021" v="40"/>
      <pc:docMkLst>
        <pc:docMk/>
      </pc:docMkLst>
      <pc:sldChg chg="modSp addAnim delAnim modAnim">
        <pc:chgData name="アダムス　ラミン　ロック" userId="S::7298066@school.city.osaka.jp::a91a4c26-7618-493b-9b60-b5b6cbbeab47" providerId="AD" clId="Web-{D178BC76-61C1-42B7-9FED-3B936597B3BD}" dt="2024-03-05T02:32:26.021" v="40"/>
        <pc:sldMkLst>
          <pc:docMk/>
          <pc:sldMk cId="2972840161" sldId="262"/>
        </pc:sldMkLst>
        <pc:spChg chg="mod">
          <ac:chgData name="アダムス　ラミン　ロック" userId="S::7298066@school.city.osaka.jp::a91a4c26-7618-493b-9b60-b5b6cbbeab47" providerId="AD" clId="Web-{D178BC76-61C1-42B7-9FED-3B936597B3BD}" dt="2024-03-05T02:12:36.622" v="18"/>
          <ac:spMkLst>
            <pc:docMk/>
            <pc:sldMk cId="2972840161" sldId="262"/>
            <ac:spMk id="3" creationId="{AAB46D0B-D3F7-9B91-05C0-FC4E4BB84516}"/>
          </ac:spMkLst>
        </pc:spChg>
        <pc:spChg chg="mod">
          <ac:chgData name="アダムス　ラミン　ロック" userId="S::7298066@school.city.osaka.jp::a91a4c26-7618-493b-9b60-b5b6cbbeab47" providerId="AD" clId="Web-{D178BC76-61C1-42B7-9FED-3B936597B3BD}" dt="2024-03-05T02:20:43.060" v="24"/>
          <ac:spMkLst>
            <pc:docMk/>
            <pc:sldMk cId="2972840161" sldId="262"/>
            <ac:spMk id="7" creationId="{5704CCFA-2085-A8EE-B762-7D07F61B7A13}"/>
          </ac:spMkLst>
        </pc:spChg>
        <pc:picChg chg="mod">
          <ac:chgData name="アダムス　ラミン　ロック" userId="S::7298066@school.city.osaka.jp::a91a4c26-7618-493b-9b60-b5b6cbbeab47" providerId="AD" clId="Web-{D178BC76-61C1-42B7-9FED-3B936597B3BD}" dt="2024-03-05T02:22:06.016" v="26" actId="1076"/>
          <ac:picMkLst>
            <pc:docMk/>
            <pc:sldMk cId="2972840161" sldId="262"/>
            <ac:picMk id="5" creationId="{6C7D855C-34F1-61D2-9C35-36CB3675DBD2}"/>
          </ac:picMkLst>
        </pc:picChg>
      </pc:sldChg>
    </pc:docChg>
  </pc:docChgLst>
  <pc:docChgLst>
    <pc:chgData name="アキタ　ココナ" userId="S::5474790@school.city.osaka.jp::62708a7c-4c28-4ed5-8c9b-7161af88b93b" providerId="AD" clId="Web-{56EF0EAD-D40F-4D21-AA56-3DD633E76E3C}"/>
    <pc:docChg chg="modSld sldOrd">
      <pc:chgData name="アキタ　ココナ" userId="S::5474790@school.city.osaka.jp::62708a7c-4c28-4ed5-8c9b-7161af88b93b" providerId="AD" clId="Web-{56EF0EAD-D40F-4D21-AA56-3DD633E76E3C}" dt="2024-03-06T05:05:43.741" v="402" actId="20577"/>
      <pc:docMkLst>
        <pc:docMk/>
      </pc:docMkLst>
      <pc:sldChg chg="modSp">
        <pc:chgData name="アキタ　ココナ" userId="S::5474790@school.city.osaka.jp::62708a7c-4c28-4ed5-8c9b-7161af88b93b" providerId="AD" clId="Web-{56EF0EAD-D40F-4D21-AA56-3DD633E76E3C}" dt="2024-03-06T03:42:37.857" v="139" actId="1076"/>
        <pc:sldMkLst>
          <pc:docMk/>
          <pc:sldMk cId="2251938248" sldId="257"/>
        </pc:sldMkLst>
        <pc:spChg chg="mod">
          <ac:chgData name="アキタ　ココナ" userId="S::5474790@school.city.osaka.jp::62708a7c-4c28-4ed5-8c9b-7161af88b93b" providerId="AD" clId="Web-{56EF0EAD-D40F-4D21-AA56-3DD633E76E3C}" dt="2024-03-06T03:42:37.857" v="139" actId="1076"/>
          <ac:spMkLst>
            <pc:docMk/>
            <pc:sldMk cId="2251938248" sldId="257"/>
            <ac:spMk id="4" creationId="{C0783A92-CC70-4296-9E57-D434A00FCC2D}"/>
          </ac:spMkLst>
        </pc:spChg>
      </pc:sldChg>
      <pc:sldChg chg="ord">
        <pc:chgData name="アキタ　ココナ" userId="S::5474790@school.city.osaka.jp::62708a7c-4c28-4ed5-8c9b-7161af88b93b" providerId="AD" clId="Web-{56EF0EAD-D40F-4D21-AA56-3DD633E76E3C}" dt="2024-03-06T03:47:22.742" v="141"/>
        <pc:sldMkLst>
          <pc:docMk/>
          <pc:sldMk cId="1088777788" sldId="258"/>
        </pc:sldMkLst>
      </pc:sldChg>
      <pc:sldChg chg="modSp ord addAnim delAnim modAnim">
        <pc:chgData name="アキタ　ココナ" userId="S::5474790@school.city.osaka.jp::62708a7c-4c28-4ed5-8c9b-7161af88b93b" providerId="AD" clId="Web-{56EF0EAD-D40F-4D21-AA56-3DD633E76E3C}" dt="2024-03-06T05:05:43.741" v="402" actId="20577"/>
        <pc:sldMkLst>
          <pc:docMk/>
          <pc:sldMk cId="3373427003" sldId="260"/>
        </pc:sldMkLst>
        <pc:spChg chg="mod">
          <ac:chgData name="アキタ　ココナ" userId="S::5474790@school.city.osaka.jp::62708a7c-4c28-4ed5-8c9b-7161af88b93b" providerId="AD" clId="Web-{56EF0EAD-D40F-4D21-AA56-3DD633E76E3C}" dt="2024-03-06T04:41:51.972" v="265" actId="1076"/>
          <ac:spMkLst>
            <pc:docMk/>
            <pc:sldMk cId="3373427003" sldId="260"/>
            <ac:spMk id="2" creationId="{207A26E1-503E-4361-8552-E95433D37483}"/>
          </ac:spMkLst>
        </pc:spChg>
        <pc:spChg chg="mod">
          <ac:chgData name="アキタ　ココナ" userId="S::5474790@school.city.osaka.jp::62708a7c-4c28-4ed5-8c9b-7161af88b93b" providerId="AD" clId="Web-{56EF0EAD-D40F-4D21-AA56-3DD633E76E3C}" dt="2024-03-06T05:05:43.741" v="402" actId="20577"/>
          <ac:spMkLst>
            <pc:docMk/>
            <pc:sldMk cId="3373427003" sldId="260"/>
            <ac:spMk id="3" creationId="{ADDD9E59-96FD-47B4-92ED-303E588C0CEC}"/>
          </ac:spMkLst>
        </pc:spChg>
      </pc:sldChg>
      <pc:sldChg chg="addSp delSp modSp addAnim">
        <pc:chgData name="アキタ　ココナ" userId="S::5474790@school.city.osaka.jp::62708a7c-4c28-4ed5-8c9b-7161af88b93b" providerId="AD" clId="Web-{56EF0EAD-D40F-4D21-AA56-3DD633E76E3C}" dt="2024-03-06T04:49:18.910" v="281"/>
        <pc:sldMkLst>
          <pc:docMk/>
          <pc:sldMk cId="538681189" sldId="261"/>
        </pc:sldMkLst>
        <pc:spChg chg="mod">
          <ac:chgData name="アキタ　ココナ" userId="S::5474790@school.city.osaka.jp::62708a7c-4c28-4ed5-8c9b-7161af88b93b" providerId="AD" clId="Web-{56EF0EAD-D40F-4D21-AA56-3DD633E76E3C}" dt="2024-03-06T04:23:45.472" v="148" actId="14100"/>
          <ac:spMkLst>
            <pc:docMk/>
            <pc:sldMk cId="538681189" sldId="261"/>
            <ac:spMk id="3" creationId="{6D4A88BC-2A91-4DD2-A8E5-DDDB162CB43B}"/>
          </ac:spMkLst>
        </pc:spChg>
        <pc:spChg chg="add del">
          <ac:chgData name="アキタ　ココナ" userId="S::5474790@school.city.osaka.jp::62708a7c-4c28-4ed5-8c9b-7161af88b93b" providerId="AD" clId="Web-{56EF0EAD-D40F-4D21-AA56-3DD633E76E3C}" dt="2024-03-06T04:25:42.287" v="151"/>
          <ac:spMkLst>
            <pc:docMk/>
            <pc:sldMk cId="538681189" sldId="261"/>
            <ac:spMk id="4" creationId="{767525BE-73B3-650C-E0AA-D31DE1011D8D}"/>
          </ac:spMkLst>
        </pc:spChg>
        <pc:spChg chg="add mod">
          <ac:chgData name="アキタ　ココナ" userId="S::5474790@school.city.osaka.jp::62708a7c-4c28-4ed5-8c9b-7161af88b93b" providerId="AD" clId="Web-{56EF0EAD-D40F-4D21-AA56-3DD633E76E3C}" dt="2024-03-06T04:34:58.101" v="261" actId="20577"/>
          <ac:spMkLst>
            <pc:docMk/>
            <pc:sldMk cId="538681189" sldId="261"/>
            <ac:spMk id="5" creationId="{27ADEBE5-B6AF-8E5D-B340-83F73F3FFB93}"/>
          </ac:spMkLst>
        </pc:spChg>
      </pc:sldChg>
      <pc:sldChg chg="modSp modNotes">
        <pc:chgData name="アキタ　ココナ" userId="S::5474790@school.city.osaka.jp::62708a7c-4c28-4ed5-8c9b-7161af88b93b" providerId="AD" clId="Web-{56EF0EAD-D40F-4D21-AA56-3DD633E76E3C}" dt="2024-03-06T04:25:26.334" v="149" actId="1076"/>
        <pc:sldMkLst>
          <pc:docMk/>
          <pc:sldMk cId="2972840161" sldId="262"/>
        </pc:sldMkLst>
        <pc:spChg chg="mod">
          <ac:chgData name="アキタ　ココナ" userId="S::5474790@school.city.osaka.jp::62708a7c-4c28-4ed5-8c9b-7161af88b93b" providerId="AD" clId="Web-{56EF0EAD-D40F-4D21-AA56-3DD633E76E3C}" dt="2024-03-06T04:25:26.334" v="149" actId="1076"/>
          <ac:spMkLst>
            <pc:docMk/>
            <pc:sldMk cId="2972840161" sldId="262"/>
            <ac:spMk id="7" creationId="{5704CCFA-2085-A8EE-B762-7D07F61B7A13}"/>
          </ac:spMkLst>
        </pc:spChg>
        <pc:picChg chg="mod">
          <ac:chgData name="アキタ　ココナ" userId="S::5474790@school.city.osaka.jp::62708a7c-4c28-4ed5-8c9b-7161af88b93b" providerId="AD" clId="Web-{56EF0EAD-D40F-4D21-AA56-3DD633E76E3C}" dt="2024-03-05T13:24:39.869" v="93" actId="1076"/>
          <ac:picMkLst>
            <pc:docMk/>
            <pc:sldMk cId="2972840161" sldId="262"/>
            <ac:picMk id="5" creationId="{6C7D855C-34F1-61D2-9C35-36CB3675DBD2}"/>
          </ac:picMkLst>
        </pc:picChg>
      </pc:sldChg>
    </pc:docChg>
  </pc:docChgLst>
  <pc:docChgLst>
    <pc:chgData name="タナカ　キセキ" userId="S::7175879@school.city.osaka.jp::c8b7930b-b60e-49dc-b1b8-ab865d5cbe97" providerId="AD" clId="Web-{CE287425-EBA8-4D2E-B4A6-59FAC9BB94A9}"/>
    <pc:docChg chg="modSld">
      <pc:chgData name="タナカ　キセキ" userId="S::7175879@school.city.osaka.jp::c8b7930b-b60e-49dc-b1b8-ab865d5cbe97" providerId="AD" clId="Web-{CE287425-EBA8-4D2E-B4A6-59FAC9BB94A9}" dt="2024-03-05T02:25:31.699" v="147" actId="20577"/>
      <pc:docMkLst>
        <pc:docMk/>
      </pc:docMkLst>
      <pc:sldChg chg="modSp">
        <pc:chgData name="タナカ　キセキ" userId="S::7175879@school.city.osaka.jp::c8b7930b-b60e-49dc-b1b8-ab865d5cbe97" providerId="AD" clId="Web-{CE287425-EBA8-4D2E-B4A6-59FAC9BB94A9}" dt="2024-03-05T02:25:31.699" v="147" actId="20577"/>
        <pc:sldMkLst>
          <pc:docMk/>
          <pc:sldMk cId="3373427003" sldId="260"/>
        </pc:sldMkLst>
        <pc:spChg chg="mod">
          <ac:chgData name="タナカ　キセキ" userId="S::7175879@school.city.osaka.jp::c8b7930b-b60e-49dc-b1b8-ab865d5cbe97" providerId="AD" clId="Web-{CE287425-EBA8-4D2E-B4A6-59FAC9BB94A9}" dt="2024-03-05T02:25:31.699" v="147" actId="20577"/>
          <ac:spMkLst>
            <pc:docMk/>
            <pc:sldMk cId="3373427003" sldId="260"/>
            <ac:spMk id="3" creationId="{ADDD9E59-96FD-47B4-92ED-303E588C0CEC}"/>
          </ac:spMkLst>
        </pc:spChg>
      </pc:sldChg>
      <pc:sldChg chg="addSp delSp modSp">
        <pc:chgData name="タナカ　キセキ" userId="S::7175879@school.city.osaka.jp::c8b7930b-b60e-49dc-b1b8-ab865d5cbe97" providerId="AD" clId="Web-{CE287425-EBA8-4D2E-B4A6-59FAC9BB94A9}" dt="2024-03-05T02:25:11.433" v="146" actId="20577"/>
        <pc:sldMkLst>
          <pc:docMk/>
          <pc:sldMk cId="2429736731" sldId="263"/>
        </pc:sldMkLst>
        <pc:spChg chg="mod">
          <ac:chgData name="タナカ　キセキ" userId="S::7175879@school.city.osaka.jp::c8b7930b-b60e-49dc-b1b8-ab865d5cbe97" providerId="AD" clId="Web-{CE287425-EBA8-4D2E-B4A6-59FAC9BB94A9}" dt="2024-03-05T02:25:11.433" v="146" actId="20577"/>
          <ac:spMkLst>
            <pc:docMk/>
            <pc:sldMk cId="2429736731" sldId="263"/>
            <ac:spMk id="2" creationId="{A590D95F-BCEE-F1CC-ABD8-787F377F0040}"/>
          </ac:spMkLst>
        </pc:spChg>
        <pc:spChg chg="del mod">
          <ac:chgData name="タナカ　キセキ" userId="S::7175879@school.city.osaka.jp::c8b7930b-b60e-49dc-b1b8-ab865d5cbe97" providerId="AD" clId="Web-{CE287425-EBA8-4D2E-B4A6-59FAC9BB94A9}" dt="2024-03-05T02:22:37.194" v="100"/>
          <ac:spMkLst>
            <pc:docMk/>
            <pc:sldMk cId="2429736731" sldId="263"/>
            <ac:spMk id="3" creationId="{5C8FAAE9-EB57-1164-2A4F-02294C418D1F}"/>
          </ac:spMkLst>
        </pc:spChg>
        <pc:spChg chg="add mod">
          <ac:chgData name="タナカ　キセキ" userId="S::7175879@school.city.osaka.jp::c8b7930b-b60e-49dc-b1b8-ab865d5cbe97" providerId="AD" clId="Web-{CE287425-EBA8-4D2E-B4A6-59FAC9BB94A9}" dt="2024-03-05T02:24:21.400" v="143" actId="20577"/>
          <ac:spMkLst>
            <pc:docMk/>
            <pc:sldMk cId="2429736731" sldId="263"/>
            <ac:spMk id="5" creationId="{3C5A7181-1F2E-10ED-75A2-FC0D741C5840}"/>
          </ac:spMkLst>
        </pc:spChg>
      </pc:sldChg>
    </pc:docChg>
  </pc:docChgLst>
  <pc:docChgLst>
    <pc:chgData name="タナカ　キセキ" userId="S::7175879@school.city.osaka.jp::c8b7930b-b60e-49dc-b1b8-ab865d5cbe97" providerId="AD" clId="Web-{7C43FFEF-840D-4C98-9EE9-1D3339364743}"/>
    <pc:docChg chg="modSld sldOrd">
      <pc:chgData name="タナカ　キセキ" userId="S::7175879@school.city.osaka.jp::c8b7930b-b60e-49dc-b1b8-ab865d5cbe97" providerId="AD" clId="Web-{7C43FFEF-840D-4C98-9EE9-1D3339364743}" dt="2024-03-07T06:16:19.962" v="10" actId="1076"/>
      <pc:docMkLst>
        <pc:docMk/>
      </pc:docMkLst>
      <pc:sldChg chg="modSp">
        <pc:chgData name="タナカ　キセキ" userId="S::7175879@school.city.osaka.jp::c8b7930b-b60e-49dc-b1b8-ab865d5cbe97" providerId="AD" clId="Web-{7C43FFEF-840D-4C98-9EE9-1D3339364743}" dt="2024-03-07T06:16:19.962" v="10" actId="1076"/>
        <pc:sldMkLst>
          <pc:docMk/>
          <pc:sldMk cId="2804978894" sldId="259"/>
        </pc:sldMkLst>
        <pc:picChg chg="mod">
          <ac:chgData name="タナカ　キセキ" userId="S::7175879@school.city.osaka.jp::c8b7930b-b60e-49dc-b1b8-ab865d5cbe97" providerId="AD" clId="Web-{7C43FFEF-840D-4C98-9EE9-1D3339364743}" dt="2024-03-07T06:16:19.962" v="10" actId="1076"/>
          <ac:picMkLst>
            <pc:docMk/>
            <pc:sldMk cId="2804978894" sldId="259"/>
            <ac:picMk id="6" creationId="{3902E595-718C-8531-E816-F35CA58867CD}"/>
          </ac:picMkLst>
        </pc:picChg>
      </pc:sldChg>
      <pc:sldChg chg="ord">
        <pc:chgData name="タナカ　キセキ" userId="S::7175879@school.city.osaka.jp::c8b7930b-b60e-49dc-b1b8-ab865d5cbe97" providerId="AD" clId="Web-{7C43FFEF-840D-4C98-9EE9-1D3339364743}" dt="2024-03-07T05:59:14.776" v="1"/>
        <pc:sldMkLst>
          <pc:docMk/>
          <pc:sldMk cId="3373427003" sldId="260"/>
        </pc:sldMkLst>
      </pc:sldChg>
      <pc:sldChg chg="ord">
        <pc:chgData name="タナカ　キセキ" userId="S::7175879@school.city.osaka.jp::c8b7930b-b60e-49dc-b1b8-ab865d5cbe97" providerId="AD" clId="Web-{7C43FFEF-840D-4C98-9EE9-1D3339364743}" dt="2024-03-07T05:59:02.041" v="0"/>
        <pc:sldMkLst>
          <pc:docMk/>
          <pc:sldMk cId="538681189" sldId="261"/>
        </pc:sldMkLst>
      </pc:sldChg>
    </pc:docChg>
  </pc:docChgLst>
  <pc:docChgLst>
    <pc:chgData name="アダムス　ラミン　ロック" userId="S::7298066@school.city.osaka.jp::a91a4c26-7618-493b-9b60-b5b6cbbeab47" providerId="AD" clId="Web-{9FFBEE00-370D-4DDA-A91F-4D9A0062BBC6}"/>
    <pc:docChg chg="modSld">
      <pc:chgData name="アダムス　ラミン　ロック" userId="S::7298066@school.city.osaka.jp::a91a4c26-7618-493b-9b60-b5b6cbbeab47" providerId="AD" clId="Web-{9FFBEE00-370D-4DDA-A91F-4D9A0062BBC6}" dt="2024-03-06T06:08:30.705" v="44" actId="20577"/>
      <pc:docMkLst>
        <pc:docMk/>
      </pc:docMkLst>
      <pc:sldChg chg="modNotes">
        <pc:chgData name="アダムス　ラミン　ロック" userId="S::7298066@school.city.osaka.jp::a91a4c26-7618-493b-9b60-b5b6cbbeab47" providerId="AD" clId="Web-{9FFBEE00-370D-4DDA-A91F-4D9A0062BBC6}" dt="2024-03-06T05:45:45.226" v="14"/>
        <pc:sldMkLst>
          <pc:docMk/>
          <pc:sldMk cId="3373427003" sldId="260"/>
        </pc:sldMkLst>
      </pc:sldChg>
      <pc:sldChg chg="modSp">
        <pc:chgData name="アダムス　ラミン　ロック" userId="S::7298066@school.city.osaka.jp::a91a4c26-7618-493b-9b60-b5b6cbbeab47" providerId="AD" clId="Web-{9FFBEE00-370D-4DDA-A91F-4D9A0062BBC6}" dt="2024-03-06T06:08:30.705" v="44" actId="20577"/>
        <pc:sldMkLst>
          <pc:docMk/>
          <pc:sldMk cId="2972840161" sldId="262"/>
        </pc:sldMkLst>
        <pc:spChg chg="mod">
          <ac:chgData name="アダムス　ラミン　ロック" userId="S::7298066@school.city.osaka.jp::a91a4c26-7618-493b-9b60-b5b6cbbeab47" providerId="AD" clId="Web-{9FFBEE00-370D-4DDA-A91F-4D9A0062BBC6}" dt="2024-03-06T06:08:30.705" v="44" actId="20577"/>
          <ac:spMkLst>
            <pc:docMk/>
            <pc:sldMk cId="2972840161" sldId="262"/>
            <ac:spMk id="3" creationId="{AAB46D0B-D3F7-9B91-05C0-FC4E4BB84516}"/>
          </ac:spMkLst>
        </pc:spChg>
      </pc:sldChg>
    </pc:docChg>
  </pc:docChgLst>
  <pc:docChgLst>
    <pc:chgData name="アキタ　ココナ" userId="S::5474790@school.city.osaka.jp::62708a7c-4c28-4ed5-8c9b-7161af88b93b" providerId="AD" clId="Web-{B512D2D3-A796-44A7-B55F-ADC6BE719247}"/>
    <pc:docChg chg="modSld">
      <pc:chgData name="アキタ　ココナ" userId="S::5474790@school.city.osaka.jp::62708a7c-4c28-4ed5-8c9b-7161af88b93b" providerId="AD" clId="Web-{B512D2D3-A796-44A7-B55F-ADC6BE719247}" dt="2024-03-07T06:01:51.555" v="74" actId="1076"/>
      <pc:docMkLst>
        <pc:docMk/>
      </pc:docMkLst>
      <pc:sldChg chg="addSp delSp modSp addAnim delAnim modAnim">
        <pc:chgData name="アキタ　ココナ" userId="S::5474790@school.city.osaka.jp::62708a7c-4c28-4ed5-8c9b-7161af88b93b" providerId="AD" clId="Web-{B512D2D3-A796-44A7-B55F-ADC6BE719247}" dt="2024-03-07T03:51:01.088" v="59" actId="1076"/>
        <pc:sldMkLst>
          <pc:docMk/>
          <pc:sldMk cId="2251938248" sldId="257"/>
        </pc:sldMkLst>
        <pc:spChg chg="mod">
          <ac:chgData name="アキタ　ココナ" userId="S::5474790@school.city.osaka.jp::62708a7c-4c28-4ed5-8c9b-7161af88b93b" providerId="AD" clId="Web-{B512D2D3-A796-44A7-B55F-ADC6BE719247}" dt="2024-03-07T03:48:10.787" v="51" actId="1076"/>
          <ac:spMkLst>
            <pc:docMk/>
            <pc:sldMk cId="2251938248" sldId="257"/>
            <ac:spMk id="2" creationId="{9FF802C6-9D27-4D37-B6BE-07DB9269E0ED}"/>
          </ac:spMkLst>
        </pc:spChg>
        <pc:spChg chg="add del mod ord">
          <ac:chgData name="アキタ　ココナ" userId="S::5474790@school.city.osaka.jp::62708a7c-4c28-4ed5-8c9b-7161af88b93b" providerId="AD" clId="Web-{B512D2D3-A796-44A7-B55F-ADC6BE719247}" dt="2024-03-07T00:48:39.663" v="18"/>
          <ac:spMkLst>
            <pc:docMk/>
            <pc:sldMk cId="2251938248" sldId="257"/>
            <ac:spMk id="3" creationId="{763F1176-54F4-803F-AB32-4722A8CE8D01}"/>
          </ac:spMkLst>
        </pc:spChg>
        <pc:spChg chg="mod">
          <ac:chgData name="アキタ　ココナ" userId="S::5474790@school.city.osaka.jp::62708a7c-4c28-4ed5-8c9b-7161af88b93b" providerId="AD" clId="Web-{B512D2D3-A796-44A7-B55F-ADC6BE719247}" dt="2024-03-07T01:45:16.443" v="29" actId="20577"/>
          <ac:spMkLst>
            <pc:docMk/>
            <pc:sldMk cId="2251938248" sldId="257"/>
            <ac:spMk id="4" creationId="{C0783A92-CC70-4296-9E57-D434A00FCC2D}"/>
          </ac:spMkLst>
        </pc:spChg>
        <pc:spChg chg="add mod ord">
          <ac:chgData name="アキタ　ココナ" userId="S::5474790@school.city.osaka.jp::62708a7c-4c28-4ed5-8c9b-7161af88b93b" providerId="AD" clId="Web-{B512D2D3-A796-44A7-B55F-ADC6BE719247}" dt="2024-03-07T03:51:01.088" v="59" actId="1076"/>
          <ac:spMkLst>
            <pc:docMk/>
            <pc:sldMk cId="2251938248" sldId="257"/>
            <ac:spMk id="6" creationId="{0858FA63-9564-E425-3A03-144F7C8619A5}"/>
          </ac:spMkLst>
        </pc:spChg>
        <pc:cxnChg chg="del">
          <ac:chgData name="アキタ　ココナ" userId="S::5474790@school.city.osaka.jp::62708a7c-4c28-4ed5-8c9b-7161af88b93b" providerId="AD" clId="Web-{B512D2D3-A796-44A7-B55F-ADC6BE719247}" dt="2024-03-07T03:50:51.369" v="58"/>
          <ac:cxnSpMkLst>
            <pc:docMk/>
            <pc:sldMk cId="2251938248" sldId="257"/>
            <ac:cxnSpMk id="5" creationId="{C1005F9D-97F4-4646-FCFD-FB52CB7369E3}"/>
          </ac:cxnSpMkLst>
        </pc:cxnChg>
      </pc:sldChg>
      <pc:sldChg chg="modSp addAnim delAnim modAnim">
        <pc:chgData name="アキタ　ココナ" userId="S::5474790@school.city.osaka.jp::62708a7c-4c28-4ed5-8c9b-7161af88b93b" providerId="AD" clId="Web-{B512D2D3-A796-44A7-B55F-ADC6BE719247}" dt="2024-03-07T06:01:51.555" v="74" actId="1076"/>
        <pc:sldMkLst>
          <pc:docMk/>
          <pc:sldMk cId="3373427003" sldId="260"/>
        </pc:sldMkLst>
        <pc:spChg chg="mod">
          <ac:chgData name="アキタ　ココナ" userId="S::5474790@school.city.osaka.jp::62708a7c-4c28-4ed5-8c9b-7161af88b93b" providerId="AD" clId="Web-{B512D2D3-A796-44A7-B55F-ADC6BE719247}" dt="2024-03-07T06:01:51.555" v="74" actId="1076"/>
          <ac:spMkLst>
            <pc:docMk/>
            <pc:sldMk cId="3373427003" sldId="260"/>
            <ac:spMk id="3" creationId="{ADDD9E59-96FD-47B4-92ED-303E588C0CEC}"/>
          </ac:spMkLst>
        </pc:spChg>
      </pc:sldChg>
      <pc:sldChg chg="modSp">
        <pc:chgData name="アキタ　ココナ" userId="S::5474790@school.city.osaka.jp::62708a7c-4c28-4ed5-8c9b-7161af88b93b" providerId="AD" clId="Web-{B512D2D3-A796-44A7-B55F-ADC6BE719247}" dt="2024-03-07T04:26:53.296" v="60" actId="1076"/>
        <pc:sldMkLst>
          <pc:docMk/>
          <pc:sldMk cId="538681189" sldId="261"/>
        </pc:sldMkLst>
        <pc:spChg chg="mod">
          <ac:chgData name="アキタ　ココナ" userId="S::5474790@school.city.osaka.jp::62708a7c-4c28-4ed5-8c9b-7161af88b93b" providerId="AD" clId="Web-{B512D2D3-A796-44A7-B55F-ADC6BE719247}" dt="2024-03-07T04:26:53.296" v="60" actId="1076"/>
          <ac:spMkLst>
            <pc:docMk/>
            <pc:sldMk cId="538681189" sldId="261"/>
            <ac:spMk id="2" creationId="{7AFE2C98-DDED-4712-BFC7-DCDB92C912F8}"/>
          </ac:spMkLst>
        </pc:spChg>
      </pc:sldChg>
      <pc:sldChg chg="modSp">
        <pc:chgData name="アキタ　ココナ" userId="S::5474790@school.city.osaka.jp::62708a7c-4c28-4ed5-8c9b-7161af88b93b" providerId="AD" clId="Web-{B512D2D3-A796-44A7-B55F-ADC6BE719247}" dt="2024-03-07T05:43:28.166" v="64" actId="20577"/>
        <pc:sldMkLst>
          <pc:docMk/>
          <pc:sldMk cId="2972840161" sldId="262"/>
        </pc:sldMkLst>
        <pc:spChg chg="mod">
          <ac:chgData name="アキタ　ココナ" userId="S::5474790@school.city.osaka.jp::62708a7c-4c28-4ed5-8c9b-7161af88b93b" providerId="AD" clId="Web-{B512D2D3-A796-44A7-B55F-ADC6BE719247}" dt="2024-03-07T05:43:28.166" v="64" actId="20577"/>
          <ac:spMkLst>
            <pc:docMk/>
            <pc:sldMk cId="2972840161" sldId="262"/>
            <ac:spMk id="3" creationId="{AAB46D0B-D3F7-9B91-05C0-FC4E4BB84516}"/>
          </ac:spMkLst>
        </pc:spChg>
      </pc:sldChg>
    </pc:docChg>
  </pc:docChgLst>
  <pc:docChgLst>
    <pc:chgData name="アダムス　ラミン　ロック" userId="S::7298066@school.city.osaka.jp::a91a4c26-7618-493b-9b60-b5b6cbbeab47" providerId="AD" clId="Web-{D2EBCC1B-E49C-4B4F-AA2A-FAB63F599F73}"/>
    <pc:docChg chg="modSld">
      <pc:chgData name="アダムス　ラミン　ロック" userId="S::7298066@school.city.osaka.jp::a91a4c26-7618-493b-9b60-b5b6cbbeab47" providerId="AD" clId="Web-{D2EBCC1B-E49C-4B4F-AA2A-FAB63F599F73}" dt="2024-03-05T02:34:19.073" v="1"/>
      <pc:docMkLst>
        <pc:docMk/>
      </pc:docMkLst>
      <pc:sldChg chg="addAnim">
        <pc:chgData name="アダムス　ラミン　ロック" userId="S::7298066@school.city.osaka.jp::a91a4c26-7618-493b-9b60-b5b6cbbeab47" providerId="AD" clId="Web-{D2EBCC1B-E49C-4B4F-AA2A-FAB63F599F73}" dt="2024-03-05T02:34:19.073" v="1"/>
        <pc:sldMkLst>
          <pc:docMk/>
          <pc:sldMk cId="2972840161" sldId="26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B6B7A2-FCB5-4F18-B5B3-FDC94E45E486}" type="datetimeFigureOut">
              <a:t>3/7/2024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BF4451-1E7B-4F3A-8B8E-5C908A8D3DAA}" type="slidenum">
              <a:t>‹#›</a:t>
            </a:fld>
            <a:endParaRPr kumimoji="1" lang="ja-JP" altLang="en-US"/>
          </a:p>
        </p:txBody>
      </p:sp>
    </p:spTree>
    <p:extLst>
      <p:ext uri="{BB962C8B-B14F-4D97-AF65-F5344CB8AC3E}">
        <p14:creationId xmlns:p14="http://schemas.microsoft.com/office/powerpoint/2010/main" val="94139101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latin typeface="Calibri"/>
                <a:ea typeface="游ゴシック"/>
                <a:cs typeface="Calibri"/>
              </a:rPr>
              <a:t>私たちの班はe-sportsを知らない人に向けて発表をしたいと思います。</a:t>
            </a:r>
          </a:p>
          <a:p>
            <a:r>
              <a:rPr lang="ja-JP" altLang="en-US">
                <a:latin typeface="Calibri"/>
                <a:ea typeface="游ゴシック"/>
                <a:cs typeface="Calibri"/>
              </a:rPr>
              <a:t>なぜ私たちがこのテーマにしたのかというと、難波中街頭アンケートでの結果が関係しています。</a:t>
            </a:r>
          </a:p>
        </p:txBody>
      </p:sp>
      <p:sp>
        <p:nvSpPr>
          <p:cNvPr id="4" name="スライド番号プレースホルダー 3"/>
          <p:cNvSpPr>
            <a:spLocks noGrp="1"/>
          </p:cNvSpPr>
          <p:nvPr>
            <p:ph type="sldNum" sz="quarter" idx="5"/>
          </p:nvPr>
        </p:nvSpPr>
        <p:spPr/>
        <p:txBody>
          <a:bodyPr/>
          <a:lstStyle/>
          <a:p>
            <a:fld id="{60BF4451-1E7B-4F3A-8B8E-5C908A8D3DAA}" type="slidenum">
              <a:t>1</a:t>
            </a:fld>
            <a:endParaRPr kumimoji="1" lang="ja-JP" altLang="en-US"/>
          </a:p>
        </p:txBody>
      </p:sp>
    </p:spTree>
    <p:extLst>
      <p:ext uri="{BB962C8B-B14F-4D97-AF65-F5344CB8AC3E}">
        <p14:creationId xmlns:p14="http://schemas.microsoft.com/office/powerpoint/2010/main" val="76338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a:latin typeface="Calibri"/>
                <a:ea typeface="游ゴシック"/>
                <a:cs typeface="Calibri"/>
              </a:rPr>
              <a:t>実際にアンケートの結果を見てみるとE-sportsについて詳しくわからないと答えた人が約30人もいました。</a:t>
            </a:r>
          </a:p>
          <a:p>
            <a:r>
              <a:rPr lang="en-US" altLang="ja-JP" err="1">
                <a:latin typeface="Calibri"/>
                <a:ea typeface="游ゴシック"/>
                <a:cs typeface="Calibri"/>
              </a:rPr>
              <a:t>特に、e-sportsという言葉は知っているけど、何をしているかわからないという人がたくさんいました</a:t>
            </a:r>
            <a:r>
              <a:rPr lang="en-US" altLang="ja-JP">
                <a:latin typeface="Calibri"/>
                <a:ea typeface="游ゴシック"/>
                <a:cs typeface="Calibri"/>
              </a:rPr>
              <a:t>。</a:t>
            </a:r>
          </a:p>
          <a:p>
            <a:r>
              <a:rPr lang="en-US" altLang="ja-JP">
                <a:latin typeface="Calibri"/>
                <a:ea typeface="游ゴシック"/>
                <a:cs typeface="Calibri"/>
              </a:rPr>
              <a:t>そこで、私たちは2つの作戦を考えました。</a:t>
            </a:r>
          </a:p>
          <a:p>
            <a:r>
              <a:rPr lang="en-US" altLang="ja-JP" err="1">
                <a:latin typeface="Calibri"/>
                <a:ea typeface="游ゴシック"/>
                <a:cs typeface="Calibri"/>
              </a:rPr>
              <a:t>一つ目は</a:t>
            </a:r>
            <a:r>
              <a:rPr lang="en-US" altLang="ja-JP">
                <a:latin typeface="Calibri"/>
                <a:ea typeface="游ゴシック"/>
                <a:cs typeface="Calibri"/>
              </a:rPr>
              <a:t>、「</a:t>
            </a:r>
            <a:r>
              <a:rPr lang="en-US" altLang="ja-JP" err="1">
                <a:latin typeface="Calibri"/>
                <a:ea typeface="游ゴシック"/>
                <a:cs typeface="Calibri"/>
              </a:rPr>
              <a:t>詳しくわからないと答えた人にe-sportsを知ってもらう」です</a:t>
            </a:r>
            <a:r>
              <a:rPr lang="en-US" altLang="ja-JP">
                <a:latin typeface="Calibri"/>
                <a:ea typeface="游ゴシック"/>
                <a:cs typeface="Calibri"/>
              </a:rPr>
              <a:t>。</a:t>
            </a:r>
          </a:p>
          <a:p>
            <a:r>
              <a:rPr lang="en-US" altLang="ja-JP">
                <a:latin typeface="Calibri"/>
                <a:ea typeface="游ゴシック"/>
                <a:cs typeface="Calibri"/>
              </a:rPr>
              <a:t>2つ目は、「</a:t>
            </a:r>
            <a:r>
              <a:rPr lang="en-US" altLang="ja-JP" err="1">
                <a:latin typeface="Calibri"/>
                <a:ea typeface="游ゴシック"/>
                <a:cs typeface="Calibri"/>
              </a:rPr>
              <a:t>実際にe-sportsをたいけんしてもらう」です</a:t>
            </a:r>
            <a:r>
              <a:rPr lang="en-US" altLang="ja-JP">
                <a:latin typeface="Calibri"/>
                <a:ea typeface="游ゴシック"/>
                <a:cs typeface="Calibri"/>
              </a:rPr>
              <a:t>。</a:t>
            </a:r>
          </a:p>
          <a:p>
            <a:endParaRPr lang="en-US" altLang="ja-JP">
              <a:latin typeface="Calibri"/>
              <a:ea typeface="游ゴシック"/>
              <a:cs typeface="Calibri"/>
            </a:endParaRPr>
          </a:p>
        </p:txBody>
      </p:sp>
      <p:sp>
        <p:nvSpPr>
          <p:cNvPr id="4" name="スライド番号プレースホルダー 3"/>
          <p:cNvSpPr>
            <a:spLocks noGrp="1"/>
          </p:cNvSpPr>
          <p:nvPr>
            <p:ph type="sldNum" sz="quarter" idx="5"/>
          </p:nvPr>
        </p:nvSpPr>
        <p:spPr/>
        <p:txBody>
          <a:bodyPr/>
          <a:lstStyle/>
          <a:p>
            <a:fld id="{60BF4451-1E7B-4F3A-8B8E-5C908A8D3DAA}" type="slidenum">
              <a:t>2</a:t>
            </a:fld>
            <a:endParaRPr kumimoji="1" lang="ja-JP" altLang="en-US"/>
          </a:p>
        </p:txBody>
      </p:sp>
    </p:spTree>
    <p:extLst>
      <p:ext uri="{BB962C8B-B14F-4D97-AF65-F5344CB8AC3E}">
        <p14:creationId xmlns:p14="http://schemas.microsoft.com/office/powerpoint/2010/main" val="1626642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latin typeface="Calibri"/>
                <a:ea typeface="游ゴシック"/>
                <a:cs typeface="Calibri"/>
              </a:rPr>
              <a:t>まず、e-sportsの良い所は、たくさんの人とコミュニケーションが取れる事です。e-sportsは機材さえそろっていればどこでも出来るので海外のプレイヤーだったり、老若男女問わずたくさんの人と交流が出来ます。次に、足などの体が不自由な人でも体験できるところです。運動と違って激しい動きをする必要がないので安全にe-sportsをする事ができます。</a:t>
            </a:r>
          </a:p>
          <a:p>
            <a:endParaRPr lang="ja-JP" altLang="en-US">
              <a:latin typeface="Calibri"/>
              <a:ea typeface="游ゴシック"/>
              <a:cs typeface="Calibri"/>
            </a:endParaRPr>
          </a:p>
          <a:p>
            <a:r>
              <a:rPr lang="ja-JP" altLang="en-US">
                <a:latin typeface="Calibri"/>
                <a:ea typeface="游ゴシック"/>
                <a:cs typeface="Calibri"/>
              </a:rPr>
              <a:t>悪い所は機材をそろえるのにたくさんの費用がかかってしまうところや、時間に気を付けなければ視力が下がってしまうところです。</a:t>
            </a:r>
            <a:endParaRPr lang="ja-JP">
              <a:ea typeface="游ゴシック"/>
            </a:endParaRPr>
          </a:p>
          <a:p>
            <a:endParaRPr lang="ja-JP" altLang="en-US">
              <a:latin typeface="Calibri"/>
              <a:ea typeface="游ゴシック"/>
              <a:cs typeface="Calibri"/>
            </a:endParaRPr>
          </a:p>
          <a:p>
            <a:r>
              <a:rPr lang="ja-JP" altLang="en-US">
                <a:latin typeface="Calibri"/>
                <a:ea typeface="游ゴシック"/>
                <a:cs typeface="Calibri"/>
              </a:rPr>
              <a:t>海外では日本と比べて、凄く発展していてe-sports専用の大会会場あり、そこでe-sportsの大会が頻繁に行われていたりします。</a:t>
            </a:r>
          </a:p>
        </p:txBody>
      </p:sp>
      <p:sp>
        <p:nvSpPr>
          <p:cNvPr id="4" name="スライド番号プレースホルダー 3"/>
          <p:cNvSpPr>
            <a:spLocks noGrp="1"/>
          </p:cNvSpPr>
          <p:nvPr>
            <p:ph type="sldNum" sz="quarter" idx="5"/>
          </p:nvPr>
        </p:nvSpPr>
        <p:spPr/>
        <p:txBody>
          <a:bodyPr/>
          <a:lstStyle/>
          <a:p>
            <a:fld id="{60BF4451-1E7B-4F3A-8B8E-5C908A8D3DAA}" type="slidenum">
              <a:t>3</a:t>
            </a:fld>
            <a:endParaRPr kumimoji="1" lang="ja-JP" altLang="en-US"/>
          </a:p>
        </p:txBody>
      </p:sp>
    </p:spTree>
    <p:extLst>
      <p:ext uri="{BB962C8B-B14F-4D97-AF65-F5344CB8AC3E}">
        <p14:creationId xmlns:p14="http://schemas.microsoft.com/office/powerpoint/2010/main" val="3435455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latin typeface="Calibri"/>
                <a:ea typeface="游ゴシック"/>
                <a:cs typeface="Calibri"/>
              </a:rPr>
              <a:t>実際に今からe-sportsを体験することはできないので、e-sportsを体験できる場所について紹介します。</a:t>
            </a:r>
          </a:p>
          <a:p>
            <a:r>
              <a:rPr lang="ja-JP" altLang="en-US">
                <a:latin typeface="游ゴシック"/>
                <a:ea typeface="游ゴシック"/>
                <a:cs typeface="Calibri"/>
              </a:rPr>
              <a:t>Oca大阪デザイン＆テクノロジー専門学校です。内装はとてもきれいで、e-sportsだけではなく、結婚式や飛行機の中を体験できる部屋などがあります。　　　　</a:t>
            </a:r>
          </a:p>
        </p:txBody>
      </p:sp>
      <p:sp>
        <p:nvSpPr>
          <p:cNvPr id="4" name="スライド番号プレースホルダー 3"/>
          <p:cNvSpPr>
            <a:spLocks noGrp="1"/>
          </p:cNvSpPr>
          <p:nvPr>
            <p:ph type="sldNum" sz="quarter" idx="5"/>
          </p:nvPr>
        </p:nvSpPr>
        <p:spPr/>
        <p:txBody>
          <a:bodyPr/>
          <a:lstStyle/>
          <a:p>
            <a:fld id="{60BF4451-1E7B-4F3A-8B8E-5C908A8D3DAA}" type="slidenum">
              <a:rPr lang="en-US" altLang="ja-JP"/>
              <a:t>4</a:t>
            </a:fld>
            <a:endParaRPr kumimoji="1" lang="ja-JP" altLang="en-US"/>
          </a:p>
        </p:txBody>
      </p:sp>
    </p:spTree>
    <p:extLst>
      <p:ext uri="{BB962C8B-B14F-4D97-AF65-F5344CB8AC3E}">
        <p14:creationId xmlns:p14="http://schemas.microsoft.com/office/powerpoint/2010/main" val="2563145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latin typeface="游ゴシック"/>
                <a:ea typeface="游ゴシック"/>
                <a:cs typeface="Calibri"/>
              </a:rPr>
              <a:t>e-sportを体験したことがある人もない人も気軽に体験してみてはいかがでしょうか。e-sportなんか出来ないと思わずに、挑戦することが大切です！</a:t>
            </a:r>
          </a:p>
        </p:txBody>
      </p:sp>
      <p:sp>
        <p:nvSpPr>
          <p:cNvPr id="4" name="スライド番号プレースホルダー 3"/>
          <p:cNvSpPr>
            <a:spLocks noGrp="1"/>
          </p:cNvSpPr>
          <p:nvPr>
            <p:ph type="sldNum" sz="quarter" idx="5"/>
          </p:nvPr>
        </p:nvSpPr>
        <p:spPr/>
        <p:txBody>
          <a:bodyPr/>
          <a:lstStyle/>
          <a:p>
            <a:fld id="{60BF4451-1E7B-4F3A-8B8E-5C908A8D3DAA}" type="slidenum">
              <a:rPr lang="en-US" altLang="ja-JP"/>
              <a:t>6</a:t>
            </a:fld>
            <a:endParaRPr kumimoji="1" lang="ja-JP" altLang="en-US"/>
          </a:p>
        </p:txBody>
      </p:sp>
    </p:spTree>
    <p:extLst>
      <p:ext uri="{BB962C8B-B14F-4D97-AF65-F5344CB8AC3E}">
        <p14:creationId xmlns:p14="http://schemas.microsoft.com/office/powerpoint/2010/main" val="4280562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99049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059547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775481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79841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34028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2016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3/7/2024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21201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3/7/2024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978542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789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169484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98519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755940194"/>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58FA63-9564-E425-3A03-144F7C8619A5}"/>
              </a:ext>
            </a:extLst>
          </p:cNvPr>
          <p:cNvSpPr/>
          <p:nvPr/>
        </p:nvSpPr>
        <p:spPr>
          <a:xfrm>
            <a:off x="-484" y="4329487"/>
            <a:ext cx="12191999" cy="253041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a:extLst>
              <a:ext uri="{FF2B5EF4-FFF2-40B4-BE49-F238E27FC236}">
                <a16:creationId xmlns:a16="http://schemas.microsoft.com/office/drawing/2014/main" id="{9FF802C6-9D27-4D37-B6BE-07DB9269E0ED}"/>
              </a:ext>
            </a:extLst>
          </p:cNvPr>
          <p:cNvSpPr>
            <a:spLocks noGrp="1"/>
          </p:cNvSpPr>
          <p:nvPr>
            <p:ph type="ctrTitle"/>
          </p:nvPr>
        </p:nvSpPr>
        <p:spPr>
          <a:xfrm>
            <a:off x="1524004" y="922769"/>
            <a:ext cx="9144000" cy="2764028"/>
          </a:xfrm>
        </p:spPr>
        <p:txBody>
          <a:bodyPr anchor="ctr">
            <a:normAutofit/>
          </a:bodyPr>
          <a:lstStyle/>
          <a:p>
            <a:r>
              <a:rPr kumimoji="1" lang="ja-JP" altLang="en-US" sz="6700" b="1">
                <a:solidFill>
                  <a:schemeClr val="accent2"/>
                </a:solidFill>
                <a:ea typeface="游ゴシック Light"/>
              </a:rPr>
              <a:t>テーマ</a:t>
            </a:r>
            <a:br>
              <a:rPr lang="en-US" altLang="ja-JP" sz="6700"/>
            </a:br>
            <a:r>
              <a:rPr kumimoji="1" lang="ja-JP" altLang="en-US" sz="6700">
                <a:ea typeface="游ゴシック Light"/>
              </a:rPr>
              <a:t> </a:t>
            </a:r>
            <a:r>
              <a:rPr kumimoji="1" lang="en-US" altLang="ja-JP" sz="6700">
                <a:ea typeface="游ゴシック Light"/>
              </a:rPr>
              <a:t>e-sports</a:t>
            </a:r>
            <a:r>
              <a:rPr kumimoji="1" lang="ja-JP" altLang="en-US" sz="6700">
                <a:ea typeface="游ゴシック Light"/>
              </a:rPr>
              <a:t>を知らない人へ</a:t>
            </a:r>
          </a:p>
        </p:txBody>
      </p:sp>
      <p:sp>
        <p:nvSpPr>
          <p:cNvPr id="4" name="字幕 3">
            <a:extLst>
              <a:ext uri="{FF2B5EF4-FFF2-40B4-BE49-F238E27FC236}">
                <a16:creationId xmlns:a16="http://schemas.microsoft.com/office/drawing/2014/main" id="{C0783A92-CC70-4296-9E57-D434A00FCC2D}"/>
              </a:ext>
            </a:extLst>
          </p:cNvPr>
          <p:cNvSpPr>
            <a:spLocks noGrp="1"/>
          </p:cNvSpPr>
          <p:nvPr>
            <p:ph type="subTitle" idx="1"/>
          </p:nvPr>
        </p:nvSpPr>
        <p:spPr>
          <a:xfrm>
            <a:off x="196312" y="4246906"/>
            <a:ext cx="11944968" cy="2701253"/>
          </a:xfrm>
        </p:spPr>
        <p:txBody>
          <a:bodyPr vert="horz" lIns="91440" tIns="45720" rIns="91440" bIns="45720" rtlCol="0" anchor="ctr">
            <a:normAutofit/>
          </a:bodyPr>
          <a:lstStyle/>
          <a:p>
            <a:r>
              <a:rPr lang="ja-JP" altLang="en-US" sz="3600">
                <a:solidFill>
                  <a:schemeClr val="bg1"/>
                </a:solidFill>
                <a:ea typeface="游ゴシック"/>
                <a:cs typeface="Calibri"/>
              </a:rPr>
              <a:t>私たちのチームがこのテーマにした理由は</a:t>
            </a:r>
          </a:p>
          <a:p>
            <a:r>
              <a:rPr lang="ja-JP" altLang="en-US" sz="3600" b="1">
                <a:solidFill>
                  <a:schemeClr val="bg1"/>
                </a:solidFill>
                <a:ea typeface="游ゴシック"/>
                <a:cs typeface="Calibri"/>
              </a:rPr>
              <a:t>E-sportsを詳しく知らない</a:t>
            </a:r>
            <a:r>
              <a:rPr lang="ja-JP" altLang="en-US" sz="3600">
                <a:solidFill>
                  <a:schemeClr val="bg1"/>
                </a:solidFill>
                <a:ea typeface="游ゴシック"/>
                <a:cs typeface="Calibri"/>
              </a:rPr>
              <a:t>という意見があったからです</a:t>
            </a:r>
          </a:p>
        </p:txBody>
      </p:sp>
    </p:spTree>
    <p:extLst>
      <p:ext uri="{BB962C8B-B14F-4D97-AF65-F5344CB8AC3E}">
        <p14:creationId xmlns:p14="http://schemas.microsoft.com/office/powerpoint/2010/main" val="225193824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0" presetClass="entr" presetSubtype="0" fill="hold" grpId="0" nodeType="with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500"/>
                                        <p:tgtEl>
                                          <p:spTgt spid="4">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56AD53-2AE6-4B51-A272-933F9BFCE5EF}"/>
              </a:ext>
            </a:extLst>
          </p:cNvPr>
          <p:cNvSpPr>
            <a:spLocks noGrp="1"/>
          </p:cNvSpPr>
          <p:nvPr>
            <p:ph type="title"/>
          </p:nvPr>
        </p:nvSpPr>
        <p:spPr>
          <a:xfrm>
            <a:off x="1035663" y="337099"/>
            <a:ext cx="11904561" cy="1368696"/>
          </a:xfrm>
        </p:spPr>
        <p:txBody>
          <a:bodyPr>
            <a:noAutofit/>
          </a:bodyPr>
          <a:lstStyle/>
          <a:p>
            <a:r>
              <a:rPr kumimoji="1" lang="ja-JP" sz="4800" b="1">
                <a:latin typeface="游ゴシック Light"/>
                <a:ea typeface="游ゴシック Light"/>
                <a:cs typeface="Calibri Light"/>
              </a:rPr>
              <a:t>実際にアンケートの結果を見てみると</a:t>
            </a:r>
            <a:endParaRPr lang="ja-JP" sz="4800" b="1">
              <a:latin typeface="游ゴシック Light"/>
              <a:ea typeface="游ゴシック Light"/>
              <a:cs typeface="Calibri Light"/>
            </a:endParaRPr>
          </a:p>
        </p:txBody>
      </p:sp>
      <p:pic>
        <p:nvPicPr>
          <p:cNvPr id="4" name="図 3" descr="時計 が含まれている画像&#10;&#10;説明は自動で生成されたものです">
            <a:extLst>
              <a:ext uri="{FF2B5EF4-FFF2-40B4-BE49-F238E27FC236}">
                <a16:creationId xmlns:a16="http://schemas.microsoft.com/office/drawing/2014/main" id="{B9C6FE29-B448-1A2E-1D57-84A255924889}"/>
              </a:ext>
            </a:extLst>
          </p:cNvPr>
          <p:cNvPicPr>
            <a:picLocks noChangeAspect="1"/>
          </p:cNvPicPr>
          <p:nvPr/>
        </p:nvPicPr>
        <p:blipFill>
          <a:blip r:embed="rId3"/>
          <a:stretch>
            <a:fillRect/>
          </a:stretch>
        </p:blipFill>
        <p:spPr>
          <a:xfrm>
            <a:off x="3536969" y="3347559"/>
            <a:ext cx="2247362" cy="2746076"/>
          </a:xfrm>
          <a:prstGeom prst="rect">
            <a:avLst/>
          </a:prstGeom>
        </p:spPr>
      </p:pic>
      <p:sp>
        <p:nvSpPr>
          <p:cNvPr id="8" name="フローチャート: 代替処理 7">
            <a:extLst>
              <a:ext uri="{FF2B5EF4-FFF2-40B4-BE49-F238E27FC236}">
                <a16:creationId xmlns:a16="http://schemas.microsoft.com/office/drawing/2014/main" id="{F9431AB5-2405-23F0-D898-FE3A08D52093}"/>
              </a:ext>
            </a:extLst>
          </p:cNvPr>
          <p:cNvSpPr/>
          <p:nvPr/>
        </p:nvSpPr>
        <p:spPr>
          <a:xfrm>
            <a:off x="700486" y="1997596"/>
            <a:ext cx="3588151" cy="1157468"/>
          </a:xfrm>
          <a:prstGeom prst="flowChartAlternateProcess">
            <a:avLst/>
          </a:prstGeom>
          <a:solidFill>
            <a:schemeClr val="bg1">
              <a:lumMod val="95000"/>
            </a:schemeClr>
          </a:solidFill>
          <a:ln>
            <a:solidFill>
              <a:schemeClr val="bg1">
                <a:lumMod val="85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テキスト ボックス 5">
            <a:extLst>
              <a:ext uri="{FF2B5EF4-FFF2-40B4-BE49-F238E27FC236}">
                <a16:creationId xmlns:a16="http://schemas.microsoft.com/office/drawing/2014/main" id="{F29175AD-D8E9-1C53-ABE4-CAA28D96EA4A}"/>
              </a:ext>
            </a:extLst>
          </p:cNvPr>
          <p:cNvSpPr txBox="1"/>
          <p:nvPr/>
        </p:nvSpPr>
        <p:spPr>
          <a:xfrm>
            <a:off x="825862" y="2094359"/>
            <a:ext cx="332758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ja-JP" altLang="en-US" sz="2800" b="1" baseline="0">
                <a:latin typeface="Calibri Light"/>
                <a:ea typeface="游ゴシック"/>
                <a:cs typeface="Calibri Light"/>
              </a:rPr>
              <a:t> </a:t>
            </a:r>
            <a:r>
              <a:rPr lang="ja-JP" sz="2800" b="1">
                <a:latin typeface="Calibri Light"/>
                <a:ea typeface="游ゴシック"/>
                <a:cs typeface="Calibri Light"/>
              </a:rPr>
              <a:t>詳しくわからないと答えた人</a:t>
            </a:r>
            <a:endParaRPr lang="ja-JP" altLang="en-US" sz="2800" b="1">
              <a:latin typeface="Calibri Light"/>
              <a:ea typeface="游ゴシック"/>
              <a:cs typeface="Calibri Light"/>
            </a:endParaRPr>
          </a:p>
        </p:txBody>
      </p:sp>
      <p:sp>
        <p:nvSpPr>
          <p:cNvPr id="7" name="直角三角形 6">
            <a:extLst>
              <a:ext uri="{FF2B5EF4-FFF2-40B4-BE49-F238E27FC236}">
                <a16:creationId xmlns:a16="http://schemas.microsoft.com/office/drawing/2014/main" id="{034D7C5B-075B-A314-AAF2-F9DAD060D6BE}"/>
              </a:ext>
            </a:extLst>
          </p:cNvPr>
          <p:cNvSpPr/>
          <p:nvPr/>
        </p:nvSpPr>
        <p:spPr>
          <a:xfrm>
            <a:off x="1993929" y="3812211"/>
            <a:ext cx="790936" cy="520861"/>
          </a:xfrm>
          <a:prstGeom prst="flowChartMerg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 name="テキスト ボックス 8">
            <a:extLst>
              <a:ext uri="{FF2B5EF4-FFF2-40B4-BE49-F238E27FC236}">
                <a16:creationId xmlns:a16="http://schemas.microsoft.com/office/drawing/2014/main" id="{A98FB261-359B-6E40-A75A-439EB6254CAE}"/>
              </a:ext>
            </a:extLst>
          </p:cNvPr>
          <p:cNvSpPr txBox="1"/>
          <p:nvPr/>
        </p:nvSpPr>
        <p:spPr>
          <a:xfrm>
            <a:off x="702905" y="4588503"/>
            <a:ext cx="2832169" cy="1446550"/>
          </a:xfrm>
          <a:prstGeom prst="rect">
            <a:avLst/>
          </a:prstGeom>
          <a:noFill/>
        </p:spPr>
        <p:txBody>
          <a:bodyPr rot="0" spcFirstLastPara="0" vertOverflow="overflow" horzOverflow="overflow" vert="horz" wrap="square" lIns="228600" tIns="45720" rIns="91440" bIns="45720" numCol="1" spcCol="0" rtlCol="0" fromWordArt="0" anchor="t" anchorCtr="0" forceAA="0" compatLnSpc="1">
            <a:prstTxWarp prst="textNoShape">
              <a:avLst/>
            </a:prstTxWarp>
            <a:spAutoFit/>
          </a:bodyPr>
          <a:lstStyle/>
          <a:p>
            <a:pPr algn="l"/>
            <a:r>
              <a:rPr lang="ja-JP" altLang="en-US" sz="5400">
                <a:ea typeface="游ゴシック"/>
                <a:cs typeface="Calibri"/>
              </a:rPr>
              <a:t>約</a:t>
            </a:r>
            <a:r>
              <a:rPr lang="ja-JP" altLang="en-US" sz="8800">
                <a:solidFill>
                  <a:schemeClr val="accent2"/>
                </a:solidFill>
                <a:ea typeface="游ゴシック"/>
                <a:cs typeface="Calibri"/>
              </a:rPr>
              <a:t>30</a:t>
            </a:r>
            <a:r>
              <a:rPr lang="ja-JP" altLang="en-US" sz="5400">
                <a:ea typeface="游ゴシック"/>
                <a:cs typeface="Calibri"/>
              </a:rPr>
              <a:t>人</a:t>
            </a:r>
          </a:p>
        </p:txBody>
      </p:sp>
      <p:pic>
        <p:nvPicPr>
          <p:cNvPr id="10" name="図 9" descr="グラフ, 円グラフ">
            <a:extLst>
              <a:ext uri="{FF2B5EF4-FFF2-40B4-BE49-F238E27FC236}">
                <a16:creationId xmlns:a16="http://schemas.microsoft.com/office/drawing/2014/main" id="{3A804EBA-FEE4-E91F-ED79-93B56B128A2A}"/>
              </a:ext>
            </a:extLst>
          </p:cNvPr>
          <p:cNvPicPr>
            <a:picLocks noChangeAspect="1"/>
          </p:cNvPicPr>
          <p:nvPr/>
        </p:nvPicPr>
        <p:blipFill>
          <a:blip r:embed="rId4"/>
          <a:stretch>
            <a:fillRect/>
          </a:stretch>
        </p:blipFill>
        <p:spPr>
          <a:xfrm>
            <a:off x="5654874" y="3709569"/>
            <a:ext cx="4656760" cy="2333263"/>
          </a:xfrm>
          <a:prstGeom prst="rect">
            <a:avLst/>
          </a:prstGeom>
        </p:spPr>
      </p:pic>
      <p:sp>
        <p:nvSpPr>
          <p:cNvPr id="16" name="四角形: 角を丸くする 15">
            <a:extLst>
              <a:ext uri="{FF2B5EF4-FFF2-40B4-BE49-F238E27FC236}">
                <a16:creationId xmlns:a16="http://schemas.microsoft.com/office/drawing/2014/main" id="{A98CD58F-C1D9-CB7E-8972-1767143AA728}"/>
              </a:ext>
            </a:extLst>
          </p:cNvPr>
          <p:cNvSpPr/>
          <p:nvPr/>
        </p:nvSpPr>
        <p:spPr>
          <a:xfrm>
            <a:off x="6871477" y="2027667"/>
            <a:ext cx="4967466" cy="1167113"/>
          </a:xfrm>
          <a:prstGeom prst="roundRect">
            <a:avLst/>
          </a:prstGeom>
          <a:solidFill>
            <a:schemeClr val="bg1">
              <a:lumMod val="9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テキスト ボックス 20">
            <a:extLst>
              <a:ext uri="{FF2B5EF4-FFF2-40B4-BE49-F238E27FC236}">
                <a16:creationId xmlns:a16="http://schemas.microsoft.com/office/drawing/2014/main" id="{CA0340B3-9192-7638-4887-52376A3D97C5}"/>
              </a:ext>
            </a:extLst>
          </p:cNvPr>
          <p:cNvSpPr txBox="1"/>
          <p:nvPr/>
        </p:nvSpPr>
        <p:spPr>
          <a:xfrm>
            <a:off x="7208093" y="2139995"/>
            <a:ext cx="428367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ja-JP" altLang="en-US" sz="2800" b="1">
                <a:ea typeface="游ゴシック"/>
                <a:cs typeface="Calibri"/>
              </a:rPr>
              <a:t>「E-sports」という言葉を知っている</a:t>
            </a:r>
          </a:p>
        </p:txBody>
      </p:sp>
      <p:sp>
        <p:nvSpPr>
          <p:cNvPr id="11" name="テキスト ボックス 10">
            <a:extLst>
              <a:ext uri="{FF2B5EF4-FFF2-40B4-BE49-F238E27FC236}">
                <a16:creationId xmlns:a16="http://schemas.microsoft.com/office/drawing/2014/main" id="{F537081E-5051-D6E8-B70A-CB6F2E614D00}"/>
              </a:ext>
            </a:extLst>
          </p:cNvPr>
          <p:cNvSpPr txBox="1"/>
          <p:nvPr/>
        </p:nvSpPr>
        <p:spPr>
          <a:xfrm>
            <a:off x="9524223" y="3909062"/>
            <a:ext cx="2613809" cy="21852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2400" b="1">
                <a:ea typeface="游ゴシック"/>
                <a:cs typeface="Calibri"/>
              </a:rPr>
              <a:t>はい</a:t>
            </a:r>
            <a:endParaRPr lang="ja-JP" altLang="en-US" sz="2400" b="1">
              <a:ea typeface="游ゴシック" panose="020B0400000000000000" pitchFamily="34" charset="-128"/>
              <a:cs typeface="Calibri"/>
            </a:endParaRPr>
          </a:p>
          <a:p>
            <a:r>
              <a:rPr lang="ja-JP" altLang="en-US" sz="2400" b="1">
                <a:ea typeface="游ゴシック"/>
                <a:cs typeface="Calibri"/>
              </a:rPr>
              <a:t>　　　　　</a:t>
            </a:r>
            <a:r>
              <a:rPr lang="ja-JP" altLang="en-US" sz="3200" b="1">
                <a:solidFill>
                  <a:schemeClr val="accent2"/>
                </a:solidFill>
                <a:ea typeface="游ゴシック"/>
                <a:cs typeface="Calibri"/>
              </a:rPr>
              <a:t>852</a:t>
            </a:r>
            <a:endParaRPr lang="ja-JP" altLang="en-US" sz="3200" b="1">
              <a:solidFill>
                <a:schemeClr val="accent2"/>
              </a:solidFill>
              <a:ea typeface="游ゴシック" panose="020B0400000000000000" pitchFamily="34" charset="-128"/>
              <a:cs typeface="Calibri"/>
            </a:endParaRPr>
          </a:p>
          <a:p>
            <a:endParaRPr lang="ja-JP" altLang="en-US" sz="2400" b="1">
              <a:ea typeface="游ゴシック"/>
              <a:cs typeface="Calibri"/>
            </a:endParaRPr>
          </a:p>
          <a:p>
            <a:r>
              <a:rPr lang="ja-JP" altLang="en-US" sz="2400" b="1">
                <a:ea typeface="游ゴシック"/>
                <a:cs typeface="Calibri"/>
              </a:rPr>
              <a:t>いいえ</a:t>
            </a:r>
          </a:p>
          <a:p>
            <a:r>
              <a:rPr lang="ja-JP" altLang="en-US" sz="2400" b="1">
                <a:ea typeface="游ゴシック"/>
                <a:cs typeface="Calibri"/>
              </a:rPr>
              <a:t>　　　　　</a:t>
            </a:r>
            <a:r>
              <a:rPr lang="ja-JP" altLang="en-US" sz="3200" b="1">
                <a:solidFill>
                  <a:schemeClr val="accent2"/>
                </a:solidFill>
                <a:ea typeface="游ゴシック"/>
                <a:cs typeface="Calibri"/>
              </a:rPr>
              <a:t>118</a:t>
            </a:r>
          </a:p>
        </p:txBody>
      </p:sp>
      <p:sp>
        <p:nvSpPr>
          <p:cNvPr id="12" name="正方形/長方形 11">
            <a:extLst>
              <a:ext uri="{FF2B5EF4-FFF2-40B4-BE49-F238E27FC236}">
                <a16:creationId xmlns:a16="http://schemas.microsoft.com/office/drawing/2014/main" id="{79D77C4E-84DA-5C11-FE7E-123746DAF53F}"/>
              </a:ext>
            </a:extLst>
          </p:cNvPr>
          <p:cNvSpPr/>
          <p:nvPr/>
        </p:nvSpPr>
        <p:spPr>
          <a:xfrm>
            <a:off x="405176" y="608298"/>
            <a:ext cx="244415" cy="704490"/>
          </a:xfrm>
          <a:prstGeom prst="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1088777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0"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par>
                                <p:cTn id="28" presetID="10" presetClass="entr" presetSubtype="0" fill="hold" nodeType="with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fade">
                                      <p:cBhvr>
                                        <p:cTn id="30" dur="500"/>
                                        <p:tgtEl>
                                          <p:spTgt spid="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500"/>
                                        <p:tgtEl>
                                          <p:spTgt spid="16"/>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fade">
                                      <p:cBhvr>
                                        <p:cTn id="38" dur="500"/>
                                        <p:tgtEl>
                                          <p:spTgt spid="21"/>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500"/>
                                        <p:tgtEl>
                                          <p:spTgt spid="10"/>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animBg="1"/>
      <p:bldP spid="6" grpId="0"/>
      <p:bldP spid="7" grpId="0" animBg="1"/>
      <p:bldP spid="9" grpId="0"/>
      <p:bldP spid="16" grpId="0" animBg="1"/>
      <p:bldP spid="21" grpId="0"/>
      <p:bldP spid="11" grpId="0"/>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B1861B-0026-40F4-92E6-38D6B8EC2CCF}"/>
              </a:ext>
            </a:extLst>
          </p:cNvPr>
          <p:cNvSpPr>
            <a:spLocks noGrp="1"/>
          </p:cNvSpPr>
          <p:nvPr>
            <p:ph type="title"/>
          </p:nvPr>
        </p:nvSpPr>
        <p:spPr>
          <a:xfrm>
            <a:off x="408518" y="209601"/>
            <a:ext cx="11018520" cy="923200"/>
          </a:xfrm>
        </p:spPr>
        <p:txBody>
          <a:bodyPr anchor="b">
            <a:normAutofit/>
          </a:bodyPr>
          <a:lstStyle/>
          <a:p>
            <a:r>
              <a:rPr lang="ja-JP" altLang="en-US" sz="5400" b="1" i="1">
                <a:ea typeface="游ゴシック Light"/>
                <a:cs typeface="Calibri Light"/>
              </a:rPr>
              <a:t>   1「e-sportsを知ってもらう」</a:t>
            </a:r>
          </a:p>
        </p:txBody>
      </p:sp>
      <p:sp>
        <p:nvSpPr>
          <p:cNvPr id="3" name="コンテンツ プレースホルダー 2">
            <a:extLst>
              <a:ext uri="{FF2B5EF4-FFF2-40B4-BE49-F238E27FC236}">
                <a16:creationId xmlns:a16="http://schemas.microsoft.com/office/drawing/2014/main" id="{D9B335FA-EA2B-4E85-988D-FD454E97A666}"/>
              </a:ext>
            </a:extLst>
          </p:cNvPr>
          <p:cNvSpPr>
            <a:spLocks noGrp="1"/>
          </p:cNvSpPr>
          <p:nvPr>
            <p:ph idx="1"/>
          </p:nvPr>
        </p:nvSpPr>
        <p:spPr>
          <a:xfrm>
            <a:off x="401018" y="1647217"/>
            <a:ext cx="7928893" cy="1341249"/>
          </a:xfrm>
        </p:spPr>
        <p:txBody>
          <a:bodyPr vert="horz" lIns="91440" tIns="45720" rIns="91440" bIns="45720" rtlCol="0" anchor="t">
            <a:noAutofit/>
          </a:bodyPr>
          <a:lstStyle/>
          <a:p>
            <a:pPr marL="0" indent="0">
              <a:buNone/>
            </a:pPr>
            <a:r>
              <a:rPr lang="ja-JP" altLang="en-US" sz="2900" b="1" i="1">
                <a:highlight>
                  <a:srgbClr val="FFFF00"/>
                </a:highlight>
                <a:ea typeface="游ゴシック"/>
                <a:cs typeface="Calibri"/>
              </a:rPr>
              <a:t>メリット</a:t>
            </a:r>
            <a:r>
              <a:rPr lang="ja-JP" altLang="en-US" sz="2900" b="1" i="1">
                <a:ea typeface="游ゴシック"/>
                <a:cs typeface="Calibri"/>
              </a:rPr>
              <a:t>　</a:t>
            </a:r>
          </a:p>
          <a:p>
            <a:pPr marL="0" indent="0">
              <a:buNone/>
            </a:pPr>
            <a:r>
              <a:rPr lang="ja-JP" altLang="en-US" sz="2900" b="1" i="1">
                <a:ea typeface="游ゴシック"/>
                <a:cs typeface="Calibri"/>
              </a:rPr>
              <a:t>・たくさんの人とコミュニケーションが取れる</a:t>
            </a:r>
          </a:p>
          <a:p>
            <a:pPr marL="0" indent="0">
              <a:buNone/>
            </a:pPr>
            <a:r>
              <a:rPr lang="ja-JP" altLang="en-US" sz="2900" b="1" i="1">
                <a:ea typeface="游ゴシック"/>
                <a:cs typeface="Calibri"/>
              </a:rPr>
              <a:t>・体が不自由な人でも体験できる</a:t>
            </a:r>
          </a:p>
        </p:txBody>
      </p:sp>
      <p:pic>
        <p:nvPicPr>
          <p:cNvPr id="6" name="図 5">
            <a:extLst>
              <a:ext uri="{FF2B5EF4-FFF2-40B4-BE49-F238E27FC236}">
                <a16:creationId xmlns:a16="http://schemas.microsoft.com/office/drawing/2014/main" id="{3902E595-718C-8531-E816-F35CA58867CD}"/>
              </a:ext>
            </a:extLst>
          </p:cNvPr>
          <p:cNvPicPr>
            <a:picLocks noChangeAspect="1"/>
          </p:cNvPicPr>
          <p:nvPr/>
        </p:nvPicPr>
        <p:blipFill rotWithShape="1">
          <a:blip r:embed="rId3"/>
          <a:srcRect l="1557" r="9456" b="3"/>
          <a:stretch/>
        </p:blipFill>
        <p:spPr>
          <a:xfrm>
            <a:off x="8246245" y="742048"/>
            <a:ext cx="3941064" cy="4781346"/>
          </a:xfrm>
          <a:prstGeom prst="rect">
            <a:avLst/>
          </a:prstGeom>
        </p:spPr>
      </p:pic>
      <p:sp>
        <p:nvSpPr>
          <p:cNvPr id="8" name="テキスト ボックス 7">
            <a:extLst>
              <a:ext uri="{FF2B5EF4-FFF2-40B4-BE49-F238E27FC236}">
                <a16:creationId xmlns:a16="http://schemas.microsoft.com/office/drawing/2014/main" id="{CE1C6035-CAEA-C476-472E-6452A12BD1CB}"/>
              </a:ext>
            </a:extLst>
          </p:cNvPr>
          <p:cNvSpPr txBox="1"/>
          <p:nvPr/>
        </p:nvSpPr>
        <p:spPr>
          <a:xfrm>
            <a:off x="303022" y="3432036"/>
            <a:ext cx="7137321" cy="17697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ja-JP" altLang="en-US" sz="2900" b="1" i="1">
                <a:highlight>
                  <a:srgbClr val="FFFF00"/>
                </a:highlight>
                <a:ea typeface="游ゴシック"/>
                <a:cs typeface="Calibri"/>
              </a:rPr>
              <a:t>デメリッ</a:t>
            </a:r>
            <a:r>
              <a:rPr lang="ja-JP" sz="2900" b="1" i="1">
                <a:highlight>
                  <a:srgbClr val="FFFF00"/>
                </a:highlight>
                <a:ea typeface="游ゴシック"/>
                <a:cs typeface="Calibri"/>
              </a:rPr>
              <a:t>ト</a:t>
            </a:r>
            <a:endParaRPr lang="ja-JP" altLang="en-US" sz="2900" b="1" i="1">
              <a:highlight>
                <a:srgbClr val="FFFF00"/>
              </a:highlight>
              <a:ea typeface="游ゴシック"/>
              <a:cs typeface="Calibri"/>
            </a:endParaRPr>
          </a:p>
          <a:p>
            <a:r>
              <a:rPr lang="ja-JP" altLang="en-US" sz="2900" b="1" i="1">
                <a:ea typeface="游ゴシック"/>
                <a:cs typeface="Calibri"/>
              </a:rPr>
              <a:t>・機材をそろえるのにお金がかかる</a:t>
            </a:r>
          </a:p>
          <a:p>
            <a:r>
              <a:rPr lang="ja-JP" altLang="en-US" sz="2900" b="1" i="1">
                <a:ea typeface="游ゴシック"/>
                <a:cs typeface="Calibri"/>
              </a:rPr>
              <a:t>・視力が下がってしまう</a:t>
            </a:r>
          </a:p>
          <a:p>
            <a:endParaRPr lang="ja-JP" altLang="en-US" sz="2200" b="1" i="1">
              <a:ea typeface="游ゴシック"/>
              <a:cs typeface="Calibri"/>
            </a:endParaRPr>
          </a:p>
        </p:txBody>
      </p:sp>
      <p:sp>
        <p:nvSpPr>
          <p:cNvPr id="7" name="テキスト ボックス 6">
            <a:extLst>
              <a:ext uri="{FF2B5EF4-FFF2-40B4-BE49-F238E27FC236}">
                <a16:creationId xmlns:a16="http://schemas.microsoft.com/office/drawing/2014/main" id="{F2292387-39B0-835D-C4EF-2850167250C8}"/>
              </a:ext>
            </a:extLst>
          </p:cNvPr>
          <p:cNvSpPr txBox="1"/>
          <p:nvPr/>
        </p:nvSpPr>
        <p:spPr>
          <a:xfrm>
            <a:off x="400920" y="5338404"/>
            <a:ext cx="644386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ja-JP" altLang="en-US" sz="2800" b="1" i="1">
                <a:highlight>
                  <a:srgbClr val="FFFF00"/>
                </a:highlight>
                <a:ea typeface="游ゴシック"/>
                <a:cs typeface="Calibri"/>
              </a:rPr>
              <a:t>海外の様子</a:t>
            </a:r>
            <a:endParaRPr lang="ja-JP">
              <a:highlight>
                <a:srgbClr val="FFFF00"/>
              </a:highlight>
              <a:cs typeface="Calibri" panose="020F0502020204030204"/>
            </a:endParaRPr>
          </a:p>
          <a:p>
            <a:r>
              <a:rPr lang="ja-JP" altLang="en-US" sz="2800" b="1" i="1">
                <a:ea typeface="游ゴシック"/>
                <a:cs typeface="Calibri"/>
              </a:rPr>
              <a:t>・e-sportsの大会が頻繁に行われている</a:t>
            </a:r>
          </a:p>
        </p:txBody>
      </p:sp>
      <p:sp>
        <p:nvSpPr>
          <p:cNvPr id="10" name="正方形/長方形 9">
            <a:extLst>
              <a:ext uri="{FF2B5EF4-FFF2-40B4-BE49-F238E27FC236}">
                <a16:creationId xmlns:a16="http://schemas.microsoft.com/office/drawing/2014/main" id="{09CE07AD-F04D-0B6C-6B98-8957D69AC1FB}"/>
              </a:ext>
            </a:extLst>
          </p:cNvPr>
          <p:cNvSpPr/>
          <p:nvPr/>
        </p:nvSpPr>
        <p:spPr>
          <a:xfrm>
            <a:off x="477643" y="313635"/>
            <a:ext cx="270077" cy="704126"/>
          </a:xfrm>
          <a:prstGeom prst="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2804978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p:cTn id="35" dur="1000" fill="hold"/>
                                        <p:tgtEl>
                                          <p:spTgt spid="6"/>
                                        </p:tgtEl>
                                        <p:attrNameLst>
                                          <p:attrName>ppt_w</p:attrName>
                                        </p:attrNameLst>
                                      </p:cBhvr>
                                      <p:tavLst>
                                        <p:tav tm="0">
                                          <p:val>
                                            <p:fltVal val="0"/>
                                          </p:val>
                                        </p:tav>
                                        <p:tav tm="100000">
                                          <p:val>
                                            <p:strVal val="#ppt_w"/>
                                          </p:val>
                                        </p:tav>
                                      </p:tavLst>
                                    </p:anim>
                                    <p:anim calcmode="lin" valueType="num">
                                      <p:cBhvr>
                                        <p:cTn id="36" dur="1000" fill="hold"/>
                                        <p:tgtEl>
                                          <p:spTgt spid="6"/>
                                        </p:tgtEl>
                                        <p:attrNameLst>
                                          <p:attrName>ppt_h</p:attrName>
                                        </p:attrNameLst>
                                      </p:cBhvr>
                                      <p:tavLst>
                                        <p:tav tm="0">
                                          <p:val>
                                            <p:fltVal val="0"/>
                                          </p:val>
                                        </p:tav>
                                        <p:tav tm="100000">
                                          <p:val>
                                            <p:strVal val="#ppt_h"/>
                                          </p:val>
                                        </p:tav>
                                      </p:tavLst>
                                    </p:anim>
                                    <p:anim calcmode="lin" valueType="num">
                                      <p:cBhvr>
                                        <p:cTn id="37" dur="1000" fill="hold"/>
                                        <p:tgtEl>
                                          <p:spTgt spid="6"/>
                                        </p:tgtEl>
                                        <p:attrNameLst>
                                          <p:attrName>style.rotation</p:attrName>
                                        </p:attrNameLst>
                                      </p:cBhvr>
                                      <p:tavLst>
                                        <p:tav tm="0">
                                          <p:val>
                                            <p:fltVal val="90"/>
                                          </p:val>
                                        </p:tav>
                                        <p:tav tm="100000">
                                          <p:val>
                                            <p:fltVal val="0"/>
                                          </p:val>
                                        </p:tav>
                                      </p:tavLst>
                                    </p:anim>
                                    <p:animEffect transition="in" filter="fade">
                                      <p:cBhvr>
                                        <p:cTn id="38"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8" grpId="0"/>
      <p:bldP spid="7" grpId="0"/>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CF698D-AFC9-FEC2-4EF7-4C15EA740983}"/>
              </a:ext>
            </a:extLst>
          </p:cNvPr>
          <p:cNvSpPr>
            <a:spLocks noGrp="1"/>
          </p:cNvSpPr>
          <p:nvPr>
            <p:ph type="title"/>
          </p:nvPr>
        </p:nvSpPr>
        <p:spPr>
          <a:xfrm>
            <a:off x="380123" y="546522"/>
            <a:ext cx="5858778" cy="1827301"/>
          </a:xfrm>
        </p:spPr>
        <p:txBody>
          <a:bodyPr anchor="b">
            <a:normAutofit fontScale="90000"/>
          </a:bodyPr>
          <a:lstStyle/>
          <a:p>
            <a:r>
              <a:rPr lang="ja-JP" altLang="en-US" sz="5400" b="1" i="1">
                <a:ea typeface="游ゴシック Light"/>
                <a:cs typeface="Calibri Light"/>
              </a:rPr>
              <a:t>2「実際にe-sportsを体験してもらう」</a:t>
            </a:r>
            <a:br>
              <a:rPr lang="ja-JP" altLang="en-US" sz="5400">
                <a:ea typeface="游ゴシック Light"/>
                <a:cs typeface="Calibri Light"/>
              </a:rPr>
            </a:br>
            <a:endParaRPr lang="ja-JP" altLang="en-US" sz="2000">
              <a:ea typeface="游ゴシック Light"/>
              <a:cs typeface="Calibri Light"/>
            </a:endParaRPr>
          </a:p>
        </p:txBody>
      </p:sp>
      <p:sp>
        <p:nvSpPr>
          <p:cNvPr id="3" name="コンテンツ プレースホルダー 2">
            <a:extLst>
              <a:ext uri="{FF2B5EF4-FFF2-40B4-BE49-F238E27FC236}">
                <a16:creationId xmlns:a16="http://schemas.microsoft.com/office/drawing/2014/main" id="{AAB46D0B-D3F7-9B91-05C0-FC4E4BB84516}"/>
              </a:ext>
            </a:extLst>
          </p:cNvPr>
          <p:cNvSpPr>
            <a:spLocks noGrp="1"/>
          </p:cNvSpPr>
          <p:nvPr>
            <p:ph idx="1"/>
          </p:nvPr>
        </p:nvSpPr>
        <p:spPr>
          <a:xfrm>
            <a:off x="588577" y="2367506"/>
            <a:ext cx="4909316" cy="2382495"/>
          </a:xfrm>
        </p:spPr>
        <p:txBody>
          <a:bodyPr vert="horz" lIns="91440" tIns="45720" rIns="91440" bIns="45720" rtlCol="0" anchor="t">
            <a:noAutofit/>
          </a:bodyPr>
          <a:lstStyle/>
          <a:p>
            <a:pPr marL="0" indent="0">
              <a:buNone/>
            </a:pPr>
            <a:r>
              <a:rPr lang="ja-JP" altLang="en-US" sz="3200" b="1">
                <a:latin typeface="Trebuchet MS"/>
                <a:ea typeface="游ゴシック"/>
                <a:cs typeface="Calibri"/>
              </a:rPr>
              <a:t>     </a:t>
            </a:r>
            <a:r>
              <a:rPr lang="ja-JP" altLang="en-US" sz="3500" b="1">
                <a:latin typeface="Trebuchet MS"/>
                <a:ea typeface="游ゴシック"/>
                <a:cs typeface="Calibri"/>
              </a:rPr>
              <a:t>e-sports</a:t>
            </a:r>
            <a:r>
              <a:rPr lang="ja-JP" altLang="en-US" sz="3200" b="1">
                <a:latin typeface="Trebuchet MS"/>
                <a:ea typeface="游ゴシック"/>
                <a:cs typeface="Calibri"/>
              </a:rPr>
              <a:t>が</a:t>
            </a:r>
          </a:p>
          <a:p>
            <a:pPr marL="0" indent="0">
              <a:buNone/>
            </a:pPr>
            <a:r>
              <a:rPr lang="ja-JP" altLang="en-US" sz="3200" b="1">
                <a:latin typeface="Trebuchet MS"/>
                <a:ea typeface="游ゴシック"/>
                <a:cs typeface="Calibri"/>
              </a:rPr>
              <a:t>　　　　体験できる場所</a:t>
            </a:r>
          </a:p>
          <a:p>
            <a:pPr marL="0" indent="0">
              <a:buNone/>
            </a:pPr>
            <a:r>
              <a:rPr lang="ja-JP" altLang="en-US" sz="3200" b="1">
                <a:solidFill>
                  <a:srgbClr val="FF0000"/>
                </a:solidFill>
                <a:latin typeface="Trebuchet MS"/>
                <a:ea typeface="游ゴシック"/>
                <a:cs typeface="Calibri"/>
              </a:rPr>
              <a:t> </a:t>
            </a:r>
            <a:r>
              <a:rPr lang="ja-JP" altLang="en-US" sz="3200" b="1">
                <a:solidFill>
                  <a:srgbClr val="FF0000"/>
                </a:solidFill>
                <a:highlight>
                  <a:srgbClr val="FFFF00"/>
                </a:highlight>
                <a:latin typeface="Trebuchet MS"/>
                <a:ea typeface="游ゴシック"/>
                <a:cs typeface="Calibri"/>
              </a:rPr>
              <a:t>OCA大阪デザイン＆</a:t>
            </a:r>
            <a:endParaRPr lang="ja-JP" sz="2400">
              <a:solidFill>
                <a:srgbClr val="000000"/>
              </a:solidFill>
              <a:latin typeface="Trebuchet MS"/>
              <a:ea typeface="游ゴシック"/>
              <a:cs typeface="Calibri"/>
            </a:endParaRPr>
          </a:p>
          <a:p>
            <a:pPr marL="0" indent="0">
              <a:buNone/>
            </a:pPr>
            <a:r>
              <a:rPr lang="ja-JP" altLang="en-US" sz="3200" b="1">
                <a:solidFill>
                  <a:srgbClr val="FF0000"/>
                </a:solidFill>
                <a:highlight>
                  <a:srgbClr val="FFFF00"/>
                </a:highlight>
                <a:latin typeface="Trebuchet MS"/>
                <a:ea typeface="游ゴシック"/>
                <a:cs typeface="Calibri"/>
              </a:rPr>
              <a:t>テクノロジー専門学校</a:t>
            </a:r>
            <a:r>
              <a:rPr lang="ja-JP" altLang="en-US" sz="3200" b="1">
                <a:solidFill>
                  <a:srgbClr val="FF0000"/>
                </a:solidFill>
                <a:latin typeface="Trebuchet MS"/>
                <a:ea typeface="游ゴシック"/>
                <a:cs typeface="Calibri"/>
              </a:rPr>
              <a:t>　　　　</a:t>
            </a:r>
            <a:r>
              <a:rPr lang="ja-JP" altLang="en-US" sz="2400">
                <a:latin typeface="Trebuchet MS"/>
                <a:ea typeface="游ゴシック"/>
                <a:cs typeface="Calibri" panose="020F0502020204030204"/>
              </a:rPr>
              <a:t>　</a:t>
            </a:r>
            <a:endParaRPr lang="ja-JP" sz="2400">
              <a:latin typeface="Trebuchet MS"/>
              <a:ea typeface="游ゴシック"/>
              <a:cs typeface="Calibri"/>
            </a:endParaRPr>
          </a:p>
        </p:txBody>
      </p:sp>
      <p:pic>
        <p:nvPicPr>
          <p:cNvPr id="5" name="図 4" descr="OCA大阪デザイン＆ITテクノロジー専門学校 | 留学＠JP ┃外国人進学・就職情報サイト">
            <a:extLst>
              <a:ext uri="{FF2B5EF4-FFF2-40B4-BE49-F238E27FC236}">
                <a16:creationId xmlns:a16="http://schemas.microsoft.com/office/drawing/2014/main" id="{6C7D855C-34F1-61D2-9C35-36CB3675DBD2}"/>
              </a:ext>
            </a:extLst>
          </p:cNvPr>
          <p:cNvPicPr>
            <a:picLocks noChangeAspect="1"/>
          </p:cNvPicPr>
          <p:nvPr/>
        </p:nvPicPr>
        <p:blipFill rotWithShape="1">
          <a:blip r:embed="rId3"/>
          <a:srcRect l="10146" r="22901" b="-1"/>
          <a:stretch/>
        </p:blipFill>
        <p:spPr>
          <a:xfrm>
            <a:off x="5310755" y="936"/>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7" name="TextBox 6">
            <a:extLst>
              <a:ext uri="{FF2B5EF4-FFF2-40B4-BE49-F238E27FC236}">
                <a16:creationId xmlns:a16="http://schemas.microsoft.com/office/drawing/2014/main" id="{5704CCFA-2085-A8EE-B762-7D07F61B7A13}"/>
              </a:ext>
            </a:extLst>
          </p:cNvPr>
          <p:cNvSpPr txBox="1"/>
          <p:nvPr/>
        </p:nvSpPr>
        <p:spPr>
          <a:xfrm>
            <a:off x="591785" y="5160841"/>
            <a:ext cx="5039360"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tLang="ja-JP" sz="4200" err="1">
                <a:ea typeface="Calibri"/>
                <a:cs typeface="Calibri"/>
              </a:rPr>
              <a:t>実はここから徒歩</a:t>
            </a:r>
            <a:r>
              <a:rPr lang="en-US" altLang="ja-JP" sz="4200">
                <a:ea typeface="Calibri"/>
                <a:cs typeface="Calibri"/>
              </a:rPr>
              <a:t>　10分で着きます！</a:t>
            </a:r>
            <a:endParaRPr lang="en-US" sz="4200">
              <a:ea typeface="Calibri"/>
              <a:cs typeface="Calibri"/>
            </a:endParaRPr>
          </a:p>
        </p:txBody>
      </p:sp>
      <p:sp>
        <p:nvSpPr>
          <p:cNvPr id="4" name="正方形/長方形 3">
            <a:extLst>
              <a:ext uri="{FF2B5EF4-FFF2-40B4-BE49-F238E27FC236}">
                <a16:creationId xmlns:a16="http://schemas.microsoft.com/office/drawing/2014/main" id="{47493B8A-8FE6-11B5-D6BA-547619EC0879}"/>
              </a:ext>
            </a:extLst>
          </p:cNvPr>
          <p:cNvSpPr/>
          <p:nvPr/>
        </p:nvSpPr>
        <p:spPr>
          <a:xfrm>
            <a:off x="130379" y="651241"/>
            <a:ext cx="250787" cy="704125"/>
          </a:xfrm>
          <a:prstGeom prst="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4000">
              <a:ea typeface="游ゴシック"/>
              <a:cs typeface="Calibri"/>
            </a:endParaRPr>
          </a:p>
        </p:txBody>
      </p:sp>
    </p:spTree>
    <p:extLst>
      <p:ext uri="{BB962C8B-B14F-4D97-AF65-F5344CB8AC3E}">
        <p14:creationId xmlns:p14="http://schemas.microsoft.com/office/powerpoint/2010/main" val="2972840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par>
                                <p:cTn id="16" presetID="10" presetClass="entr" presetSubtype="0" fill="hold" grpId="1"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1"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par>
                                <p:cTn id="24" presetID="10" presetClass="entr" presetSubtype="0" fill="hold" grpId="1"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barn(inVertical)">
                                      <p:cBhvr>
                                        <p:cTn id="3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P spid="7"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FE2C98-DDED-4712-BFC7-DCDB92C912F8}"/>
              </a:ext>
            </a:extLst>
          </p:cNvPr>
          <p:cNvSpPr>
            <a:spLocks noGrp="1"/>
          </p:cNvSpPr>
          <p:nvPr>
            <p:ph type="title"/>
          </p:nvPr>
        </p:nvSpPr>
        <p:spPr>
          <a:xfrm>
            <a:off x="700776" y="166936"/>
            <a:ext cx="5075499" cy="1325563"/>
          </a:xfrm>
        </p:spPr>
        <p:txBody>
          <a:bodyPr>
            <a:normAutofit/>
          </a:bodyPr>
          <a:lstStyle/>
          <a:p>
            <a:r>
              <a:rPr lang="en-US" altLang="ja-JP" sz="5400" b="1" i="1" err="1">
                <a:latin typeface="Calibri Light"/>
                <a:ea typeface="游ゴシック Light"/>
                <a:cs typeface="Calibri Light"/>
              </a:rPr>
              <a:t>OCAで学べる事</a:t>
            </a:r>
            <a:endParaRPr lang="en-US" altLang="ja-JP" sz="5400" b="1" i="1">
              <a:latin typeface="Calibri Light"/>
              <a:ea typeface="游ゴシック Light"/>
              <a:cs typeface="Calibri Light"/>
            </a:endParaRPr>
          </a:p>
        </p:txBody>
      </p:sp>
      <p:sp>
        <p:nvSpPr>
          <p:cNvPr id="3" name="コンテンツ プレースホルダー 2">
            <a:extLst>
              <a:ext uri="{FF2B5EF4-FFF2-40B4-BE49-F238E27FC236}">
                <a16:creationId xmlns:a16="http://schemas.microsoft.com/office/drawing/2014/main" id="{6D4A88BC-2A91-4DD2-A8E5-DDDB162CB43B}"/>
              </a:ext>
            </a:extLst>
          </p:cNvPr>
          <p:cNvSpPr>
            <a:spLocks noGrp="1"/>
          </p:cNvSpPr>
          <p:nvPr>
            <p:ph idx="1"/>
          </p:nvPr>
        </p:nvSpPr>
        <p:spPr>
          <a:xfrm>
            <a:off x="365567" y="2047472"/>
            <a:ext cx="10226232" cy="1631288"/>
          </a:xfrm>
        </p:spPr>
        <p:txBody>
          <a:bodyPr vert="horz" lIns="91440" tIns="45720" rIns="91440" bIns="45720" rtlCol="0" anchor="t">
            <a:normAutofit/>
          </a:bodyPr>
          <a:lstStyle/>
          <a:p>
            <a:pPr marL="0" indent="0">
              <a:buNone/>
            </a:pPr>
            <a:r>
              <a:rPr lang="ja-JP" altLang="en-US" sz="4800">
                <a:ea typeface="游ゴシック"/>
                <a:cs typeface="Calibri"/>
              </a:rPr>
              <a:t>・</a:t>
            </a:r>
            <a:r>
              <a:rPr lang="ja-JP" altLang="en-US" sz="4800" b="1">
                <a:solidFill>
                  <a:schemeClr val="accent2"/>
                </a:solidFill>
                <a:ea typeface="游ゴシック"/>
                <a:cs typeface="Calibri"/>
              </a:rPr>
              <a:t>コミュニケーション能力</a:t>
            </a:r>
            <a:r>
              <a:rPr lang="ja-JP" altLang="en-US" sz="4800">
                <a:ea typeface="游ゴシック"/>
                <a:cs typeface="Calibri"/>
              </a:rPr>
              <a:t>や</a:t>
            </a:r>
            <a:r>
              <a:rPr lang="ja-JP" altLang="en-US" sz="4800" b="1">
                <a:solidFill>
                  <a:schemeClr val="accent2"/>
                </a:solidFill>
                <a:ea typeface="游ゴシック"/>
                <a:cs typeface="Calibri"/>
              </a:rPr>
              <a:t>協調性</a:t>
            </a:r>
          </a:p>
          <a:p>
            <a:pPr marL="0" indent="0">
              <a:buNone/>
            </a:pPr>
            <a:r>
              <a:rPr lang="ja-JP" altLang="en-US" sz="4800">
                <a:ea typeface="游ゴシック"/>
                <a:cs typeface="Calibri"/>
              </a:rPr>
              <a:t>・</a:t>
            </a:r>
            <a:r>
              <a:rPr lang="ja-JP" altLang="en-US" sz="4800" b="1">
                <a:solidFill>
                  <a:schemeClr val="accent1"/>
                </a:solidFill>
                <a:ea typeface="游ゴシック"/>
                <a:cs typeface="Calibri"/>
              </a:rPr>
              <a:t>分析力</a:t>
            </a:r>
            <a:r>
              <a:rPr lang="ja-JP" altLang="en-US" sz="4800">
                <a:ea typeface="游ゴシック"/>
                <a:cs typeface="Calibri"/>
              </a:rPr>
              <a:t>や</a:t>
            </a:r>
            <a:r>
              <a:rPr lang="ja-JP" altLang="en-US" sz="4800" b="1">
                <a:solidFill>
                  <a:schemeClr val="accent1"/>
                </a:solidFill>
                <a:ea typeface="游ゴシック"/>
                <a:cs typeface="Calibri"/>
              </a:rPr>
              <a:t>判断力</a:t>
            </a:r>
            <a:r>
              <a:rPr lang="ja-JP" altLang="en-US" sz="4800">
                <a:solidFill>
                  <a:srgbClr val="000000"/>
                </a:solidFill>
                <a:ea typeface="游ゴシック"/>
                <a:cs typeface="Calibri"/>
              </a:rPr>
              <a:t> </a:t>
            </a:r>
            <a:r>
              <a:rPr lang="ja-JP" altLang="en-US" sz="4800">
                <a:ea typeface="游ゴシック"/>
                <a:cs typeface="Calibri"/>
              </a:rPr>
              <a:t>                等々、、</a:t>
            </a:r>
            <a:endParaRPr lang="ja-JP" b="1">
              <a:solidFill>
                <a:srgbClr val="4472C4"/>
              </a:solidFill>
              <a:ea typeface="游ゴシック" panose="020B0400000000000000" pitchFamily="34" charset="-128"/>
              <a:cs typeface="Calibri"/>
            </a:endParaRPr>
          </a:p>
        </p:txBody>
      </p:sp>
      <p:sp>
        <p:nvSpPr>
          <p:cNvPr id="5" name="テキスト ボックス 4">
            <a:extLst>
              <a:ext uri="{FF2B5EF4-FFF2-40B4-BE49-F238E27FC236}">
                <a16:creationId xmlns:a16="http://schemas.microsoft.com/office/drawing/2014/main" id="{27ADEBE5-B6AF-8E5D-B340-83F73F3FFB93}"/>
              </a:ext>
            </a:extLst>
          </p:cNvPr>
          <p:cNvSpPr txBox="1"/>
          <p:nvPr/>
        </p:nvSpPr>
        <p:spPr>
          <a:xfrm>
            <a:off x="911865" y="4486959"/>
            <a:ext cx="10262111"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4000">
                <a:ea typeface="游ゴシック"/>
                <a:cs typeface="Calibri"/>
              </a:rPr>
              <a:t>最近はOCAの他にも、</a:t>
            </a:r>
            <a:endParaRPr lang="ja-JP"/>
          </a:p>
          <a:p>
            <a:pPr algn="l"/>
            <a:r>
              <a:rPr lang="ja-JP" altLang="en-US" sz="4000">
                <a:ea typeface="游ゴシック"/>
                <a:cs typeface="Calibri"/>
              </a:rPr>
              <a:t>e-sportsが学べる学校が増えてきています。</a:t>
            </a:r>
            <a:endParaRPr lang="ja-JP"/>
          </a:p>
        </p:txBody>
      </p:sp>
      <p:sp>
        <p:nvSpPr>
          <p:cNvPr id="4" name="正方形/長方形 3">
            <a:extLst>
              <a:ext uri="{FF2B5EF4-FFF2-40B4-BE49-F238E27FC236}">
                <a16:creationId xmlns:a16="http://schemas.microsoft.com/office/drawing/2014/main" id="{D75399E7-300E-62F9-94B8-45FE101DCAA1}"/>
              </a:ext>
            </a:extLst>
          </p:cNvPr>
          <p:cNvSpPr/>
          <p:nvPr/>
        </p:nvSpPr>
        <p:spPr>
          <a:xfrm>
            <a:off x="361850" y="419885"/>
            <a:ext cx="221850" cy="675188"/>
          </a:xfrm>
          <a:prstGeom prst="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538681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7A26E1-503E-4361-8552-E95433D37483}"/>
              </a:ext>
            </a:extLst>
          </p:cNvPr>
          <p:cNvSpPr>
            <a:spLocks noGrp="1"/>
          </p:cNvSpPr>
          <p:nvPr>
            <p:ph type="title"/>
          </p:nvPr>
        </p:nvSpPr>
        <p:spPr>
          <a:xfrm>
            <a:off x="818909" y="95050"/>
            <a:ext cx="9329195" cy="1325563"/>
          </a:xfrm>
        </p:spPr>
        <p:txBody>
          <a:bodyPr/>
          <a:lstStyle/>
          <a:p>
            <a:r>
              <a:rPr kumimoji="1" lang="ja-JP" altLang="en-US" b="1" i="1">
                <a:ea typeface="游ゴシック Light"/>
              </a:rPr>
              <a:t>結論　</a:t>
            </a:r>
            <a:endParaRPr lang="ja-JP"/>
          </a:p>
        </p:txBody>
      </p:sp>
      <p:sp>
        <p:nvSpPr>
          <p:cNvPr id="3" name="コンテンツ プレースホルダー 2">
            <a:extLst>
              <a:ext uri="{FF2B5EF4-FFF2-40B4-BE49-F238E27FC236}">
                <a16:creationId xmlns:a16="http://schemas.microsoft.com/office/drawing/2014/main" id="{ADDD9E59-96FD-47B4-92ED-303E588C0CEC}"/>
              </a:ext>
            </a:extLst>
          </p:cNvPr>
          <p:cNvSpPr>
            <a:spLocks noGrp="1"/>
          </p:cNvSpPr>
          <p:nvPr>
            <p:ph idx="1"/>
          </p:nvPr>
        </p:nvSpPr>
        <p:spPr>
          <a:xfrm>
            <a:off x="813936" y="2009842"/>
            <a:ext cx="10926538" cy="4582832"/>
          </a:xfrm>
        </p:spPr>
        <p:txBody>
          <a:bodyPr vert="horz" lIns="91440" tIns="45720" rIns="91440" bIns="45720" rtlCol="0" anchor="t">
            <a:normAutofit lnSpcReduction="10000"/>
          </a:bodyPr>
          <a:lstStyle/>
          <a:p>
            <a:pPr marL="0" indent="0" algn="ctr">
              <a:buNone/>
            </a:pPr>
            <a:r>
              <a:rPr lang="ja-JP" altLang="en-US" sz="5400">
                <a:ea typeface="游ゴシック"/>
                <a:cs typeface="Calibri" panose="020F0502020204030204"/>
              </a:rPr>
              <a:t>E-sportsを詳しく知らない人は実際に自分でやってみよう！</a:t>
            </a:r>
            <a:endParaRPr lang="ja-JP"/>
          </a:p>
          <a:p>
            <a:pPr marL="0" indent="0" algn="ctr">
              <a:buNone/>
            </a:pPr>
            <a:endParaRPr lang="ja-JP" altLang="en-US" sz="5400">
              <a:ea typeface="游ゴシック"/>
              <a:cs typeface="Calibri" panose="020F0502020204030204"/>
            </a:endParaRPr>
          </a:p>
          <a:p>
            <a:pPr marL="0" indent="0" algn="ctr">
              <a:buNone/>
            </a:pPr>
            <a:r>
              <a:rPr lang="ja-JP" altLang="en-US" sz="5400" b="1">
                <a:solidFill>
                  <a:srgbClr val="FF0000"/>
                </a:solidFill>
                <a:ea typeface="游ゴシック"/>
                <a:cs typeface="Calibri" panose="020F0502020204030204"/>
              </a:rPr>
              <a:t>出来ると思い込むことが大切</a:t>
            </a:r>
          </a:p>
          <a:p>
            <a:pPr marL="0" indent="0" algn="ctr">
              <a:buNone/>
            </a:pPr>
            <a:r>
              <a:rPr lang="ja-JP" altLang="en-US" sz="5400">
                <a:ea typeface="游ゴシック"/>
                <a:cs typeface="Calibri" panose="020F0502020204030204"/>
              </a:rPr>
              <a:t>だと、田中先生が私達に教えてくれました</a:t>
            </a:r>
          </a:p>
          <a:p>
            <a:pPr marL="0" indent="0" algn="ctr">
              <a:buNone/>
            </a:pPr>
            <a:endParaRPr lang="ja-JP" altLang="en-US" sz="5400">
              <a:ea typeface="游ゴシック"/>
              <a:cs typeface="Calibri" panose="020F0502020204030204"/>
            </a:endParaRPr>
          </a:p>
          <a:p>
            <a:pPr marL="0" indent="0" algn="ctr">
              <a:buNone/>
            </a:pPr>
            <a:endParaRPr lang="ja-JP" altLang="en-US">
              <a:ea typeface="游ゴシック"/>
              <a:cs typeface="Calibri" panose="020F0502020204030204"/>
            </a:endParaRPr>
          </a:p>
          <a:p>
            <a:pPr marL="0" indent="0" algn="ctr">
              <a:buNone/>
            </a:pPr>
            <a:endParaRPr lang="ja-JP" altLang="en-US">
              <a:ea typeface="游ゴシック"/>
              <a:cs typeface="Calibri" panose="020F0502020204030204"/>
            </a:endParaRPr>
          </a:p>
        </p:txBody>
      </p:sp>
      <p:sp>
        <p:nvSpPr>
          <p:cNvPr id="4" name="正方形/長方形 3">
            <a:extLst>
              <a:ext uri="{FF2B5EF4-FFF2-40B4-BE49-F238E27FC236}">
                <a16:creationId xmlns:a16="http://schemas.microsoft.com/office/drawing/2014/main" id="{54E650F4-5770-C0D6-D719-64A6EE4BCAC4}"/>
              </a:ext>
            </a:extLst>
          </p:cNvPr>
          <p:cNvSpPr/>
          <p:nvPr/>
        </p:nvSpPr>
        <p:spPr>
          <a:xfrm>
            <a:off x="332960" y="390857"/>
            <a:ext cx="289367" cy="723417"/>
          </a:xfrm>
          <a:prstGeom prst="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3373427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5689A217EF3DB24B98210CE3EE7B1368" ma:contentTypeVersion="12" ma:contentTypeDescription="新しいドキュメントを作成します。" ma:contentTypeScope="" ma:versionID="3cbf27ef7f6c8141e7917561c47636f8">
  <xsd:schema xmlns:xsd="http://www.w3.org/2001/XMLSchema" xmlns:xs="http://www.w3.org/2001/XMLSchema" xmlns:p="http://schemas.microsoft.com/office/2006/metadata/properties" xmlns:ns2="27a439a3-6bda-4692-bced-01bb08ee2b75" targetNamespace="http://schemas.microsoft.com/office/2006/metadata/properties" ma:root="true" ma:fieldsID="dcd115ee4eab784e84cb080ad927bc55" ns2:_="">
    <xsd:import namespace="27a439a3-6bda-4692-bced-01bb08ee2b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a439a3-6bda-4692-bced-01bb08ee2b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48d10230-508a-4083-a2fa-9554a6dd0c2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a439a3-6bda-4692-bced-01bb08ee2b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5ED3380-051D-47B9-B309-F9A9FAC73922}">
  <ds:schemaRefs>
    <ds:schemaRef ds:uri="http://schemas.microsoft.com/sharepoint/v3/contenttype/forms"/>
  </ds:schemaRefs>
</ds:datastoreItem>
</file>

<file path=customXml/itemProps2.xml><?xml version="1.0" encoding="utf-8"?>
<ds:datastoreItem xmlns:ds="http://schemas.openxmlformats.org/officeDocument/2006/customXml" ds:itemID="{C56B655C-A1BF-4ADA-8C63-CDE0678B502D}"/>
</file>

<file path=customXml/itemProps3.xml><?xml version="1.0" encoding="utf-8"?>
<ds:datastoreItem xmlns:ds="http://schemas.openxmlformats.org/officeDocument/2006/customXml" ds:itemID="{40BB387E-6D64-435E-9B49-31F80F381A68}">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6</Slides>
  <Notes>5</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テーマ  e-sportsを知らない人へ</vt:lpstr>
      <vt:lpstr>実際にアンケートの結果を見てみると</vt:lpstr>
      <vt:lpstr>   1「e-sportsを知ってもらう」</vt:lpstr>
      <vt:lpstr>2「実際にe-sportsを体験してもらう」 </vt:lpstr>
      <vt:lpstr>OCAで学べる事</vt:lpstr>
      <vt:lpstr>結論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活動について</dc:title>
  <dc:creator>アキタ　ココナ</dc:creator>
  <cp:revision>1</cp:revision>
  <dcterms:created xsi:type="dcterms:W3CDTF">2024-02-08T06:00:51Z</dcterms:created>
  <dcterms:modified xsi:type="dcterms:W3CDTF">2024-03-08T06:15:02Z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0x0101005689A217EF3DB24B98210CE3EE7B1368</vt:lpwstr>
  </property>
</Properties>
</file>