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82" r:id="rId5"/>
    <p:sldId id="281" r:id="rId6"/>
    <p:sldId id="271" r:id="rId7"/>
    <p:sldId id="280" r:id="rId8"/>
    <p:sldId id="288" r:id="rId9"/>
    <p:sldId id="286" r:id="rId10"/>
    <p:sldId id="273" r:id="rId11"/>
    <p:sldId id="283" r:id="rId12"/>
    <p:sldId id="28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5A5A5"/>
    <a:srgbClr val="ED7D31"/>
    <a:srgbClr val="4473C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EC2BE-AA0E-4574-A953-978AB06F2842}" v="1" dt="2024-03-11T05:47:21.280"/>
    <p1510:client id="{8D431CE9-B971-876B-32EE-DAE659210F2A}" v="6" dt="2024-03-11T05:57:03.858"/>
    <p1510:client id="{A71D4173-6706-416E-B5CA-A1DC93510221}" v="20" dt="2024-03-12T04:30:14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ウエダ　ユウイチロウ" userId="S::9502000@school.city.osaka.jp::9d501603-b736-4bcd-b9c3-7e632ce4df8b" providerId="AD" clId="Web-{4BDD5738-F8B8-499B-A351-37F15AB01BE0}"/>
    <pc:docChg chg="modSld">
      <pc:chgData name="ウエダ　ユウイチロウ" userId="S::9502000@school.city.osaka.jp::9d501603-b736-4bcd-b9c3-7e632ce4df8b" providerId="AD" clId="Web-{4BDD5738-F8B8-499B-A351-37F15AB01BE0}" dt="2024-03-08T04:00:58.171" v="7"/>
      <pc:docMkLst>
        <pc:docMk/>
      </pc:docMkLst>
      <pc:sldChg chg="modTransition">
        <pc:chgData name="ウエダ　ユウイチロウ" userId="S::9502000@school.city.osaka.jp::9d501603-b736-4bcd-b9c3-7e632ce4df8b" providerId="AD" clId="Web-{4BDD5738-F8B8-499B-A351-37F15AB01BE0}" dt="2024-03-08T04:00:58.171" v="7"/>
        <pc:sldMkLst>
          <pc:docMk/>
          <pc:sldMk cId="2091981455" sldId="273"/>
        </pc:sldMkLst>
      </pc:sldChg>
      <pc:sldChg chg="modTransition">
        <pc:chgData name="ウエダ　ユウイチロウ" userId="S::9502000@school.city.osaka.jp::9d501603-b736-4bcd-b9c3-7e632ce4df8b" providerId="AD" clId="Web-{4BDD5738-F8B8-499B-A351-37F15AB01BE0}" dt="2024-03-08T03:53:27.207" v="3"/>
        <pc:sldMkLst>
          <pc:docMk/>
          <pc:sldMk cId="2140711931" sldId="283"/>
        </pc:sldMkLst>
      </pc:sldChg>
      <pc:sldChg chg="modTransition">
        <pc:chgData name="ウエダ　ユウイチロウ" userId="S::9502000@school.city.osaka.jp::9d501603-b736-4bcd-b9c3-7e632ce4df8b" providerId="AD" clId="Web-{4BDD5738-F8B8-499B-A351-37F15AB01BE0}" dt="2024-03-08T03:50:33.833" v="0"/>
        <pc:sldMkLst>
          <pc:docMk/>
          <pc:sldMk cId="2067443830" sldId="286"/>
        </pc:sldMkLst>
      </pc:sldChg>
      <pc:sldChg chg="modTransition">
        <pc:chgData name="ウエダ　ユウイチロウ" userId="S::9502000@school.city.osaka.jp::9d501603-b736-4bcd-b9c3-7e632ce4df8b" providerId="AD" clId="Web-{4BDD5738-F8B8-499B-A351-37F15AB01BE0}" dt="2024-03-08T03:50:48.911" v="2"/>
        <pc:sldMkLst>
          <pc:docMk/>
          <pc:sldMk cId="3401919822" sldId="287"/>
        </pc:sldMkLst>
      </pc:sldChg>
      <pc:sldChg chg="addSp modSp">
        <pc:chgData name="ウエダ　ユウイチロウ" userId="S::9502000@school.city.osaka.jp::9d501603-b736-4bcd-b9c3-7e632ce4df8b" providerId="AD" clId="Web-{4BDD5738-F8B8-499B-A351-37F15AB01BE0}" dt="2024-03-08T03:54:00.833" v="5" actId="1076"/>
        <pc:sldMkLst>
          <pc:docMk/>
          <pc:sldMk cId="2185189468" sldId="288"/>
        </pc:sldMkLst>
        <pc:picChg chg="add mod">
          <ac:chgData name="ウエダ　ユウイチロウ" userId="S::9502000@school.city.osaka.jp::9d501603-b736-4bcd-b9c3-7e632ce4df8b" providerId="AD" clId="Web-{4BDD5738-F8B8-499B-A351-37F15AB01BE0}" dt="2024-03-08T03:54:00.833" v="5" actId="1076"/>
          <ac:picMkLst>
            <pc:docMk/>
            <pc:sldMk cId="2185189468" sldId="288"/>
            <ac:picMk id="4" creationId="{8C17F4D4-E0C9-3876-DCFB-4097A065468A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5036CA04-0273-4F84-821A-D993A21A29C8}"/>
    <pc:docChg chg="addSld delSld modSld">
      <pc:chgData name="ウエダ　ユウイチロウ" userId="S::9502000@school.city.osaka.jp::9d501603-b736-4bcd-b9c3-7e632ce4df8b" providerId="AD" clId="Web-{5036CA04-0273-4F84-821A-D993A21A29C8}" dt="2024-03-04T06:17:07.927" v="276" actId="1076"/>
      <pc:docMkLst>
        <pc:docMk/>
      </pc:docMkLst>
      <pc:sldChg chg="modSp">
        <pc:chgData name="ウエダ　ユウイチロウ" userId="S::9502000@school.city.osaka.jp::9d501603-b736-4bcd-b9c3-7e632ce4df8b" providerId="AD" clId="Web-{5036CA04-0273-4F84-821A-D993A21A29C8}" dt="2024-03-04T05:58:24.160" v="126" actId="20577"/>
        <pc:sldMkLst>
          <pc:docMk/>
          <pc:sldMk cId="3855286258" sldId="264"/>
        </pc:sldMkLst>
        <pc:spChg chg="mod">
          <ac:chgData name="ウエダ　ユウイチロウ" userId="S::9502000@school.city.osaka.jp::9d501603-b736-4bcd-b9c3-7e632ce4df8b" providerId="AD" clId="Web-{5036CA04-0273-4F84-821A-D993A21A29C8}" dt="2024-03-04T05:58:24.160" v="126" actId="20577"/>
          <ac:spMkLst>
            <pc:docMk/>
            <pc:sldMk cId="3855286258" sldId="264"/>
            <ac:spMk id="2" creationId="{323439C0-A0E1-8F4C-4B81-6FE1313594DA}"/>
          </ac:spMkLst>
        </pc:spChg>
      </pc:sldChg>
      <pc:sldChg chg="modSp">
        <pc:chgData name="ウエダ　ユウイチロウ" userId="S::9502000@school.city.osaka.jp::9d501603-b736-4bcd-b9c3-7e632ce4df8b" providerId="AD" clId="Web-{5036CA04-0273-4F84-821A-D993A21A29C8}" dt="2024-03-04T05:57:07.877" v="117" actId="20577"/>
        <pc:sldMkLst>
          <pc:docMk/>
          <pc:sldMk cId="2586586464" sldId="268"/>
        </pc:sldMkLst>
        <pc:spChg chg="mod">
          <ac:chgData name="ウエダ　ユウイチロウ" userId="S::9502000@school.city.osaka.jp::9d501603-b736-4bcd-b9c3-7e632ce4df8b" providerId="AD" clId="Web-{5036CA04-0273-4F84-821A-D993A21A29C8}" dt="2024-03-04T05:57:07.877" v="117" actId="20577"/>
          <ac:spMkLst>
            <pc:docMk/>
            <pc:sldMk cId="2586586464" sldId="268"/>
            <ac:spMk id="2" creationId="{56DF82FD-EBFB-EDE7-A7DF-D4A36104E7D5}"/>
          </ac:spMkLst>
        </pc:spChg>
      </pc:sldChg>
      <pc:sldChg chg="modSp">
        <pc:chgData name="ウエダ　ユウイチロウ" userId="S::9502000@school.city.osaka.jp::9d501603-b736-4bcd-b9c3-7e632ce4df8b" providerId="AD" clId="Web-{5036CA04-0273-4F84-821A-D993A21A29C8}" dt="2024-03-04T06:00:12.773" v="168" actId="20577"/>
        <pc:sldMkLst>
          <pc:docMk/>
          <pc:sldMk cId="169105220" sldId="269"/>
        </pc:sldMkLst>
        <pc:spChg chg="mod">
          <ac:chgData name="ウエダ　ユウイチロウ" userId="S::9502000@school.city.osaka.jp::9d501603-b736-4bcd-b9c3-7e632ce4df8b" providerId="AD" clId="Web-{5036CA04-0273-4F84-821A-D993A21A29C8}" dt="2024-03-04T06:00:12.773" v="168" actId="20577"/>
          <ac:spMkLst>
            <pc:docMk/>
            <pc:sldMk cId="169105220" sldId="269"/>
            <ac:spMk id="3" creationId="{E263BAD2-C388-0733-425B-457ABD2FB2ED}"/>
          </ac:spMkLst>
        </pc:spChg>
      </pc:sldChg>
      <pc:sldChg chg="modSp">
        <pc:chgData name="ウエダ　ユウイチロウ" userId="S::9502000@school.city.osaka.jp::9d501603-b736-4bcd-b9c3-7e632ce4df8b" providerId="AD" clId="Web-{5036CA04-0273-4F84-821A-D993A21A29C8}" dt="2024-03-04T06:05:43.939" v="181" actId="20577"/>
        <pc:sldMkLst>
          <pc:docMk/>
          <pc:sldMk cId="3164792684" sldId="271"/>
        </pc:sldMkLst>
        <pc:spChg chg="mod">
          <ac:chgData name="ウエダ　ユウイチロウ" userId="S::9502000@school.city.osaka.jp::9d501603-b736-4bcd-b9c3-7e632ce4df8b" providerId="AD" clId="Web-{5036CA04-0273-4F84-821A-D993A21A29C8}" dt="2024-03-04T05:59:03.271" v="139" actId="1076"/>
          <ac:spMkLst>
            <pc:docMk/>
            <pc:sldMk cId="3164792684" sldId="271"/>
            <ac:spMk id="2" creationId="{9F417A05-DEFC-9C90-1B00-C308CA8A9389}"/>
          </ac:spMkLst>
        </pc:spChg>
        <pc:spChg chg="mod">
          <ac:chgData name="ウエダ　ユウイチロウ" userId="S::9502000@school.city.osaka.jp::9d501603-b736-4bcd-b9c3-7e632ce4df8b" providerId="AD" clId="Web-{5036CA04-0273-4F84-821A-D993A21A29C8}" dt="2024-03-04T06:05:43.939" v="181" actId="20577"/>
          <ac:spMkLst>
            <pc:docMk/>
            <pc:sldMk cId="3164792684" sldId="271"/>
            <ac:spMk id="6" creationId="{4BBE521E-03E7-E183-9866-A00A408E8122}"/>
          </ac:spMkLst>
        </pc:spChg>
      </pc:sldChg>
      <pc:sldChg chg="addSp delSp modSp new mod setBg">
        <pc:chgData name="ウエダ　ユウイチロウ" userId="S::9502000@school.city.osaka.jp::9d501603-b736-4bcd-b9c3-7e632ce4df8b" providerId="AD" clId="Web-{5036CA04-0273-4F84-821A-D993A21A29C8}" dt="2024-03-04T06:17:07.927" v="276" actId="1076"/>
        <pc:sldMkLst>
          <pc:docMk/>
          <pc:sldMk cId="2091981455" sldId="273"/>
        </pc:sldMkLst>
        <pc:spChg chg="mod">
          <ac:chgData name="ウエダ　ユウイチロウ" userId="S::9502000@school.city.osaka.jp::9d501603-b736-4bcd-b9c3-7e632ce4df8b" providerId="AD" clId="Web-{5036CA04-0273-4F84-821A-D993A21A29C8}" dt="2024-03-04T06:17:07.927" v="276" actId="1076"/>
          <ac:spMkLst>
            <pc:docMk/>
            <pc:sldMk cId="2091981455" sldId="273"/>
            <ac:spMk id="2" creationId="{70A20E44-B50C-AB9C-5FB1-8C1BB2934DEE}"/>
          </ac:spMkLst>
        </pc:spChg>
        <pc:spChg chg="mod ord">
          <ac:chgData name="ウエダ　ユウイチロウ" userId="S::9502000@school.city.osaka.jp::9d501603-b736-4bcd-b9c3-7e632ce4df8b" providerId="AD" clId="Web-{5036CA04-0273-4F84-821A-D993A21A29C8}" dt="2024-03-04T06:17:03.240" v="275" actId="1076"/>
          <ac:spMkLst>
            <pc:docMk/>
            <pc:sldMk cId="2091981455" sldId="273"/>
            <ac:spMk id="3" creationId="{27DC6D17-1776-5AE4-7997-E39DAB0CE1C0}"/>
          </ac:spMkLst>
        </pc:spChg>
        <pc:spChg chg="add del mod">
          <ac:chgData name="ウエダ　ユウイチロウ" userId="S::9502000@school.city.osaka.jp::9d501603-b736-4bcd-b9c3-7e632ce4df8b" providerId="AD" clId="Web-{5036CA04-0273-4F84-821A-D993A21A29C8}" dt="2024-03-04T06:14:21.985" v="268"/>
          <ac:spMkLst>
            <pc:docMk/>
            <pc:sldMk cId="2091981455" sldId="273"/>
            <ac:spMk id="7" creationId="{D986B08D-4A69-766C-FBAE-9868FAB23C6C}"/>
          </ac:spMkLst>
        </pc:spChg>
        <pc:spChg chg="add del mod">
          <ac:chgData name="ウエダ　ユウイチロウ" userId="S::9502000@school.city.osaka.jp::9d501603-b736-4bcd-b9c3-7e632ce4df8b" providerId="AD" clId="Web-{5036CA04-0273-4F84-821A-D993A21A29C8}" dt="2024-03-04T06:16:56.396" v="273"/>
          <ac:spMkLst>
            <pc:docMk/>
            <pc:sldMk cId="2091981455" sldId="273"/>
            <ac:spMk id="8" creationId="{AD257FA9-11ED-3A0B-D11B-B65380ADAB8E}"/>
          </ac:spMkLst>
        </pc:spChg>
        <pc:spChg chg="add">
          <ac:chgData name="ウエダ　ユウイチロウ" userId="S::9502000@school.city.osaka.jp::9d501603-b736-4bcd-b9c3-7e632ce4df8b" providerId="AD" clId="Web-{5036CA04-0273-4F84-821A-D993A21A29C8}" dt="2024-03-04T06:06:32.612" v="186"/>
          <ac:spMkLst>
            <pc:docMk/>
            <pc:sldMk cId="2091981455" sldId="273"/>
            <ac:spMk id="9" creationId="{2EB492CD-616E-47F8-933B-5E2D952A0593}"/>
          </ac:spMkLst>
        </pc:spChg>
        <pc:spChg chg="add del">
          <ac:chgData name="ウエダ　ユウイチロウ" userId="S::9502000@school.city.osaka.jp::9d501603-b736-4bcd-b9c3-7e632ce4df8b" providerId="AD" clId="Web-{5036CA04-0273-4F84-821A-D993A21A29C8}" dt="2024-03-04T06:06:47.706" v="187"/>
          <ac:spMkLst>
            <pc:docMk/>
            <pc:sldMk cId="2091981455" sldId="273"/>
            <ac:spMk id="11" creationId="{59383CF9-23B5-4335-9B21-1791C4CF1C75}"/>
          </ac:spMkLst>
        </pc:spChg>
        <pc:spChg chg="add">
          <ac:chgData name="ウエダ　ユウイチロウ" userId="S::9502000@school.city.osaka.jp::9d501603-b736-4bcd-b9c3-7e632ce4df8b" providerId="AD" clId="Web-{5036CA04-0273-4F84-821A-D993A21A29C8}" dt="2024-03-04T06:06:32.612" v="186"/>
          <ac:spMkLst>
            <pc:docMk/>
            <pc:sldMk cId="2091981455" sldId="273"/>
            <ac:spMk id="13" creationId="{0007FE00-9498-4706-B255-6437B0252C02}"/>
          </ac:spMkLst>
        </pc:spChg>
        <pc:picChg chg="add mod">
          <ac:chgData name="ウエダ　ユウイチロウ" userId="S::9502000@school.city.osaka.jp::9d501603-b736-4bcd-b9c3-7e632ce4df8b" providerId="AD" clId="Web-{5036CA04-0273-4F84-821A-D993A21A29C8}" dt="2024-03-04T06:16:59.115" v="274" actId="1076"/>
          <ac:picMkLst>
            <pc:docMk/>
            <pc:sldMk cId="2091981455" sldId="273"/>
            <ac:picMk id="4" creationId="{C91FB3C9-E60A-BECC-0D62-6C7D4DE51B76}"/>
          </ac:picMkLst>
        </pc:picChg>
        <pc:picChg chg="add del mod">
          <ac:chgData name="ウエダ　ユウイチロウ" userId="S::9502000@school.city.osaka.jp::9d501603-b736-4bcd-b9c3-7e632ce4df8b" providerId="AD" clId="Web-{5036CA04-0273-4F84-821A-D993A21A29C8}" dt="2024-03-04T06:11:31.886" v="244"/>
          <ac:picMkLst>
            <pc:docMk/>
            <pc:sldMk cId="2091981455" sldId="273"/>
            <ac:picMk id="5" creationId="{F7E4BE46-250F-85B1-4550-51BF7F2F29EA}"/>
          </ac:picMkLst>
        </pc:picChg>
      </pc:sldChg>
      <pc:sldChg chg="new del">
        <pc:chgData name="ウエダ　ユウイチロウ" userId="S::9502000@school.city.osaka.jp::9d501603-b736-4bcd-b9c3-7e632ce4df8b" providerId="AD" clId="Web-{5036CA04-0273-4F84-821A-D993A21A29C8}" dt="2024-03-04T05:50:35.959" v="1"/>
        <pc:sldMkLst>
          <pc:docMk/>
          <pc:sldMk cId="3740510648" sldId="273"/>
        </pc:sldMkLst>
      </pc:sldChg>
      <pc:sldChg chg="new del">
        <pc:chgData name="ウエダ　ユウイチロウ" userId="S::9502000@school.city.osaka.jp::9d501603-b736-4bcd-b9c3-7e632ce4df8b" providerId="AD" clId="Web-{5036CA04-0273-4F84-821A-D993A21A29C8}" dt="2024-03-04T06:05:59.095" v="183"/>
        <pc:sldMkLst>
          <pc:docMk/>
          <pc:sldMk cId="875951520" sldId="274"/>
        </pc:sldMkLst>
      </pc:sldChg>
      <pc:sldChg chg="new del">
        <pc:chgData name="ウエダ　ユウイチロウ" userId="S::9502000@school.city.osaka.jp::9d501603-b736-4bcd-b9c3-7e632ce4df8b" providerId="AD" clId="Web-{5036CA04-0273-4F84-821A-D993A21A29C8}" dt="2024-03-04T06:08:10.099" v="194"/>
        <pc:sldMkLst>
          <pc:docMk/>
          <pc:sldMk cId="2848822439" sldId="274"/>
        </pc:sldMkLst>
      </pc:sldChg>
    </pc:docChg>
  </pc:docChgLst>
  <pc:docChgLst>
    <pc:chgData name="オガワ　レノ" userId="S::4441816@school.city.osaka.jp::d75bc731-c155-4129-b88a-a3580d31b175" providerId="AD" clId="Web-{F360B63D-C229-46A6-83C8-337309369D8E}"/>
    <pc:docChg chg="addSld modSld">
      <pc:chgData name="オガワ　レノ" userId="S::4441816@school.city.osaka.jp::d75bc731-c155-4129-b88a-a3580d31b175" providerId="AD" clId="Web-{F360B63D-C229-46A6-83C8-337309369D8E}" dt="2024-02-20T06:19:03.816" v="78" actId="20577"/>
      <pc:docMkLst>
        <pc:docMk/>
      </pc:docMkLst>
      <pc:sldChg chg="addSp delSp modSp">
        <pc:chgData name="オガワ　レノ" userId="S::4441816@school.city.osaka.jp::d75bc731-c155-4129-b88a-a3580d31b175" providerId="AD" clId="Web-{F360B63D-C229-46A6-83C8-337309369D8E}" dt="2024-02-20T06:14:39.509" v="18" actId="20577"/>
        <pc:sldMkLst>
          <pc:docMk/>
          <pc:sldMk cId="2811523444" sldId="256"/>
        </pc:sldMkLst>
        <pc:spChg chg="add del mod">
          <ac:chgData name="オガワ　レノ" userId="S::4441816@school.city.osaka.jp::d75bc731-c155-4129-b88a-a3580d31b175" providerId="AD" clId="Web-{F360B63D-C229-46A6-83C8-337309369D8E}" dt="2024-02-20T06:14:36.650" v="10"/>
          <ac:spMkLst>
            <pc:docMk/>
            <pc:sldMk cId="2811523444" sldId="256"/>
            <ac:spMk id="6" creationId="{8B48833F-B7D8-4AFB-D581-D832A5519544}"/>
          </ac:spMkLst>
        </pc:spChg>
        <pc:spChg chg="add del mod">
          <ac:chgData name="オガワ　レノ" userId="S::4441816@school.city.osaka.jp::d75bc731-c155-4129-b88a-a3580d31b175" providerId="AD" clId="Web-{F360B63D-C229-46A6-83C8-337309369D8E}" dt="2024-02-20T06:14:39.509" v="18" actId="20577"/>
          <ac:spMkLst>
            <pc:docMk/>
            <pc:sldMk cId="2811523444" sldId="256"/>
            <ac:spMk id="7" creationId="{A266FC42-04E8-165C-7FDE-7AD2DFCA4FAB}"/>
          </ac:spMkLst>
        </pc:spChg>
        <pc:picChg chg="del mod">
          <ac:chgData name="オガワ　レノ" userId="S::4441816@school.city.osaka.jp::d75bc731-c155-4129-b88a-a3580d31b175" providerId="AD" clId="Web-{F360B63D-C229-46A6-83C8-337309369D8E}" dt="2024-02-20T06:14:37.759" v="11" actId="1076"/>
          <ac:picMkLst>
            <pc:docMk/>
            <pc:sldMk cId="2811523444" sldId="256"/>
            <ac:picMk id="8" creationId="{E1BB0F7E-6102-A4EB-6D24-257B775DC67D}"/>
          </ac:picMkLst>
        </pc:picChg>
      </pc:sldChg>
      <pc:sldChg chg="modSp">
        <pc:chgData name="オガワ　レノ" userId="S::4441816@school.city.osaka.jp::d75bc731-c155-4129-b88a-a3580d31b175" providerId="AD" clId="Web-{F360B63D-C229-46A6-83C8-337309369D8E}" dt="2024-02-20T06:14:53.136" v="19" actId="20577"/>
        <pc:sldMkLst>
          <pc:docMk/>
          <pc:sldMk cId="3743562874" sldId="257"/>
        </pc:sldMkLst>
        <pc:spChg chg="mod">
          <ac:chgData name="オガワ　レノ" userId="S::4441816@school.city.osaka.jp::d75bc731-c155-4129-b88a-a3580d31b175" providerId="AD" clId="Web-{F360B63D-C229-46A6-83C8-337309369D8E}" dt="2024-02-20T06:14:53.136" v="19" actId="20577"/>
          <ac:spMkLst>
            <pc:docMk/>
            <pc:sldMk cId="3743562874" sldId="257"/>
            <ac:spMk id="2" creationId="{C1789774-C848-32EB-29AE-F1FA6EB35FD4}"/>
          </ac:spMkLst>
        </pc:spChg>
      </pc:sldChg>
      <pc:sldChg chg="modSp new">
        <pc:chgData name="オガワ　レノ" userId="S::4441816@school.city.osaka.jp::d75bc731-c155-4129-b88a-a3580d31b175" providerId="AD" clId="Web-{F360B63D-C229-46A6-83C8-337309369D8E}" dt="2024-02-20T06:18:27.812" v="76" actId="1076"/>
        <pc:sldMkLst>
          <pc:docMk/>
          <pc:sldMk cId="361693040" sldId="258"/>
        </pc:sldMkLst>
        <pc:spChg chg="mod">
          <ac:chgData name="オガワ　レノ" userId="S::4441816@school.city.osaka.jp::d75bc731-c155-4129-b88a-a3580d31b175" providerId="AD" clId="Web-{F360B63D-C229-46A6-83C8-337309369D8E}" dt="2024-02-20T06:18:27.812" v="76" actId="1076"/>
          <ac:spMkLst>
            <pc:docMk/>
            <pc:sldMk cId="361693040" sldId="258"/>
            <ac:spMk id="2" creationId="{76E82828-7202-30CB-1FD5-6DA01F94DA9F}"/>
          </ac:spMkLst>
        </pc:spChg>
        <pc:spChg chg="mod">
          <ac:chgData name="オガワ　レノ" userId="S::4441816@school.city.osaka.jp::d75bc731-c155-4129-b88a-a3580d31b175" providerId="AD" clId="Web-{F360B63D-C229-46A6-83C8-337309369D8E}" dt="2024-02-20T06:18:27.812" v="75" actId="1076"/>
          <ac:spMkLst>
            <pc:docMk/>
            <pc:sldMk cId="361693040" sldId="258"/>
            <ac:spMk id="3" creationId="{CAFA9858-7A91-299C-27A8-FC0F3155268C}"/>
          </ac:spMkLst>
        </pc:spChg>
      </pc:sldChg>
      <pc:sldChg chg="modSp new">
        <pc:chgData name="オガワ　レノ" userId="S::4441816@school.city.osaka.jp::d75bc731-c155-4129-b88a-a3580d31b175" providerId="AD" clId="Web-{F360B63D-C229-46A6-83C8-337309369D8E}" dt="2024-02-20T06:19:03.816" v="78" actId="20577"/>
        <pc:sldMkLst>
          <pc:docMk/>
          <pc:sldMk cId="2793621677" sldId="260"/>
        </pc:sldMkLst>
        <pc:spChg chg="mod">
          <ac:chgData name="オガワ　レノ" userId="S::4441816@school.city.osaka.jp::d75bc731-c155-4129-b88a-a3580d31b175" providerId="AD" clId="Web-{F360B63D-C229-46A6-83C8-337309369D8E}" dt="2024-02-20T06:19:03.816" v="78" actId="20577"/>
          <ac:spMkLst>
            <pc:docMk/>
            <pc:sldMk cId="2793621677" sldId="260"/>
            <ac:spMk id="3" creationId="{C2892047-823F-E867-7F70-D135F0ED262C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A71D4173-6706-416E-B5CA-A1DC93510221}"/>
    <pc:docChg chg="modSld sldOrd">
      <pc:chgData name="ウエダ　ユウイチロウ" userId="S::9502000@school.city.osaka.jp::9d501603-b736-4bcd-b9c3-7e632ce4df8b" providerId="AD" clId="Web-{A71D4173-6706-416E-B5CA-A1DC93510221}" dt="2024-03-12T04:30:14.212" v="8"/>
      <pc:docMkLst>
        <pc:docMk/>
      </pc:docMkLst>
      <pc:sldChg chg="modSp ord">
        <pc:chgData name="ウエダ　ユウイチロウ" userId="S::9502000@school.city.osaka.jp::9d501603-b736-4bcd-b9c3-7e632ce4df8b" providerId="AD" clId="Web-{A71D4173-6706-416E-B5CA-A1DC93510221}" dt="2024-03-12T04:30:06.336" v="7"/>
        <pc:sldMkLst>
          <pc:docMk/>
          <pc:sldMk cId="3745661558" sldId="281"/>
        </pc:sldMkLst>
        <pc:spChg chg="mod">
          <ac:chgData name="ウエダ　ユウイチロウ" userId="S::9502000@school.city.osaka.jp::9d501603-b736-4bcd-b9c3-7e632ce4df8b" providerId="AD" clId="Web-{A71D4173-6706-416E-B5CA-A1DC93510221}" dt="2024-03-12T04:02:38.756" v="3" actId="20577"/>
          <ac:spMkLst>
            <pc:docMk/>
            <pc:sldMk cId="3745661558" sldId="281"/>
            <ac:spMk id="3" creationId="{0FC448E9-7B57-4680-FB8B-1F6D118D3347}"/>
          </ac:spMkLst>
        </pc:spChg>
        <pc:spChg chg="mod">
          <ac:chgData name="ウエダ　ユウイチロウ" userId="S::9502000@school.city.osaka.jp::9d501603-b736-4bcd-b9c3-7e632ce4df8b" providerId="AD" clId="Web-{A71D4173-6706-416E-B5CA-A1DC93510221}" dt="2024-03-12T04:02:58.335" v="6" actId="20577"/>
          <ac:spMkLst>
            <pc:docMk/>
            <pc:sldMk cId="3745661558" sldId="281"/>
            <ac:spMk id="6" creationId="{31616BAC-C767-DFF5-15B7-D5822542F4F0}"/>
          </ac:spMkLst>
        </pc:spChg>
      </pc:sldChg>
      <pc:sldChg chg="ord">
        <pc:chgData name="ウエダ　ユウイチロウ" userId="S::9502000@school.city.osaka.jp::9d501603-b736-4bcd-b9c3-7e632ce4df8b" providerId="AD" clId="Web-{A71D4173-6706-416E-B5CA-A1DC93510221}" dt="2024-03-12T04:30:14.212" v="8"/>
        <pc:sldMkLst>
          <pc:docMk/>
          <pc:sldMk cId="375192671" sldId="282"/>
        </pc:sldMkLst>
      </pc:sldChg>
    </pc:docChg>
  </pc:docChgLst>
  <pc:docChgLst>
    <pc:chgData clId="Web-{78A37ABB-C16D-4D46-82EC-8AE152BFFD4C}"/>
    <pc:docChg chg="modSld">
      <pc:chgData name="" userId="" providerId="" clId="Web-{78A37ABB-C16D-4D46-82EC-8AE152BFFD4C}" dt="2024-03-05T00:12:09.943" v="23" actId="14100"/>
      <pc:docMkLst>
        <pc:docMk/>
      </pc:docMkLst>
      <pc:sldChg chg="addSp delSp modSp">
        <pc:chgData name="" userId="" providerId="" clId="Web-{78A37ABB-C16D-4D46-82EC-8AE152BFFD4C}" dt="2024-03-05T00:12:09.943" v="23" actId="14100"/>
        <pc:sldMkLst>
          <pc:docMk/>
          <pc:sldMk cId="64894449" sldId="277"/>
        </pc:sldMkLst>
        <pc:spChg chg="del">
          <ac:chgData name="" userId="" providerId="" clId="Web-{78A37ABB-C16D-4D46-82EC-8AE152BFFD4C}" dt="2024-03-05T00:11:53.396" v="0"/>
          <ac:spMkLst>
            <pc:docMk/>
            <pc:sldMk cId="64894449" sldId="277"/>
            <ac:spMk id="3" creationId="{07724DB6-4E6E-11C9-6519-878511ED63E0}"/>
          </ac:spMkLst>
        </pc:spChg>
        <pc:spChg chg="add mod">
          <ac:chgData name="" userId="" providerId="" clId="Web-{78A37ABB-C16D-4D46-82EC-8AE152BFFD4C}" dt="2024-03-05T00:11:55.990" v="2"/>
          <ac:spMkLst>
            <pc:docMk/>
            <pc:sldMk cId="64894449" sldId="277"/>
            <ac:spMk id="5" creationId="{B9894313-48E0-9C59-2767-D29CAA6CBBFF}"/>
          </ac:spMkLst>
        </pc:spChg>
        <pc:picChg chg="add mod ord">
          <ac:chgData name="" userId="" providerId="" clId="Web-{78A37ABB-C16D-4D46-82EC-8AE152BFFD4C}" dt="2024-03-05T00:11:53.396" v="0"/>
          <ac:picMkLst>
            <pc:docMk/>
            <pc:sldMk cId="64894449" sldId="277"/>
            <ac:picMk id="4" creationId="{598613A4-2E74-A991-5166-DD04F4B62C8A}"/>
          </ac:picMkLst>
        </pc:picChg>
        <pc:picChg chg="add mod">
          <ac:chgData name="" userId="" providerId="" clId="Web-{78A37ABB-C16D-4D46-82EC-8AE152BFFD4C}" dt="2024-03-05T00:11:58.302" v="3"/>
          <ac:picMkLst>
            <pc:docMk/>
            <pc:sldMk cId="64894449" sldId="277"/>
            <ac:picMk id="6" creationId="{F9082350-CEC2-D55E-9893-CD448E2F1C3A}"/>
          </ac:picMkLst>
        </pc:picChg>
        <pc:picChg chg="add mod">
          <ac:chgData name="" userId="" providerId="" clId="Web-{78A37ABB-C16D-4D46-82EC-8AE152BFFD4C}" dt="2024-03-05T00:11:58.427" v="4"/>
          <ac:picMkLst>
            <pc:docMk/>
            <pc:sldMk cId="64894449" sldId="277"/>
            <ac:picMk id="7" creationId="{2EAF0191-4771-D70E-550B-ECDBEA60B731}"/>
          </ac:picMkLst>
        </pc:picChg>
        <pc:picChg chg="add mod">
          <ac:chgData name="" userId="" providerId="" clId="Web-{78A37ABB-C16D-4D46-82EC-8AE152BFFD4C}" dt="2024-03-05T00:11:59.490" v="5"/>
          <ac:picMkLst>
            <pc:docMk/>
            <pc:sldMk cId="64894449" sldId="277"/>
            <ac:picMk id="8" creationId="{750861E4-F5B2-6122-14B7-17F6EAC47CD6}"/>
          </ac:picMkLst>
        </pc:picChg>
        <pc:picChg chg="add mod">
          <ac:chgData name="" userId="" providerId="" clId="Web-{78A37ABB-C16D-4D46-82EC-8AE152BFFD4C}" dt="2024-03-05T00:12:00.099" v="6"/>
          <ac:picMkLst>
            <pc:docMk/>
            <pc:sldMk cId="64894449" sldId="277"/>
            <ac:picMk id="9" creationId="{37386DE1-CCD0-C468-B798-481026A02917}"/>
          </ac:picMkLst>
        </pc:picChg>
        <pc:picChg chg="add mod">
          <ac:chgData name="" userId="" providerId="" clId="Web-{78A37ABB-C16D-4D46-82EC-8AE152BFFD4C}" dt="2024-03-05T00:12:00.599" v="7"/>
          <ac:picMkLst>
            <pc:docMk/>
            <pc:sldMk cId="64894449" sldId="277"/>
            <ac:picMk id="10" creationId="{BE083ECC-FB8F-E5E7-2392-95DA73E0C79B}"/>
          </ac:picMkLst>
        </pc:picChg>
        <pc:picChg chg="add mod">
          <ac:chgData name="" userId="" providerId="" clId="Web-{78A37ABB-C16D-4D46-82EC-8AE152BFFD4C}" dt="2024-03-05T00:12:00.630" v="8"/>
          <ac:picMkLst>
            <pc:docMk/>
            <pc:sldMk cId="64894449" sldId="277"/>
            <ac:picMk id="11" creationId="{B9CF0608-CA8E-DEEA-735F-675EE851F4C9}"/>
          </ac:picMkLst>
        </pc:picChg>
        <pc:picChg chg="add mod">
          <ac:chgData name="" userId="" providerId="" clId="Web-{78A37ABB-C16D-4D46-82EC-8AE152BFFD4C}" dt="2024-03-05T00:12:00.865" v="9"/>
          <ac:picMkLst>
            <pc:docMk/>
            <pc:sldMk cId="64894449" sldId="277"/>
            <ac:picMk id="12" creationId="{66DCD904-5119-DF13-47ED-73C8C80E1767}"/>
          </ac:picMkLst>
        </pc:picChg>
        <pc:picChg chg="add mod">
          <ac:chgData name="" userId="" providerId="" clId="Web-{78A37ABB-C16D-4D46-82EC-8AE152BFFD4C}" dt="2024-03-05T00:12:01.224" v="10"/>
          <ac:picMkLst>
            <pc:docMk/>
            <pc:sldMk cId="64894449" sldId="277"/>
            <ac:picMk id="13" creationId="{615F9CBB-AB97-ECFE-53D3-8CA560A3BF5A}"/>
          </ac:picMkLst>
        </pc:picChg>
        <pc:picChg chg="add mod">
          <ac:chgData name="" userId="" providerId="" clId="Web-{78A37ABB-C16D-4D46-82EC-8AE152BFFD4C}" dt="2024-03-05T00:12:01.927" v="11"/>
          <ac:picMkLst>
            <pc:docMk/>
            <pc:sldMk cId="64894449" sldId="277"/>
            <ac:picMk id="14" creationId="{21D21428-558A-DE01-FAF2-C395130D97BA}"/>
          </ac:picMkLst>
        </pc:picChg>
        <pc:picChg chg="add mod">
          <ac:chgData name="" userId="" providerId="" clId="Web-{78A37ABB-C16D-4D46-82EC-8AE152BFFD4C}" dt="2024-03-05T00:12:01.959" v="12"/>
          <ac:picMkLst>
            <pc:docMk/>
            <pc:sldMk cId="64894449" sldId="277"/>
            <ac:picMk id="15" creationId="{6DA07842-4198-BA84-6AE7-E1F314D541AC}"/>
          </ac:picMkLst>
        </pc:picChg>
        <pc:picChg chg="add mod">
          <ac:chgData name="" userId="" providerId="" clId="Web-{78A37ABB-C16D-4D46-82EC-8AE152BFFD4C}" dt="2024-03-05T00:12:02.849" v="13"/>
          <ac:picMkLst>
            <pc:docMk/>
            <pc:sldMk cId="64894449" sldId="277"/>
            <ac:picMk id="16" creationId="{5C1DC174-A6BF-05B2-C91B-31B6A8CB47CA}"/>
          </ac:picMkLst>
        </pc:picChg>
        <pc:picChg chg="add mod">
          <ac:chgData name="" userId="" providerId="" clId="Web-{78A37ABB-C16D-4D46-82EC-8AE152BFFD4C}" dt="2024-03-05T00:12:03.256" v="14"/>
          <ac:picMkLst>
            <pc:docMk/>
            <pc:sldMk cId="64894449" sldId="277"/>
            <ac:picMk id="17" creationId="{BA7D4318-562F-CF7C-8596-CF73FBBD8D22}"/>
          </ac:picMkLst>
        </pc:picChg>
        <pc:picChg chg="add mod">
          <ac:chgData name="" userId="" providerId="" clId="Web-{78A37ABB-C16D-4D46-82EC-8AE152BFFD4C}" dt="2024-03-05T00:12:09.943" v="23" actId="14100"/>
          <ac:picMkLst>
            <pc:docMk/>
            <pc:sldMk cId="64894449" sldId="277"/>
            <ac:picMk id="18" creationId="{54145A90-1316-A663-BF8D-735764F4B24B}"/>
          </ac:picMkLst>
        </pc:picChg>
        <pc:picChg chg="add mod">
          <ac:chgData name="" userId="" providerId="" clId="Web-{78A37ABB-C16D-4D46-82EC-8AE152BFFD4C}" dt="2024-03-05T00:12:06.084" v="19" actId="1076"/>
          <ac:picMkLst>
            <pc:docMk/>
            <pc:sldMk cId="64894449" sldId="277"/>
            <ac:picMk id="19" creationId="{61B3AE31-D35A-0142-9FE4-CF36D960A7D3}"/>
          </ac:picMkLst>
        </pc:picChg>
        <pc:picChg chg="add mod">
          <ac:chgData name="" userId="" providerId="" clId="Web-{78A37ABB-C16D-4D46-82EC-8AE152BFFD4C}" dt="2024-03-05T00:12:04.615" v="18" actId="1076"/>
          <ac:picMkLst>
            <pc:docMk/>
            <pc:sldMk cId="64894449" sldId="277"/>
            <ac:picMk id="20" creationId="{7A1A2AC3-DE52-E6DC-8D33-48F80AF0D824}"/>
          </ac:picMkLst>
        </pc:picChg>
        <pc:picChg chg="add mod">
          <ac:chgData name="" userId="" providerId="" clId="Web-{78A37ABB-C16D-4D46-82EC-8AE152BFFD4C}" dt="2024-03-05T00:12:07.209" v="21" actId="1076"/>
          <ac:picMkLst>
            <pc:docMk/>
            <pc:sldMk cId="64894449" sldId="277"/>
            <ac:picMk id="21" creationId="{D66987BE-5DA0-8836-1B9F-C21E03F50D39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CCF92E68-AD97-45BD-A658-C69C8EA64665}"/>
    <pc:docChg chg="addSld delSld modSld">
      <pc:chgData name="ウエダ　ユウイチロウ" userId="S::9502000@school.city.osaka.jp::9d501603-b736-4bcd-b9c3-7e632ce4df8b" providerId="AD" clId="Web-{CCF92E68-AD97-45BD-A658-C69C8EA64665}" dt="2024-03-04T23:49:21.964" v="8"/>
      <pc:docMkLst>
        <pc:docMk/>
      </pc:docMkLst>
      <pc:sldChg chg="addSp modSp">
        <pc:chgData name="ウエダ　ユウイチロウ" userId="S::9502000@school.city.osaka.jp::9d501603-b736-4bcd-b9c3-7e632ce4df8b" providerId="AD" clId="Web-{CCF92E68-AD97-45BD-A658-C69C8EA64665}" dt="2024-03-04T23:49:16.995" v="7" actId="1076"/>
        <pc:sldMkLst>
          <pc:docMk/>
          <pc:sldMk cId="3855286258" sldId="264"/>
        </pc:sldMkLst>
        <pc:spChg chg="add mod">
          <ac:chgData name="ウエダ　ユウイチロウ" userId="S::9502000@school.city.osaka.jp::9d501603-b736-4bcd-b9c3-7e632ce4df8b" providerId="AD" clId="Web-{CCF92E68-AD97-45BD-A658-C69C8EA64665}" dt="2024-03-04T23:48:32.854" v="1" actId="1076"/>
          <ac:spMkLst>
            <pc:docMk/>
            <pc:sldMk cId="3855286258" sldId="264"/>
            <ac:spMk id="4" creationId="{6C46DAB1-456E-532F-6829-9C3458318E54}"/>
          </ac:spMkLst>
        </pc:spChg>
        <pc:spChg chg="add mod">
          <ac:chgData name="ウエダ　ユウイチロウ" userId="S::9502000@school.city.osaka.jp::9d501603-b736-4bcd-b9c3-7e632ce4df8b" providerId="AD" clId="Web-{CCF92E68-AD97-45BD-A658-C69C8EA64665}" dt="2024-03-04T23:48:59.260" v="3" actId="1076"/>
          <ac:spMkLst>
            <pc:docMk/>
            <pc:sldMk cId="3855286258" sldId="264"/>
            <ac:spMk id="7" creationId="{DCAB5623-7C0C-B77B-C46E-83A7CA34CD59}"/>
          </ac:spMkLst>
        </pc:spChg>
        <pc:picChg chg="add mod">
          <ac:chgData name="ウエダ　ユウイチロウ" userId="S::9502000@school.city.osaka.jp::9d501603-b736-4bcd-b9c3-7e632ce4df8b" providerId="AD" clId="Web-{CCF92E68-AD97-45BD-A658-C69C8EA64665}" dt="2024-03-04T23:49:16.995" v="7" actId="1076"/>
          <ac:picMkLst>
            <pc:docMk/>
            <pc:sldMk cId="3855286258" sldId="264"/>
            <ac:picMk id="9" creationId="{519314AF-8A67-4A1F-3065-7BE572ED491F}"/>
          </ac:picMkLst>
        </pc:picChg>
      </pc:sldChg>
      <pc:sldChg chg="modTransition">
        <pc:chgData name="ウエダ　ユウイチロウ" userId="S::9502000@school.city.osaka.jp::9d501603-b736-4bcd-b9c3-7e632ce4df8b" providerId="AD" clId="Web-{CCF92E68-AD97-45BD-A658-C69C8EA64665}" dt="2024-03-04T23:49:21.964" v="8"/>
        <pc:sldMkLst>
          <pc:docMk/>
          <pc:sldMk cId="2091981455" sldId="273"/>
        </pc:sldMkLst>
      </pc:sldChg>
      <pc:sldChg chg="add del replId">
        <pc:chgData name="ウエダ　ユウイチロウ" userId="S::9502000@school.city.osaka.jp::9d501603-b736-4bcd-b9c3-7e632ce4df8b" providerId="AD" clId="Web-{CCF92E68-AD97-45BD-A658-C69C8EA64665}" dt="2024-03-04T23:49:08.761" v="5"/>
        <pc:sldMkLst>
          <pc:docMk/>
          <pc:sldMk cId="3798621499" sldId="274"/>
        </pc:sldMkLst>
      </pc:sldChg>
    </pc:docChg>
  </pc:docChgLst>
  <pc:docChgLst>
    <pc:chgData name="オガワ　レノ" userId="S::4441816@school.city.osaka.jp::d75bc731-c155-4129-b88a-a3580d31b175" providerId="AD" clId="Web-{54385429-9641-4462-80CB-C060667BB5FE}"/>
    <pc:docChg chg="addSld delSld modSld">
      <pc:chgData name="オガワ　レノ" userId="S::4441816@school.city.osaka.jp::d75bc731-c155-4129-b88a-a3580d31b175" providerId="AD" clId="Web-{54385429-9641-4462-80CB-C060667BB5FE}" dt="2024-02-21T05:42:52.554" v="108"/>
      <pc:docMkLst>
        <pc:docMk/>
      </pc:docMkLst>
      <pc:sldChg chg="del">
        <pc:chgData name="オガワ　レノ" userId="S::4441816@school.city.osaka.jp::d75bc731-c155-4129-b88a-a3580d31b175" providerId="AD" clId="Web-{54385429-9641-4462-80CB-C060667BB5FE}" dt="2024-02-21T05:42:32.569" v="106"/>
        <pc:sldMkLst>
          <pc:docMk/>
          <pc:sldMk cId="361693040" sldId="258"/>
        </pc:sldMkLst>
      </pc:sldChg>
      <pc:sldChg chg="modSp del">
        <pc:chgData name="オガワ　レノ" userId="S::4441816@school.city.osaka.jp::d75bc731-c155-4129-b88a-a3580d31b175" providerId="AD" clId="Web-{54385429-9641-4462-80CB-C060667BB5FE}" dt="2024-02-21T05:42:31.710" v="105"/>
        <pc:sldMkLst>
          <pc:docMk/>
          <pc:sldMk cId="2793621677" sldId="260"/>
        </pc:sldMkLst>
        <pc:spChg chg="mod">
          <ac:chgData name="オガワ　レノ" userId="S::4441816@school.city.osaka.jp::d75bc731-c155-4129-b88a-a3580d31b175" providerId="AD" clId="Web-{54385429-9641-4462-80CB-C060667BB5FE}" dt="2024-02-21T05:41:52.287" v="104" actId="20577"/>
          <ac:spMkLst>
            <pc:docMk/>
            <pc:sldMk cId="2793621677" sldId="260"/>
            <ac:spMk id="3" creationId="{C2892047-823F-E867-7F70-D135F0ED262C}"/>
          </ac:spMkLst>
        </pc:spChg>
      </pc:sldChg>
      <pc:sldChg chg="new">
        <pc:chgData name="オガワ　レノ" userId="S::4441816@school.city.osaka.jp::d75bc731-c155-4129-b88a-a3580d31b175" providerId="AD" clId="Web-{54385429-9641-4462-80CB-C060667BB5FE}" dt="2024-02-21T05:42:51.679" v="107"/>
        <pc:sldMkLst>
          <pc:docMk/>
          <pc:sldMk cId="391454072" sldId="262"/>
        </pc:sldMkLst>
      </pc:sldChg>
      <pc:sldChg chg="new">
        <pc:chgData name="オガワ　レノ" userId="S::4441816@school.city.osaka.jp::d75bc731-c155-4129-b88a-a3580d31b175" providerId="AD" clId="Web-{54385429-9641-4462-80CB-C060667BB5FE}" dt="2024-02-21T05:42:52.554" v="108"/>
        <pc:sldMkLst>
          <pc:docMk/>
          <pc:sldMk cId="3847312499" sldId="263"/>
        </pc:sldMkLst>
      </pc:sldChg>
    </pc:docChg>
  </pc:docChgLst>
  <pc:docChgLst>
    <pc:chgData name="ウエダ　ユウイチロウ" userId="S::9502000@school.city.osaka.jp::9d501603-b736-4bcd-b9c3-7e632ce4df8b" providerId="AD" clId="Web-{E9B0850F-8B1E-4505-9734-05D67C328BB0}"/>
    <pc:docChg chg="addSld delSld modSld">
      <pc:chgData name="ウエダ　ユウイチロウ" userId="S::9502000@school.city.osaka.jp::9d501603-b736-4bcd-b9c3-7e632ce4df8b" providerId="AD" clId="Web-{E9B0850F-8B1E-4505-9734-05D67C328BB0}" dt="2024-02-21T06:13:05.001" v="209" actId="1076"/>
      <pc:docMkLst>
        <pc:docMk/>
      </pc:docMkLst>
      <pc:sldChg chg="addSp modSp">
        <pc:chgData name="ウエダ　ユウイチロウ" userId="S::9502000@school.city.osaka.jp::9d501603-b736-4bcd-b9c3-7e632ce4df8b" providerId="AD" clId="Web-{E9B0850F-8B1E-4505-9734-05D67C328BB0}" dt="2024-02-21T06:04:15.703" v="174" actId="1076"/>
        <pc:sldMkLst>
          <pc:docMk/>
          <pc:sldMk cId="2811523444" sldId="256"/>
        </pc:sldMkLst>
        <pc:spChg chg="add mod">
          <ac:chgData name="ウエダ　ユウイチロウ" userId="S::9502000@school.city.osaka.jp::9d501603-b736-4bcd-b9c3-7e632ce4df8b" providerId="AD" clId="Web-{E9B0850F-8B1E-4505-9734-05D67C328BB0}" dt="2024-02-21T06:04:15.703" v="174" actId="1076"/>
          <ac:spMkLst>
            <pc:docMk/>
            <pc:sldMk cId="2811523444" sldId="256"/>
            <ac:spMk id="3" creationId="{B46CC2DF-67D0-D32D-4A18-CC6789129017}"/>
          </ac:spMkLst>
        </pc:spChg>
      </pc:sldChg>
      <pc:sldChg chg="addSp modSp modTransition">
        <pc:chgData name="ウエダ　ユウイチロウ" userId="S::9502000@school.city.osaka.jp::9d501603-b736-4bcd-b9c3-7e632ce4df8b" providerId="AD" clId="Web-{E9B0850F-8B1E-4505-9734-05D67C328BB0}" dt="2024-02-21T06:13:05.001" v="209" actId="1076"/>
        <pc:sldMkLst>
          <pc:docMk/>
          <pc:sldMk cId="3743562874" sldId="257"/>
        </pc:sldMkLst>
        <pc:spChg chg="mod">
          <ac:chgData name="ウエダ　ユウイチロウ" userId="S::9502000@school.city.osaka.jp::9d501603-b736-4bcd-b9c3-7e632ce4df8b" providerId="AD" clId="Web-{E9B0850F-8B1E-4505-9734-05D67C328BB0}" dt="2024-02-21T05:50:20.364" v="42" actId="20577"/>
          <ac:spMkLst>
            <pc:docMk/>
            <pc:sldMk cId="3743562874" sldId="257"/>
            <ac:spMk id="3" creationId="{06BD0CD8-CE3E-8D7E-D3DB-D710E8352A32}"/>
          </ac:spMkLst>
        </pc:spChg>
        <pc:spChg chg="add mod">
          <ac:chgData name="ウエダ　ユウイチロウ" userId="S::9502000@school.city.osaka.jp::9d501603-b736-4bcd-b9c3-7e632ce4df8b" providerId="AD" clId="Web-{E9B0850F-8B1E-4505-9734-05D67C328BB0}" dt="2024-02-21T06:13:05.001" v="209" actId="1076"/>
          <ac:spMkLst>
            <pc:docMk/>
            <pc:sldMk cId="3743562874" sldId="257"/>
            <ac:spMk id="3" creationId="{790BF5B8-57FD-7C66-7F58-49F138E15AA4}"/>
          </ac:spMkLst>
        </pc:spChg>
      </pc:sldChg>
      <pc:sldChg chg="del">
        <pc:chgData name="ウエダ　ユウイチロウ" userId="S::9502000@school.city.osaka.jp::9d501603-b736-4bcd-b9c3-7e632ce4df8b" providerId="AD" clId="Web-{E9B0850F-8B1E-4505-9734-05D67C328BB0}" dt="2024-02-21T05:42:16.067" v="0"/>
        <pc:sldMkLst>
          <pc:docMk/>
          <pc:sldMk cId="1438800005" sldId="259"/>
        </pc:sldMkLst>
      </pc:sldChg>
      <pc:sldChg chg="addSp delSp modSp new modTransition">
        <pc:chgData name="ウエダ　ユウイチロウ" userId="S::9502000@school.city.osaka.jp::9d501603-b736-4bcd-b9c3-7e632ce4df8b" providerId="AD" clId="Web-{E9B0850F-8B1E-4505-9734-05D67C328BB0}" dt="2024-02-21T06:06:28.129" v="178" actId="1076"/>
        <pc:sldMkLst>
          <pc:docMk/>
          <pc:sldMk cId="2928618264" sldId="261"/>
        </pc:sldMkLst>
        <pc:spChg chg="del">
          <ac:chgData name="ウエダ　ユウイチロウ" userId="S::9502000@school.city.osaka.jp::9d501603-b736-4bcd-b9c3-7e632ce4df8b" providerId="AD" clId="Web-{E9B0850F-8B1E-4505-9734-05D67C328BB0}" dt="2024-02-21T05:42:33.318" v="3"/>
          <ac:spMkLst>
            <pc:docMk/>
            <pc:sldMk cId="2928618264" sldId="261"/>
            <ac:spMk id="2" creationId="{22A80C37-6946-E672-4333-7CE33AAF1C17}"/>
          </ac:spMkLst>
        </pc:spChg>
        <pc:spChg chg="del">
          <ac:chgData name="ウエダ　ユウイチロウ" userId="S::9502000@school.city.osaka.jp::9d501603-b736-4bcd-b9c3-7e632ce4df8b" providerId="AD" clId="Web-{E9B0850F-8B1E-4505-9734-05D67C328BB0}" dt="2024-02-21T05:42:25.552" v="2"/>
          <ac:spMkLst>
            <pc:docMk/>
            <pc:sldMk cId="2928618264" sldId="261"/>
            <ac:spMk id="3" creationId="{FB407329-BB97-B8BA-6FFE-93F776BF4F0A}"/>
          </ac:spMkLst>
        </pc:spChg>
        <pc:spChg chg="add del mod">
          <ac:chgData name="ウエダ　ユウイチロウ" userId="S::9502000@school.city.osaka.jp::9d501603-b736-4bcd-b9c3-7e632ce4df8b" providerId="AD" clId="Web-{E9B0850F-8B1E-4505-9734-05D67C328BB0}" dt="2024-02-21T06:06:16.145" v="177"/>
          <ac:spMkLst>
            <pc:docMk/>
            <pc:sldMk cId="2928618264" sldId="261"/>
            <ac:spMk id="6" creationId="{008BA953-CC77-4F6D-F9A2-C1BE78822056}"/>
          </ac:spMkLst>
        </pc:spChg>
        <pc:spChg chg="add del mod">
          <ac:chgData name="ウエダ　ユウイチロウ" userId="S::9502000@school.city.osaka.jp::9d501603-b736-4bcd-b9c3-7e632ce4df8b" providerId="AD" clId="Web-{E9B0850F-8B1E-4505-9734-05D67C328BB0}" dt="2024-02-21T05:59:29.741" v="168"/>
          <ac:spMkLst>
            <pc:docMk/>
            <pc:sldMk cId="2928618264" sldId="261"/>
            <ac:spMk id="7" creationId="{88A23C72-4EB7-4085-F578-D9BE00421543}"/>
          </ac:spMkLst>
        </pc:spChg>
        <pc:spChg chg="add mod">
          <ac:chgData name="ウエダ　ユウイチロウ" userId="S::9502000@school.city.osaka.jp::9d501603-b736-4bcd-b9c3-7e632ce4df8b" providerId="AD" clId="Web-{E9B0850F-8B1E-4505-9734-05D67C328BB0}" dt="2024-02-21T06:06:28.129" v="178" actId="1076"/>
          <ac:spMkLst>
            <pc:docMk/>
            <pc:sldMk cId="2928618264" sldId="261"/>
            <ac:spMk id="9" creationId="{816FBDAE-E203-340D-C089-70DB550AD684}"/>
          </ac:spMkLst>
        </pc:spChg>
        <pc:picChg chg="add mod">
          <ac:chgData name="ウエダ　ユウイチロウ" userId="S::9502000@school.city.osaka.jp::9d501603-b736-4bcd-b9c3-7e632ce4df8b" providerId="AD" clId="Web-{E9B0850F-8B1E-4505-9734-05D67C328BB0}" dt="2024-02-21T05:43:17.022" v="9" actId="1076"/>
          <ac:picMkLst>
            <pc:docMk/>
            <pc:sldMk cId="2928618264" sldId="261"/>
            <ac:picMk id="5" creationId="{F30EFD1A-2B15-3D74-132A-29D69CD9CCE7}"/>
          </ac:picMkLst>
        </pc:picChg>
      </pc:sldChg>
      <pc:sldChg chg="modSp add del replId modTransition">
        <pc:chgData name="ウエダ　ユウイチロウ" userId="S::9502000@school.city.osaka.jp::9d501603-b736-4bcd-b9c3-7e632ce4df8b" providerId="AD" clId="Web-{E9B0850F-8B1E-4505-9734-05D67C328BB0}" dt="2024-02-21T06:09:59.777" v="193"/>
        <pc:sldMkLst>
          <pc:docMk/>
          <pc:sldMk cId="1023655006" sldId="264"/>
        </pc:sldMkLst>
        <pc:spChg chg="mod">
          <ac:chgData name="ウエダ　ユウイチロウ" userId="S::9502000@school.city.osaka.jp::9d501603-b736-4bcd-b9c3-7e632ce4df8b" providerId="AD" clId="Web-{E9B0850F-8B1E-4505-9734-05D67C328BB0}" dt="2024-02-21T06:08:17.133" v="190" actId="1076"/>
          <ac:spMkLst>
            <pc:docMk/>
            <pc:sldMk cId="1023655006" sldId="264"/>
            <ac:spMk id="86" creationId="{49F614DC-4A5B-DFB6-BA3B-CFB6239ECBFF}"/>
          </ac:spMkLst>
        </pc:spChg>
      </pc:sldChg>
      <pc:sldChg chg="delSp new del">
        <pc:chgData name="ウエダ　ユウイチロウ" userId="S::9502000@school.city.osaka.jp::9d501603-b736-4bcd-b9c3-7e632ce4df8b" providerId="AD" clId="Web-{E9B0850F-8B1E-4505-9734-05D67C328BB0}" dt="2024-02-21T06:07:40.882" v="182"/>
        <pc:sldMkLst>
          <pc:docMk/>
          <pc:sldMk cId="2509580846" sldId="264"/>
        </pc:sldMkLst>
        <pc:spChg chg="del">
          <ac:chgData name="ウエダ　ユウイチロウ" userId="S::9502000@school.city.osaka.jp::9d501603-b736-4bcd-b9c3-7e632ce4df8b" providerId="AD" clId="Web-{E9B0850F-8B1E-4505-9734-05D67C328BB0}" dt="2024-02-21T06:07:38.897" v="181"/>
          <ac:spMkLst>
            <pc:docMk/>
            <pc:sldMk cId="2509580846" sldId="264"/>
            <ac:spMk id="2" creationId="{5256FEA8-4737-E42A-EE22-F91E5DBB8623}"/>
          </ac:spMkLst>
        </pc:spChg>
        <pc:spChg chg="del">
          <ac:chgData name="ウエダ　ユウイチロウ" userId="S::9502000@school.city.osaka.jp::9d501603-b736-4bcd-b9c3-7e632ce4df8b" providerId="AD" clId="Web-{E9B0850F-8B1E-4505-9734-05D67C328BB0}" dt="2024-02-21T06:07:36.803" v="180"/>
          <ac:spMkLst>
            <pc:docMk/>
            <pc:sldMk cId="2509580846" sldId="264"/>
            <ac:spMk id="3" creationId="{A58EAE5D-1EA5-1B6F-CD03-5338F98F9A10}"/>
          </ac:spMkLst>
        </pc:spChg>
      </pc:sldChg>
      <pc:sldChg chg="modSp new modTransition">
        <pc:chgData name="ウエダ　ユウイチロウ" userId="S::9502000@school.city.osaka.jp::9d501603-b736-4bcd-b9c3-7e632ce4df8b" providerId="AD" clId="Web-{E9B0850F-8B1E-4505-9734-05D67C328BB0}" dt="2024-02-21T06:12:45.032" v="208"/>
        <pc:sldMkLst>
          <pc:docMk/>
          <pc:sldMk cId="3855286258" sldId="264"/>
        </pc:sldMkLst>
        <pc:spChg chg="mod">
          <ac:chgData name="ウエダ　ユウイチロウ" userId="S::9502000@school.city.osaka.jp::9d501603-b736-4bcd-b9c3-7e632ce4df8b" providerId="AD" clId="Web-{E9B0850F-8B1E-4505-9734-05D67C328BB0}" dt="2024-02-21T06:12:23.141" v="204" actId="20577"/>
          <ac:spMkLst>
            <pc:docMk/>
            <pc:sldMk cId="3855286258" sldId="264"/>
            <ac:spMk id="3" creationId="{76921022-1D56-00FE-E7F1-8D3D4366DD2A}"/>
          </ac:spMkLst>
        </pc:spChg>
      </pc:sldChg>
    </pc:docChg>
  </pc:docChgLst>
  <pc:docChgLst>
    <pc:chgData clId="Web-{333B7E92-4B47-4C55-9BDF-9E376553F7A5}"/>
    <pc:docChg chg="modSld">
      <pc:chgData name="" userId="" providerId="" clId="Web-{333B7E92-4B47-4C55-9BDF-9E376553F7A5}" dt="2024-02-20T06:13:42.151" v="2" actId="20577"/>
      <pc:docMkLst>
        <pc:docMk/>
      </pc:docMkLst>
      <pc:sldChg chg="delSp modSp">
        <pc:chgData name="" userId="" providerId="" clId="Web-{333B7E92-4B47-4C55-9BDF-9E376553F7A5}" dt="2024-02-20T06:13:42.151" v="2" actId="20577"/>
        <pc:sldMkLst>
          <pc:docMk/>
          <pc:sldMk cId="2811523444" sldId="256"/>
        </pc:sldMkLst>
        <pc:spChg chg="mod">
          <ac:chgData name="" userId="" providerId="" clId="Web-{333B7E92-4B47-4C55-9BDF-9E376553F7A5}" dt="2024-02-20T06:13:42.151" v="2" actId="20577"/>
          <ac:spMkLst>
            <pc:docMk/>
            <pc:sldMk cId="2811523444" sldId="256"/>
            <ac:spMk id="2" creationId="{B71302D0-8038-49E9-8A3E-89569AC7133C}"/>
          </ac:spMkLst>
        </pc:spChg>
        <pc:picChg chg="del">
          <ac:chgData name="" userId="" providerId="" clId="Web-{333B7E92-4B47-4C55-9BDF-9E376553F7A5}" dt="2024-02-20T06:13:33.433" v="0"/>
          <ac:picMkLst>
            <pc:docMk/>
            <pc:sldMk cId="2811523444" sldId="256"/>
            <ac:picMk id="4" creationId="{CF36535D-F299-7B86-DB4E-FAEE158DA2F6}"/>
          </ac:picMkLst>
        </pc:picChg>
      </pc:sldChg>
    </pc:docChg>
  </pc:docChgLst>
  <pc:docChgLst>
    <pc:chgData name="ハブチ　カオリ" userId="S::5287413@school.city.osaka.jp::551e6439-f8ca-4104-a6ae-5e3709d51aaa" providerId="AD" clId="Web-{8D8BA737-ACA9-48A4-986F-5B61CBFEAAA2}"/>
    <pc:docChg chg="modSld">
      <pc:chgData name="ハブチ　カオリ" userId="S::5287413@school.city.osaka.jp::551e6439-f8ca-4104-a6ae-5e3709d51aaa" providerId="AD" clId="Web-{8D8BA737-ACA9-48A4-986F-5B61CBFEAAA2}" dt="2024-02-29T06:17:37.925" v="153" actId="20577"/>
      <pc:docMkLst>
        <pc:docMk/>
      </pc:docMkLst>
      <pc:sldChg chg="modSp">
        <pc:chgData name="ハブチ　カオリ" userId="S::5287413@school.city.osaka.jp::551e6439-f8ca-4104-a6ae-5e3709d51aaa" providerId="AD" clId="Web-{8D8BA737-ACA9-48A4-986F-5B61CBFEAAA2}" dt="2024-02-29T06:17:37.925" v="153" actId="20577"/>
        <pc:sldMkLst>
          <pc:docMk/>
          <pc:sldMk cId="169105220" sldId="269"/>
        </pc:sldMkLst>
        <pc:spChg chg="mod">
          <ac:chgData name="ハブチ　カオリ" userId="S::5287413@school.city.osaka.jp::551e6439-f8ca-4104-a6ae-5e3709d51aaa" providerId="AD" clId="Web-{8D8BA737-ACA9-48A4-986F-5B61CBFEAAA2}" dt="2024-02-29T06:17:37.925" v="153" actId="20577"/>
          <ac:spMkLst>
            <pc:docMk/>
            <pc:sldMk cId="169105220" sldId="269"/>
            <ac:spMk id="3" creationId="{E263BAD2-C388-0733-425B-457ABD2FB2ED}"/>
          </ac:spMkLst>
        </pc:spChg>
      </pc:sldChg>
    </pc:docChg>
  </pc:docChgLst>
  <pc:docChgLst>
    <pc:chgData name="ハブチ　カオリ" userId="S::5287413@school.city.osaka.jp::551e6439-f8ca-4104-a6ae-5e3709d51aaa" providerId="AD" clId="Web-{9E48B052-FB81-40FD-9A23-3010626533B6}"/>
    <pc:docChg chg="modSld">
      <pc:chgData name="ハブチ　カオリ" userId="S::5287413@school.city.osaka.jp::551e6439-f8ca-4104-a6ae-5e3709d51aaa" providerId="AD" clId="Web-{9E48B052-FB81-40FD-9A23-3010626533B6}" dt="2024-03-04T05:44:23.409" v="16" actId="14100"/>
      <pc:docMkLst>
        <pc:docMk/>
      </pc:docMkLst>
      <pc:sldChg chg="modSp">
        <pc:chgData name="ハブチ　カオリ" userId="S::5287413@school.city.osaka.jp::551e6439-f8ca-4104-a6ae-5e3709d51aaa" providerId="AD" clId="Web-{9E48B052-FB81-40FD-9A23-3010626533B6}" dt="2024-03-04T05:44:23.409" v="16" actId="14100"/>
        <pc:sldMkLst>
          <pc:docMk/>
          <pc:sldMk cId="169105220" sldId="269"/>
        </pc:sldMkLst>
        <pc:spChg chg="mod">
          <ac:chgData name="ハブチ　カオリ" userId="S::5287413@school.city.osaka.jp::551e6439-f8ca-4104-a6ae-5e3709d51aaa" providerId="AD" clId="Web-{9E48B052-FB81-40FD-9A23-3010626533B6}" dt="2024-03-04T05:44:23.409" v="16" actId="14100"/>
          <ac:spMkLst>
            <pc:docMk/>
            <pc:sldMk cId="169105220" sldId="269"/>
            <ac:spMk id="3" creationId="{E263BAD2-C388-0733-425B-457ABD2FB2ED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2BEF2A5F-D386-4F7F-BB02-57FE7CA94F30}"/>
    <pc:docChg chg="modSld">
      <pc:chgData name="ウエダ　ユウイチロウ" userId="S::9502000@school.city.osaka.jp::9d501603-b736-4bcd-b9c3-7e632ce4df8b" providerId="AD" clId="Web-{2BEF2A5F-D386-4F7F-BB02-57FE7CA94F30}" dt="2024-03-07T23:43:28.790" v="3"/>
      <pc:docMkLst>
        <pc:docMk/>
      </pc:docMkLst>
      <pc:sldChg chg="modTransition">
        <pc:chgData name="ウエダ　ユウイチロウ" userId="S::9502000@school.city.osaka.jp::9d501603-b736-4bcd-b9c3-7e632ce4df8b" providerId="AD" clId="Web-{2BEF2A5F-D386-4F7F-BB02-57FE7CA94F30}" dt="2024-03-07T23:43:28.790" v="3"/>
        <pc:sldMkLst>
          <pc:docMk/>
          <pc:sldMk cId="2140711931" sldId="283"/>
        </pc:sldMkLst>
      </pc:sldChg>
      <pc:sldChg chg="delSp">
        <pc:chgData name="ウエダ　ユウイチロウ" userId="S::9502000@school.city.osaka.jp::9d501603-b736-4bcd-b9c3-7e632ce4df8b" providerId="AD" clId="Web-{2BEF2A5F-D386-4F7F-BB02-57FE7CA94F30}" dt="2024-03-07T23:31:01.636" v="0"/>
        <pc:sldMkLst>
          <pc:docMk/>
          <pc:sldMk cId="2067443830" sldId="286"/>
        </pc:sldMkLst>
        <pc:spChg chg="del">
          <ac:chgData name="ウエダ　ユウイチロウ" userId="S::9502000@school.city.osaka.jp::9d501603-b736-4bcd-b9c3-7e632ce4df8b" providerId="AD" clId="Web-{2BEF2A5F-D386-4F7F-BB02-57FE7CA94F30}" dt="2024-03-07T23:31:01.636" v="0"/>
          <ac:spMkLst>
            <pc:docMk/>
            <pc:sldMk cId="2067443830" sldId="286"/>
            <ac:spMk id="11" creationId="{9709DFEC-22DF-A1D3-8403-A01328FA78C5}"/>
          </ac:spMkLst>
        </pc:spChg>
      </pc:sldChg>
      <pc:sldChg chg="modSp">
        <pc:chgData name="ウエダ　ユウイチロウ" userId="S::9502000@school.city.osaka.jp::9d501603-b736-4bcd-b9c3-7e632ce4df8b" providerId="AD" clId="Web-{2BEF2A5F-D386-4F7F-BB02-57FE7CA94F30}" dt="2024-03-07T23:31:24.370" v="2" actId="20577"/>
        <pc:sldMkLst>
          <pc:docMk/>
          <pc:sldMk cId="3401919822" sldId="287"/>
        </pc:sldMkLst>
        <pc:spChg chg="mod">
          <ac:chgData name="ウエダ　ユウイチロウ" userId="S::9502000@school.city.osaka.jp::9d501603-b736-4bcd-b9c3-7e632ce4df8b" providerId="AD" clId="Web-{2BEF2A5F-D386-4F7F-BB02-57FE7CA94F30}" dt="2024-03-07T23:31:24.370" v="2" actId="20577"/>
          <ac:spMkLst>
            <pc:docMk/>
            <pc:sldMk cId="3401919822" sldId="287"/>
            <ac:spMk id="3" creationId="{31E1C0FA-B5AD-9915-04A5-545B102E789C}"/>
          </ac:spMkLst>
        </pc:spChg>
      </pc:sldChg>
    </pc:docChg>
  </pc:docChgLst>
  <pc:docChgLst>
    <pc:chgData name="ハブチ　カオリ" userId="S::5287413@school.city.osaka.jp::551e6439-f8ca-4104-a6ae-5e3709d51aaa" providerId="AD" clId="Web-{FB21D009-1D92-4A56-A33B-2AD4B09B114F}"/>
    <pc:docChg chg="modSld">
      <pc:chgData name="ハブチ　カオリ" userId="S::5287413@school.city.osaka.jp::551e6439-f8ca-4104-a6ae-5e3709d51aaa" providerId="AD" clId="Web-{FB21D009-1D92-4A56-A33B-2AD4B09B114F}" dt="2024-02-21T06:00:10.977" v="6" actId="20577"/>
      <pc:docMkLst>
        <pc:docMk/>
      </pc:docMkLst>
      <pc:sldChg chg="modSp">
        <pc:chgData name="ハブチ　カオリ" userId="S::5287413@school.city.osaka.jp::551e6439-f8ca-4104-a6ae-5e3709d51aaa" providerId="AD" clId="Web-{FB21D009-1D92-4A56-A33B-2AD4B09B114F}" dt="2024-02-21T06:00:10.977" v="6" actId="20577"/>
        <pc:sldMkLst>
          <pc:docMk/>
          <pc:sldMk cId="2928618264" sldId="261"/>
        </pc:sldMkLst>
        <pc:spChg chg="mod">
          <ac:chgData name="ハブチ　カオリ" userId="S::5287413@school.city.osaka.jp::551e6439-f8ca-4104-a6ae-5e3709d51aaa" providerId="AD" clId="Web-{FB21D009-1D92-4A56-A33B-2AD4B09B114F}" dt="2024-02-21T06:00:10.977" v="6" actId="20577"/>
          <ac:spMkLst>
            <pc:docMk/>
            <pc:sldMk cId="2928618264" sldId="261"/>
            <ac:spMk id="9" creationId="{816FBDAE-E203-340D-C089-70DB550AD684}"/>
          </ac:spMkLst>
        </pc:spChg>
      </pc:sldChg>
    </pc:docChg>
  </pc:docChgLst>
  <pc:docChgLst>
    <pc:chgData name="ハブチ　カオリ" userId="S::5287413@school.city.osaka.jp::551e6439-f8ca-4104-a6ae-5e3709d51aaa" providerId="AD" clId="Web-{54A2A16B-A50F-45FB-93EA-00043F332B8A}"/>
    <pc:docChg chg="modSld">
      <pc:chgData name="ハブチ　カオリ" userId="S::5287413@school.city.osaka.jp::551e6439-f8ca-4104-a6ae-5e3709d51aaa" providerId="AD" clId="Web-{54A2A16B-A50F-45FB-93EA-00043F332B8A}" dt="2024-03-06T15:16:34.346" v="30"/>
      <pc:docMkLst>
        <pc:docMk/>
      </pc:docMkLst>
      <pc:sldChg chg="addSp delSp modSp">
        <pc:chgData name="ハブチ　カオリ" userId="S::5287413@school.city.osaka.jp::551e6439-f8ca-4104-a6ae-5e3709d51aaa" providerId="AD" clId="Web-{54A2A16B-A50F-45FB-93EA-00043F332B8A}" dt="2024-03-06T15:16:34.346" v="30"/>
        <pc:sldMkLst>
          <pc:docMk/>
          <pc:sldMk cId="2185189468" sldId="288"/>
        </pc:sldMkLst>
        <pc:spChg chg="mod">
          <ac:chgData name="ハブチ　カオリ" userId="S::5287413@school.city.osaka.jp::551e6439-f8ca-4104-a6ae-5e3709d51aaa" providerId="AD" clId="Web-{54A2A16B-A50F-45FB-93EA-00043F332B8A}" dt="2024-03-06T15:16:34.346" v="30"/>
          <ac:spMkLst>
            <pc:docMk/>
            <pc:sldMk cId="2185189468" sldId="288"/>
            <ac:spMk id="2" creationId="{A9F492B2-AC9B-83BA-A6C0-8B18FF24C1BF}"/>
          </ac:spMkLst>
        </pc:spChg>
        <pc:spChg chg="del">
          <ac:chgData name="ハブチ　カオリ" userId="S::5287413@school.city.osaka.jp::551e6439-f8ca-4104-a6ae-5e3709d51aaa" providerId="AD" clId="Web-{54A2A16B-A50F-45FB-93EA-00043F332B8A}" dt="2024-03-06T15:16:34.346" v="30"/>
          <ac:spMkLst>
            <pc:docMk/>
            <pc:sldMk cId="2185189468" sldId="288"/>
            <ac:spMk id="19" creationId="{C4879EFC-8E62-4E00-973C-C45EE9EC676D}"/>
          </ac:spMkLst>
        </pc:spChg>
        <pc:spChg chg="del">
          <ac:chgData name="ハブチ　カオリ" userId="S::5287413@school.city.osaka.jp::551e6439-f8ca-4104-a6ae-5e3709d51aaa" providerId="AD" clId="Web-{54A2A16B-A50F-45FB-93EA-00043F332B8A}" dt="2024-03-06T15:16:34.346" v="30"/>
          <ac:spMkLst>
            <pc:docMk/>
            <pc:sldMk cId="2185189468" sldId="288"/>
            <ac:spMk id="20" creationId="{D6A9C53F-5F90-40A5-8C85-5412D39C8C68}"/>
          </ac:spMkLst>
        </pc:spChg>
        <pc:spChg chg="add">
          <ac:chgData name="ハブチ　カオリ" userId="S::5287413@school.city.osaka.jp::551e6439-f8ca-4104-a6ae-5e3709d51aaa" providerId="AD" clId="Web-{54A2A16B-A50F-45FB-93EA-00043F332B8A}" dt="2024-03-06T15:16:34.346" v="30"/>
          <ac:spMkLst>
            <pc:docMk/>
            <pc:sldMk cId="2185189468" sldId="288"/>
            <ac:spMk id="25" creationId="{C4879EFC-8E62-4E00-973C-C45EE9EC676D}"/>
          </ac:spMkLst>
        </pc:spChg>
        <pc:spChg chg="add">
          <ac:chgData name="ハブチ　カオリ" userId="S::5287413@school.city.osaka.jp::551e6439-f8ca-4104-a6ae-5e3709d51aaa" providerId="AD" clId="Web-{54A2A16B-A50F-45FB-93EA-00043F332B8A}" dt="2024-03-06T15:16:34.346" v="30"/>
          <ac:spMkLst>
            <pc:docMk/>
            <pc:sldMk cId="2185189468" sldId="288"/>
            <ac:spMk id="27" creationId="{D6A9C53F-5F90-40A5-8C85-5412D39C8C68}"/>
          </ac:spMkLst>
        </pc:spChg>
        <pc:picChg chg="mod">
          <ac:chgData name="ハブチ　カオリ" userId="S::5287413@school.city.osaka.jp::551e6439-f8ca-4104-a6ae-5e3709d51aaa" providerId="AD" clId="Web-{54A2A16B-A50F-45FB-93EA-00043F332B8A}" dt="2024-03-06T15:16:34.346" v="30"/>
          <ac:picMkLst>
            <pc:docMk/>
            <pc:sldMk cId="2185189468" sldId="288"/>
            <ac:picMk id="5" creationId="{C2C5293C-F177-561C-E2D8-EF32475DCF4C}"/>
          </ac:picMkLst>
        </pc:picChg>
        <pc:picChg chg="mod">
          <ac:chgData name="ハブチ　カオリ" userId="S::5287413@school.city.osaka.jp::551e6439-f8ca-4104-a6ae-5e3709d51aaa" providerId="AD" clId="Web-{54A2A16B-A50F-45FB-93EA-00043F332B8A}" dt="2024-03-06T15:16:34.346" v="30"/>
          <ac:picMkLst>
            <pc:docMk/>
            <pc:sldMk cId="2185189468" sldId="288"/>
            <ac:picMk id="6" creationId="{07E16D28-DF7C-1A6F-9B46-DD7DA47ADACD}"/>
          </ac:picMkLst>
        </pc:picChg>
      </pc:sldChg>
    </pc:docChg>
  </pc:docChgLst>
  <pc:docChgLst>
    <pc:chgData name="マスイ　ソウスケ" userId="S::4524694@school.city.osaka.jp::71ad2116-5a96-4b16-a3ac-cd0fa15557da" providerId="AD" clId="Web-{E6227825-B249-4BDB-9670-F566DDF5F377}"/>
    <pc:docChg chg="modSld sldOrd addMainMaster delMainMaster modMainMaster">
      <pc:chgData name="マスイ　ソウスケ" userId="S::4524694@school.city.osaka.jp::71ad2116-5a96-4b16-a3ac-cd0fa15557da" providerId="AD" clId="Web-{E6227825-B249-4BDB-9670-F566DDF5F377}" dt="2024-02-21T06:13:28.905" v="204" actId="1076"/>
      <pc:docMkLst>
        <pc:docMk/>
      </pc:docMkLst>
      <pc:sldChg chg="mod modClrScheme chgLayout">
        <pc:chgData name="マスイ　ソウスケ" userId="S::4524694@school.city.osaka.jp::71ad2116-5a96-4b16-a3ac-cd0fa15557da" providerId="AD" clId="Web-{E6227825-B249-4BDB-9670-F566DDF5F377}" dt="2024-02-21T05:47:26.591" v="40"/>
        <pc:sldMkLst>
          <pc:docMk/>
          <pc:sldMk cId="2811523444" sldId="256"/>
        </pc:sldMkLst>
      </pc:sldChg>
      <pc:sldChg chg="addSp delSp modSp mod ord modTransition setBg modClrScheme addAnim delAnim modAnim delDesignElem chgLayout">
        <pc:chgData name="マスイ　ソウスケ" userId="S::4524694@school.city.osaka.jp::71ad2116-5a96-4b16-a3ac-cd0fa15557da" providerId="AD" clId="Web-{E6227825-B249-4BDB-9670-F566DDF5F377}" dt="2024-02-21T06:13:28.905" v="204" actId="1076"/>
        <pc:sldMkLst>
          <pc:docMk/>
          <pc:sldMk cId="3743562874" sldId="257"/>
        </pc:sldMkLst>
        <pc:spChg chg="del mod ord">
          <ac:chgData name="マスイ　ソウスケ" userId="S::4524694@school.city.osaka.jp::71ad2116-5a96-4b16-a3ac-cd0fa15557da" providerId="AD" clId="Web-{E6227825-B249-4BDB-9670-F566DDF5F377}" dt="2024-02-21T05:56:27.780" v="71"/>
          <ac:spMkLst>
            <pc:docMk/>
            <pc:sldMk cId="3743562874" sldId="257"/>
            <ac:spMk id="2" creationId="{C1789774-C848-32EB-29AE-F1FA6EB35FD4}"/>
          </ac:spMkLst>
        </pc:spChg>
        <pc:spChg chg="del mod ord">
          <ac:chgData name="マスイ　ソウスケ" userId="S::4524694@school.city.osaka.jp::71ad2116-5a96-4b16-a3ac-cd0fa15557da" providerId="AD" clId="Web-{E6227825-B249-4BDB-9670-F566DDF5F377}" dt="2024-02-21T06:00:32.147" v="77"/>
          <ac:spMkLst>
            <pc:docMk/>
            <pc:sldMk cId="3743562874" sldId="257"/>
            <ac:spMk id="3" creationId="{06BD0CD8-CE3E-8D7E-D3DB-D710E8352A32}"/>
          </ac:spMkLst>
        </pc:spChg>
        <pc:spChg chg="mod">
          <ac:chgData name="マスイ　ソウスケ" userId="S::4524694@school.city.osaka.jp::71ad2116-5a96-4b16-a3ac-cd0fa15557da" providerId="AD" clId="Web-{E6227825-B249-4BDB-9670-F566DDF5F377}" dt="2024-02-21T06:13:28.905" v="204" actId="1076"/>
          <ac:spMkLst>
            <pc:docMk/>
            <pc:sldMk cId="3743562874" sldId="257"/>
            <ac:spMk id="3" creationId="{790BF5B8-57FD-7C66-7F58-49F138E15AA4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8" creationId="{489B7BFD-8F45-4093-AD9C-91B15B0503D9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16" creationId="{2B06059C-C357-4011-82B9-9C0106301384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1:56.768" v="9"/>
          <ac:spMkLst>
            <pc:docMk/>
            <pc:sldMk cId="3743562874" sldId="257"/>
            <ac:spMk id="17" creationId="{B210AC1D-4063-4C6E-9528-FA9C4C0C18E6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1:56.768" v="9"/>
          <ac:spMkLst>
            <pc:docMk/>
            <pc:sldMk cId="3743562874" sldId="257"/>
            <ac:spMk id="18" creationId="{02F8C595-E68C-4306-AED8-DC7826A0A506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20" creationId="{279CAF82-0ECF-42BE-8F37-F71941E5D410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22" creationId="{218E095B-4870-4AD5-9C41-C16D59523501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58.045" v="44"/>
          <ac:spMkLst>
            <pc:docMk/>
            <pc:sldMk cId="3743562874" sldId="257"/>
            <ac:spMk id="23" creationId="{C7D023E4-8DE1-436E-9847-ED6A4B4B04FD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30" creationId="{498F8FF6-43B4-494A-AF8F-123A4983EDF7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31" creationId="{033BC44A-0661-43B4-9C14-FD5963C226AE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32" creationId="{5AFEC601-A132-47EE-B0C2-B38ACD9FCE6F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33" creationId="{BE8CB2F0-2F5A-4EBD-B214-E0309C31F578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35" creationId="{FFD3887D-244B-4EC4-9208-E304984C5D0F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09.972" v="11"/>
          <ac:spMkLst>
            <pc:docMk/>
            <pc:sldMk cId="3743562874" sldId="257"/>
            <ac:spMk id="37" creationId="{97224C31-855E-4593-8A58-5B2B0CC4F537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2:30.035" v="13"/>
          <ac:spMkLst>
            <pc:docMk/>
            <pc:sldMk cId="3743562874" sldId="257"/>
            <ac:spMk id="40" creationId="{8870DEF6-46A2-D4F8-8BE6-91165D93ECC4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06.293" v="39"/>
          <ac:spMkLst>
            <pc:docMk/>
            <pc:sldMk cId="3743562874" sldId="257"/>
            <ac:spMk id="54" creationId="{4D60F200-5EB0-B223-2439-C96C67F0FEE1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06.293" v="39"/>
          <ac:spMkLst>
            <pc:docMk/>
            <pc:sldMk cId="3743562874" sldId="257"/>
            <ac:spMk id="56" creationId="{A6567EA8-C72D-4B9B-D23F-6B2E9F9C9F47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06.293" v="39"/>
          <ac:spMkLst>
            <pc:docMk/>
            <pc:sldMk cId="3743562874" sldId="257"/>
            <ac:spMk id="58" creationId="{FEFBFA78-9360-1E01-5448-6D5AE0A32601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06.293" v="39"/>
          <ac:spMkLst>
            <pc:docMk/>
            <pc:sldMk cId="3743562874" sldId="257"/>
            <ac:spMk id="60" creationId="{1740453C-744F-DB3A-47EC-15EACE1DC117}"/>
          </ac:spMkLst>
        </pc:spChg>
        <pc:spChg chg="add">
          <ac:chgData name="マスイ　ソウスケ" userId="S::4524694@school.city.osaka.jp::71ad2116-5a96-4b16-a3ac-cd0fa15557da" providerId="AD" clId="Web-{E6227825-B249-4BDB-9670-F566DDF5F377}" dt="2024-02-21T05:48:35.531" v="49"/>
          <ac:spMkLst>
            <pc:docMk/>
            <pc:sldMk cId="3743562874" sldId="257"/>
            <ac:spMk id="61" creationId="{5A292AEA-2528-46C0-B426-95822B6141FB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06.293" v="39"/>
          <ac:spMkLst>
            <pc:docMk/>
            <pc:sldMk cId="3743562874" sldId="257"/>
            <ac:spMk id="62" creationId="{B6924B03-77BD-EAE3-2854-43363FF8E6BB}"/>
          </ac:spMkLst>
        </pc:spChg>
        <pc:spChg chg="add">
          <ac:chgData name="マスイ　ソウスケ" userId="S::4524694@school.city.osaka.jp::71ad2116-5a96-4b16-a3ac-cd0fa15557da" providerId="AD" clId="Web-{E6227825-B249-4BDB-9670-F566DDF5F377}" dt="2024-02-21T05:48:35.531" v="49"/>
          <ac:spMkLst>
            <pc:docMk/>
            <pc:sldMk cId="3743562874" sldId="257"/>
            <ac:spMk id="63" creationId="{D8B7B198-E4DF-43CD-AD8C-199884323745}"/>
          </ac:spMkLst>
        </pc:spChg>
        <pc:spChg chg="add">
          <ac:chgData name="マスイ　ソウスケ" userId="S::4524694@school.city.osaka.jp::71ad2116-5a96-4b16-a3ac-cd0fa15557da" providerId="AD" clId="Web-{E6227825-B249-4BDB-9670-F566DDF5F377}" dt="2024-02-21T05:48:35.531" v="49"/>
          <ac:spMkLst>
            <pc:docMk/>
            <pc:sldMk cId="3743562874" sldId="257"/>
            <ac:spMk id="64" creationId="{2BE67753-EA0E-4819-8D22-0B6600CF7231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30.982" v="41"/>
          <ac:spMkLst>
            <pc:docMk/>
            <pc:sldMk cId="3743562874" sldId="257"/>
            <ac:spMk id="67" creationId="{0E3596DD-156A-473E-9BB3-C6A29F7574E9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47:30.982" v="41"/>
          <ac:spMkLst>
            <pc:docMk/>
            <pc:sldMk cId="3743562874" sldId="257"/>
            <ac:spMk id="69" creationId="{2C46C4D6-C474-4E92-B52E-944C1118F7B6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5:55:47.513" v="64"/>
          <ac:spMkLst>
            <pc:docMk/>
            <pc:sldMk cId="3743562874" sldId="257"/>
            <ac:spMk id="82" creationId="{93A8E12F-9159-A5B8-6496-F031FB48740D}"/>
          </ac:spMkLst>
        </pc:spChg>
        <pc:spChg chg="add del mod">
          <ac:chgData name="マスイ　ソウスケ" userId="S::4524694@school.city.osaka.jp::71ad2116-5a96-4b16-a3ac-cd0fa15557da" providerId="AD" clId="Web-{E6227825-B249-4BDB-9670-F566DDF5F377}" dt="2024-02-21T05:58:31.502" v="74"/>
          <ac:spMkLst>
            <pc:docMk/>
            <pc:sldMk cId="3743562874" sldId="257"/>
            <ac:spMk id="84" creationId="{624E6F78-0B94-09EB-6758-E99F80A7FC07}"/>
          </ac:spMkLst>
        </pc:spChg>
        <pc:spChg chg="add mod">
          <ac:chgData name="マスイ　ソウスケ" userId="S::4524694@school.city.osaka.jp::71ad2116-5a96-4b16-a3ac-cd0fa15557da" providerId="AD" clId="Web-{E6227825-B249-4BDB-9670-F566DDF5F377}" dt="2024-02-21T06:12:05.981" v="201" actId="14100"/>
          <ac:spMkLst>
            <pc:docMk/>
            <pc:sldMk cId="3743562874" sldId="257"/>
            <ac:spMk id="86" creationId="{49F614DC-4A5B-DFB6-BA3B-CFB6239ECBFF}"/>
          </ac:spMkLst>
        </pc:spChg>
        <pc:spChg chg="add del">
          <ac:chgData name="マスイ　ソウスケ" userId="S::4524694@school.city.osaka.jp::71ad2116-5a96-4b16-a3ac-cd0fa15557da" providerId="AD" clId="Web-{E6227825-B249-4BDB-9670-F566DDF5F377}" dt="2024-02-21T06:00:55.788" v="79"/>
          <ac:spMkLst>
            <pc:docMk/>
            <pc:sldMk cId="3743562874" sldId="257"/>
            <ac:spMk id="87" creationId="{E08A09CA-D2DC-118B-A792-298B3A4AE564}"/>
          </ac:spMkLst>
        </pc:spChg>
        <pc:grpChg chg="add del">
          <ac:chgData name="マスイ　ソウスケ" userId="S::4524694@school.city.osaka.jp::71ad2116-5a96-4b16-a3ac-cd0fa15557da" providerId="AD" clId="Web-{E6227825-B249-4BDB-9670-F566DDF5F377}" dt="2024-02-21T05:42:09.972" v="11"/>
          <ac:grpSpMkLst>
            <pc:docMk/>
            <pc:sldMk cId="3743562874" sldId="257"/>
            <ac:grpSpMk id="10" creationId="{042BC7E5-76DB-4826-8C07-4A49B6353F76}"/>
          </ac:grpSpMkLst>
        </pc:grpChg>
        <pc:grpChg chg="add del">
          <ac:chgData name="マスイ　ソウスケ" userId="S::4524694@school.city.osaka.jp::71ad2116-5a96-4b16-a3ac-cd0fa15557da" providerId="AD" clId="Web-{E6227825-B249-4BDB-9670-F566DDF5F377}" dt="2024-02-21T05:42:09.972" v="11"/>
          <ac:grpSpMkLst>
            <pc:docMk/>
            <pc:sldMk cId="3743562874" sldId="257"/>
            <ac:grpSpMk id="24" creationId="{FB9739EB-7F66-433D-841F-AB3CD18700B7}"/>
          </ac:grpSpMkLst>
        </pc:grpChg>
        <pc:grpChg chg="add del">
          <ac:chgData name="マスイ　ソウスケ" userId="S::4524694@school.city.osaka.jp::71ad2116-5a96-4b16-a3ac-cd0fa15557da" providerId="AD" clId="Web-{E6227825-B249-4BDB-9670-F566DDF5F377}" dt="2024-02-21T05:47:58.045" v="44"/>
          <ac:grpSpMkLst>
            <pc:docMk/>
            <pc:sldMk cId="3743562874" sldId="257"/>
            <ac:grpSpMk id="25" creationId="{1FEC590B-3306-47E9-BD67-97F3F76169A4}"/>
          </ac:grpSpMkLst>
        </pc:grpChg>
        <pc:grpChg chg="add del">
          <ac:chgData name="マスイ　ソウスケ" userId="S::4524694@school.city.osaka.jp::71ad2116-5a96-4b16-a3ac-cd0fa15557da" providerId="AD" clId="Web-{E6227825-B249-4BDB-9670-F566DDF5F377}" dt="2024-02-21T05:47:58.045" v="44"/>
          <ac:grpSpMkLst>
            <pc:docMk/>
            <pc:sldMk cId="3743562874" sldId="257"/>
            <ac:grpSpMk id="28" creationId="{A47AAF5E-1692-48C9-98FB-6432BF0BC4F7}"/>
          </ac:grpSpMkLst>
        </pc:grpChg>
        <pc:grpChg chg="add del">
          <ac:chgData name="マスイ　ソウスケ" userId="S::4524694@school.city.osaka.jp::71ad2116-5a96-4b16-a3ac-cd0fa15557da" providerId="AD" clId="Web-{E6227825-B249-4BDB-9670-F566DDF5F377}" dt="2024-02-21T05:48:32.546" v="46"/>
          <ac:grpSpMkLst>
            <pc:docMk/>
            <pc:sldMk cId="3743562874" sldId="257"/>
            <ac:grpSpMk id="53" creationId="{780C4553-5AA5-ABAD-A86E-A9DB53A55466}"/>
          </ac:grpSpMkLst>
        </pc:grpChg>
        <pc:grpChg chg="add">
          <ac:chgData name="マスイ　ソウスケ" userId="S::4524694@school.city.osaka.jp::71ad2116-5a96-4b16-a3ac-cd0fa15557da" providerId="AD" clId="Web-{E6227825-B249-4BDB-9670-F566DDF5F377}" dt="2024-02-21T05:48:35.531" v="49"/>
          <ac:grpSpMkLst>
            <pc:docMk/>
            <pc:sldMk cId="3743562874" sldId="257"/>
            <ac:grpSpMk id="65" creationId="{D76D63AC-0421-45EC-B383-E79A61A78C6B}"/>
          </ac:grpSpMkLst>
        </pc:grpChg>
        <pc:grpChg chg="add">
          <ac:chgData name="マスイ　ソウスケ" userId="S::4524694@school.city.osaka.jp::71ad2116-5a96-4b16-a3ac-cd0fa15557da" providerId="AD" clId="Web-{E6227825-B249-4BDB-9670-F566DDF5F377}" dt="2024-02-21T05:48:35.531" v="49"/>
          <ac:grpSpMkLst>
            <pc:docMk/>
            <pc:sldMk cId="3743562874" sldId="257"/>
            <ac:grpSpMk id="74" creationId="{87F87F1B-42BA-4AC7-A4E2-41544DDB2CE3}"/>
          </ac:grpSpMkLst>
        </pc:grpChg>
        <pc:grpChg chg="add">
          <ac:chgData name="マスイ　ソウスケ" userId="S::4524694@school.city.osaka.jp::71ad2116-5a96-4b16-a3ac-cd0fa15557da" providerId="AD" clId="Web-{E6227825-B249-4BDB-9670-F566DDF5F377}" dt="2024-02-21T05:48:35.531" v="49"/>
          <ac:grpSpMkLst>
            <pc:docMk/>
            <pc:sldMk cId="3743562874" sldId="257"/>
            <ac:grpSpMk id="77" creationId="{967346A5-7569-4F15-AB5D-BE3DADF192C0}"/>
          </ac:grpSpMkLst>
        </pc:grpChg>
        <pc:graphicFrameChg chg="add del mod modGraphic">
          <ac:chgData name="マスイ　ソウスケ" userId="S::4524694@school.city.osaka.jp::71ad2116-5a96-4b16-a3ac-cd0fa15557da" providerId="AD" clId="Web-{E6227825-B249-4BDB-9670-F566DDF5F377}" dt="2024-02-21T05:46:31.042" v="37"/>
          <ac:graphicFrameMkLst>
            <pc:docMk/>
            <pc:sldMk cId="3743562874" sldId="257"/>
            <ac:graphicFrameMk id="42" creationId="{D67CAF5D-2B31-9B80-F162-47589E08B8D1}"/>
          </ac:graphicFrameMkLst>
        </pc:graphicFrameChg>
        <pc:picChg chg="add del">
          <ac:chgData name="マスイ　ソウスケ" userId="S::4524694@school.city.osaka.jp::71ad2116-5a96-4b16-a3ac-cd0fa15557da" providerId="AD" clId="Web-{E6227825-B249-4BDB-9670-F566DDF5F377}" dt="2024-02-21T05:41:32.002" v="3"/>
          <ac:picMkLst>
            <pc:docMk/>
            <pc:sldMk cId="3743562874" sldId="257"/>
            <ac:picMk id="5" creationId="{269F57B6-8319-A0DB-10C3-3E2F56436CE2}"/>
          </ac:picMkLst>
        </pc:picChg>
        <pc:picChg chg="add del mod">
          <ac:chgData name="マスイ　ソウスケ" userId="S::4524694@school.city.osaka.jp::71ad2116-5a96-4b16-a3ac-cd0fa15557da" providerId="AD" clId="Web-{E6227825-B249-4BDB-9670-F566DDF5F377}" dt="2024-02-21T05:44:32.836" v="25"/>
          <ac:picMkLst>
            <pc:docMk/>
            <pc:sldMk cId="3743562874" sldId="257"/>
            <ac:picMk id="6" creationId="{34C3DA92-25D6-5681-8BD7-461FC08891A3}"/>
          </ac:picMkLst>
        </pc:picChg>
        <pc:picChg chg="add del">
          <ac:chgData name="マスイ　ソウスケ" userId="S::4524694@school.city.osaka.jp::71ad2116-5a96-4b16-a3ac-cd0fa15557da" providerId="AD" clId="Web-{E6227825-B249-4BDB-9670-F566DDF5F377}" dt="2024-02-21T05:41:36.689" v="5"/>
          <ac:picMkLst>
            <pc:docMk/>
            <pc:sldMk cId="3743562874" sldId="257"/>
            <ac:picMk id="11" creationId="{6C7C5ABF-8F25-2D37-4839-DFC06C3C5BFB}"/>
          </ac:picMkLst>
        </pc:picChg>
        <pc:picChg chg="add del">
          <ac:chgData name="マスイ　ソウスケ" userId="S::4524694@school.city.osaka.jp::71ad2116-5a96-4b16-a3ac-cd0fa15557da" providerId="AD" clId="Web-{E6227825-B249-4BDB-9670-F566DDF5F377}" dt="2024-02-21T05:41:50.768" v="7"/>
          <ac:picMkLst>
            <pc:docMk/>
            <pc:sldMk cId="3743562874" sldId="257"/>
            <ac:picMk id="15" creationId="{37B047D9-FA3D-7F0A-55DA-62A00055AFE8}"/>
          </ac:picMkLst>
        </pc:picChg>
        <pc:picChg chg="add del">
          <ac:chgData name="マスイ　ソウスケ" userId="S::4524694@school.city.osaka.jp::71ad2116-5a96-4b16-a3ac-cd0fa15557da" providerId="AD" clId="Web-{E6227825-B249-4BDB-9670-F566DDF5F377}" dt="2024-02-21T05:41:56.768" v="9"/>
          <ac:picMkLst>
            <pc:docMk/>
            <pc:sldMk cId="3743562874" sldId="257"/>
            <ac:picMk id="19" creationId="{D9520D05-9E0A-B032-ADCF-45BE3BE05B7A}"/>
          </ac:picMkLst>
        </pc:picChg>
        <pc:picChg chg="add del">
          <ac:chgData name="マスイ　ソウスケ" userId="S::4524694@school.city.osaka.jp::71ad2116-5a96-4b16-a3ac-cd0fa15557da" providerId="AD" clId="Web-{E6227825-B249-4BDB-9670-F566DDF5F377}" dt="2024-02-21T05:42:30.035" v="13"/>
          <ac:picMkLst>
            <pc:docMk/>
            <pc:sldMk cId="3743562874" sldId="257"/>
            <ac:picMk id="39" creationId="{5D87A555-F7DC-F8A3-C0F7-41B6DB3E872D}"/>
          </ac:picMkLst>
        </pc:picChg>
        <pc:picChg chg="add del mod ord">
          <ac:chgData name="マスイ　ソウスケ" userId="S::4524694@school.city.osaka.jp::71ad2116-5a96-4b16-a3ac-cd0fa15557da" providerId="AD" clId="Web-{E6227825-B249-4BDB-9670-F566DDF5F377}" dt="2024-02-21T05:47:34.419" v="42"/>
          <ac:picMkLst>
            <pc:docMk/>
            <pc:sldMk cId="3743562874" sldId="257"/>
            <ac:picMk id="43" creationId="{269F57B6-8319-A0DB-10C3-3E2F56436CE2}"/>
          </ac:picMkLst>
        </pc:picChg>
        <pc:picChg chg="add del">
          <ac:chgData name="マスイ　ソウスケ" userId="S::4524694@school.city.osaka.jp::71ad2116-5a96-4b16-a3ac-cd0fa15557da" providerId="AD" clId="Web-{E6227825-B249-4BDB-9670-F566DDF5F377}" dt="2024-02-21T05:48:32.546" v="46"/>
          <ac:picMkLst>
            <pc:docMk/>
            <pc:sldMk cId="3743562874" sldId="257"/>
            <ac:picMk id="52" creationId="{16EFE740-5AA2-C8F4-02A0-435ED93582A7}"/>
          </ac:picMkLst>
        </pc:picChg>
        <pc:inkChg chg="add mod">
          <ac:chgData name="マスイ　ソウスケ" userId="S::4524694@school.city.osaka.jp::71ad2116-5a96-4b16-a3ac-cd0fa15557da" providerId="AD" clId="Web-{E6227825-B249-4BDB-9670-F566DDF5F377}" dt="2024-02-21T05:45:04.993" v="26"/>
          <ac:inkMkLst>
            <pc:docMk/>
            <pc:sldMk cId="3743562874" sldId="257"/>
            <ac:inkMk id="4" creationId="{50D94975-E100-43E5-23A6-09EE8DC2A67F}"/>
          </ac:inkMkLst>
        </pc:inkChg>
        <pc:inkChg chg="add del">
          <ac:chgData name="マスイ　ソウスケ" userId="S::4524694@school.city.osaka.jp::71ad2116-5a96-4b16-a3ac-cd0fa15557da" providerId="AD" clId="Web-{E6227825-B249-4BDB-9670-F566DDF5F377}" dt="2024-02-21T05:44:16.523" v="22"/>
          <ac:inkMkLst>
            <pc:docMk/>
            <pc:sldMk cId="3743562874" sldId="257"/>
            <ac:inkMk id="7" creationId="{6AD58207-3ADB-0BA3-F58B-424F8C4C889B}"/>
          </ac:inkMkLst>
        </pc:inkChg>
        <pc:inkChg chg="add del">
          <ac:chgData name="マスイ　ソウスケ" userId="S::4524694@school.city.osaka.jp::71ad2116-5a96-4b16-a3ac-cd0fa15557da" providerId="AD" clId="Web-{E6227825-B249-4BDB-9670-F566DDF5F377}" dt="2024-02-21T05:44:30.117" v="24"/>
          <ac:inkMkLst>
            <pc:docMk/>
            <pc:sldMk cId="3743562874" sldId="257"/>
            <ac:inkMk id="13" creationId="{FA941C6D-D0B3-FF49-188E-0279A6639A5A}"/>
          </ac:inkMkLst>
        </pc:inkChg>
        <pc:inkChg chg="add del">
          <ac:chgData name="マスイ　ソウスケ" userId="S::4524694@school.city.osaka.jp::71ad2116-5a96-4b16-a3ac-cd0fa15557da" providerId="AD" clId="Web-{E6227825-B249-4BDB-9670-F566DDF5F377}" dt="2024-02-21T05:45:49.760" v="32"/>
          <ac:inkMkLst>
            <pc:docMk/>
            <pc:sldMk cId="3743562874" sldId="257"/>
            <ac:inkMk id="34" creationId="{9B6B9127-9B53-C50A-8EE7-B15A96616F40}"/>
          </ac:inkMkLst>
        </pc:inkChg>
        <pc:inkChg chg="add del">
          <ac:chgData name="マスイ　ソウスケ" userId="S::4524694@school.city.osaka.jp::71ad2116-5a96-4b16-a3ac-cd0fa15557da" providerId="AD" clId="Web-{E6227825-B249-4BDB-9670-F566DDF5F377}" dt="2024-02-21T05:45:49.760" v="31"/>
          <ac:inkMkLst>
            <pc:docMk/>
            <pc:sldMk cId="3743562874" sldId="257"/>
            <ac:inkMk id="36" creationId="{AAA30578-8411-0897-D9E1-D7DF7D3DC64D}"/>
          </ac:inkMkLst>
        </pc:inkChg>
        <pc:inkChg chg="add del">
          <ac:chgData name="マスイ　ソウスケ" userId="S::4524694@school.city.osaka.jp::71ad2116-5a96-4b16-a3ac-cd0fa15557da" providerId="AD" clId="Web-{E6227825-B249-4BDB-9670-F566DDF5F377}" dt="2024-02-21T05:45:46.791" v="30"/>
          <ac:inkMkLst>
            <pc:docMk/>
            <pc:sldMk cId="3743562874" sldId="257"/>
            <ac:inkMk id="38" creationId="{3ECAC126-F463-AF9F-A895-81BB27EFAB8A}"/>
          </ac:inkMkLst>
        </pc:inkChg>
        <pc:inkChg chg="add del">
          <ac:chgData name="マスイ　ソウスケ" userId="S::4524694@school.city.osaka.jp::71ad2116-5a96-4b16-a3ac-cd0fa15557da" providerId="AD" clId="Web-{E6227825-B249-4BDB-9670-F566DDF5F377}" dt="2024-02-21T05:46:11.854" v="35"/>
          <ac:inkMkLst>
            <pc:docMk/>
            <pc:sldMk cId="3743562874" sldId="257"/>
            <ac:inkMk id="51" creationId="{C52E2A85-CF31-868B-598E-5EA703B63ABF}"/>
          </ac:inkMkLst>
        </pc:inkChg>
        <pc:cxnChg chg="add del">
          <ac:chgData name="マスイ　ソウスケ" userId="S::4524694@school.city.osaka.jp::71ad2116-5a96-4b16-a3ac-cd0fa15557da" providerId="AD" clId="Web-{E6227825-B249-4BDB-9670-F566DDF5F377}" dt="2024-02-21T05:41:32.002" v="3"/>
          <ac:cxnSpMkLst>
            <pc:docMk/>
            <pc:sldMk cId="3743562874" sldId="257"/>
            <ac:cxnSpMk id="9" creationId="{1503BFE4-729B-D9D0-C17B-501E6AF1127A}"/>
          </ac:cxnSpMkLst>
        </pc:cxnChg>
        <pc:cxnChg chg="add del">
          <ac:chgData name="マスイ　ソウスケ" userId="S::4524694@school.city.osaka.jp::71ad2116-5a96-4b16-a3ac-cd0fa15557da" providerId="AD" clId="Web-{E6227825-B249-4BDB-9670-F566DDF5F377}" dt="2024-02-21T05:41:36.689" v="5"/>
          <ac:cxnSpMkLst>
            <pc:docMk/>
            <pc:sldMk cId="3743562874" sldId="257"/>
            <ac:cxnSpMk id="12" creationId="{249EDD1B-F94D-B4E6-ACAA-566B9A26FDE3}"/>
          </ac:cxnSpMkLst>
        </pc:cxnChg>
        <pc:cxnChg chg="add del">
          <ac:chgData name="マスイ　ソウスケ" userId="S::4524694@school.city.osaka.jp::71ad2116-5a96-4b16-a3ac-cd0fa15557da" providerId="AD" clId="Web-{E6227825-B249-4BDB-9670-F566DDF5F377}" dt="2024-02-21T05:41:50.768" v="7"/>
          <ac:cxnSpMkLst>
            <pc:docMk/>
            <pc:sldMk cId="3743562874" sldId="257"/>
            <ac:cxnSpMk id="14" creationId="{37C77032-C865-6057-7D7A-E2743CFA20F9}"/>
          </ac:cxnSpMkLst>
        </pc:cxnChg>
        <pc:cxnChg chg="add del">
          <ac:chgData name="マスイ　ソウスケ" userId="S::4524694@school.city.osaka.jp::71ad2116-5a96-4b16-a3ac-cd0fa15557da" providerId="AD" clId="Web-{E6227825-B249-4BDB-9670-F566DDF5F377}" dt="2024-02-21T05:42:30.035" v="13"/>
          <ac:cxnSpMkLst>
            <pc:docMk/>
            <pc:sldMk cId="3743562874" sldId="257"/>
            <ac:cxnSpMk id="41" creationId="{8748256A-88AC-4254-406B-0E8EE2CC2B50}"/>
          </ac:cxnSpMkLst>
        </pc:cxnChg>
        <pc:cxnChg chg="add del">
          <ac:chgData name="マスイ　ソウスケ" userId="S::4524694@school.city.osaka.jp::71ad2116-5a96-4b16-a3ac-cd0fa15557da" providerId="AD" clId="Web-{E6227825-B249-4BDB-9670-F566DDF5F377}" dt="2024-02-21T05:42:56.895" v="18"/>
          <ac:cxnSpMkLst>
            <pc:docMk/>
            <pc:sldMk cId="3743562874" sldId="257"/>
            <ac:cxnSpMk id="44" creationId="{1503BFE4-729B-D9D0-C17B-501E6AF1127A}"/>
          </ac:cxnSpMkLst>
        </pc:cxnChg>
        <pc:cxnChg chg="add del">
          <ac:chgData name="マスイ　ソウスケ" userId="S::4524694@school.city.osaka.jp::71ad2116-5a96-4b16-a3ac-cd0fa15557da" providerId="AD" clId="Web-{E6227825-B249-4BDB-9670-F566DDF5F377}" dt="2024-02-21T05:45:04.993" v="26"/>
          <ac:cxnSpMkLst>
            <pc:docMk/>
            <pc:sldMk cId="3743562874" sldId="257"/>
            <ac:cxnSpMk id="49" creationId="{1503BFE4-729B-D9D0-C17B-501E6AF1127A}"/>
          </ac:cxnSpMkLst>
        </pc:cxnChg>
        <pc:cxnChg chg="add del">
          <ac:chgData name="マスイ　ソウスケ" userId="S::4524694@school.city.osaka.jp::71ad2116-5a96-4b16-a3ac-cd0fa15557da" providerId="AD" clId="Web-{E6227825-B249-4BDB-9670-F566DDF5F377}" dt="2024-02-21T05:48:35.484" v="48"/>
          <ac:cxnSpMkLst>
            <pc:docMk/>
            <pc:sldMk cId="3743562874" sldId="257"/>
            <ac:cxnSpMk id="59" creationId="{F573D479-95C4-023B-0479-E919CE24B004}"/>
          </ac:cxnSpMkLst>
        </pc:cxnChg>
      </pc:sldChg>
      <pc:sldChg chg="modSp mod modClrScheme chgLayout">
        <pc:chgData name="マスイ　ソウスケ" userId="S::4524694@school.city.osaka.jp::71ad2116-5a96-4b16-a3ac-cd0fa15557da" providerId="AD" clId="Web-{E6227825-B249-4BDB-9670-F566DDF5F377}" dt="2024-02-21T05:40:56.079" v="1"/>
        <pc:sldMkLst>
          <pc:docMk/>
          <pc:sldMk cId="361693040" sldId="258"/>
        </pc:sldMkLst>
        <pc:spChg chg="mod ord">
          <ac:chgData name="マスイ　ソウスケ" userId="S::4524694@school.city.osaka.jp::71ad2116-5a96-4b16-a3ac-cd0fa15557da" providerId="AD" clId="Web-{E6227825-B249-4BDB-9670-F566DDF5F377}" dt="2024-02-21T05:40:56.079" v="1"/>
          <ac:spMkLst>
            <pc:docMk/>
            <pc:sldMk cId="361693040" sldId="258"/>
            <ac:spMk id="2" creationId="{76E82828-7202-30CB-1FD5-6DA01F94DA9F}"/>
          </ac:spMkLst>
        </pc:spChg>
        <pc:spChg chg="mod ord">
          <ac:chgData name="マスイ　ソウスケ" userId="S::4524694@school.city.osaka.jp::71ad2116-5a96-4b16-a3ac-cd0fa15557da" providerId="AD" clId="Web-{E6227825-B249-4BDB-9670-F566DDF5F377}" dt="2024-02-21T05:40:56.079" v="1"/>
          <ac:spMkLst>
            <pc:docMk/>
            <pc:sldMk cId="361693040" sldId="258"/>
            <ac:spMk id="3" creationId="{CAFA9858-7A91-299C-27A8-FC0F3155268C}"/>
          </ac:spMkLst>
        </pc:spChg>
      </pc:sldChg>
      <pc:sldChg chg="mod modClrScheme chgLayout">
        <pc:chgData name="マスイ　ソウスケ" userId="S::4524694@school.city.osaka.jp::71ad2116-5a96-4b16-a3ac-cd0fa15557da" providerId="AD" clId="Web-{E6227825-B249-4BDB-9670-F566DDF5F377}" dt="2024-02-21T05:40:56.079" v="1"/>
        <pc:sldMkLst>
          <pc:docMk/>
          <pc:sldMk cId="1438800005" sldId="259"/>
        </pc:sldMkLst>
      </pc:sldChg>
      <pc:sldChg chg="modSp mod modClrScheme chgLayout">
        <pc:chgData name="マスイ　ソウスケ" userId="S::4524694@school.city.osaka.jp::71ad2116-5a96-4b16-a3ac-cd0fa15557da" providerId="AD" clId="Web-{E6227825-B249-4BDB-9670-F566DDF5F377}" dt="2024-02-21T05:40:56.079" v="1"/>
        <pc:sldMkLst>
          <pc:docMk/>
          <pc:sldMk cId="2793621677" sldId="260"/>
        </pc:sldMkLst>
        <pc:spChg chg="mod ord">
          <ac:chgData name="マスイ　ソウスケ" userId="S::4524694@school.city.osaka.jp::71ad2116-5a96-4b16-a3ac-cd0fa15557da" providerId="AD" clId="Web-{E6227825-B249-4BDB-9670-F566DDF5F377}" dt="2024-02-21T05:40:56.079" v="1"/>
          <ac:spMkLst>
            <pc:docMk/>
            <pc:sldMk cId="2793621677" sldId="260"/>
            <ac:spMk id="2" creationId="{743C9B31-563E-C89A-4173-0E5D84A1CE6C}"/>
          </ac:spMkLst>
        </pc:spChg>
        <pc:spChg chg="mod ord">
          <ac:chgData name="マスイ　ソウスケ" userId="S::4524694@school.city.osaka.jp::71ad2116-5a96-4b16-a3ac-cd0fa15557da" providerId="AD" clId="Web-{E6227825-B249-4BDB-9670-F566DDF5F377}" dt="2024-02-21T05:40:56.079" v="1"/>
          <ac:spMkLst>
            <pc:docMk/>
            <pc:sldMk cId="2793621677" sldId="260"/>
            <ac:spMk id="3" creationId="{C2892047-823F-E867-7F70-D135F0ED262C}"/>
          </ac:spMkLst>
        </pc:spChg>
      </pc:sldChg>
      <pc:sldChg chg="mod ord">
        <pc:chgData name="マスイ　ソウスケ" userId="S::4524694@school.city.osaka.jp::71ad2116-5a96-4b16-a3ac-cd0fa15557da" providerId="AD" clId="Web-{E6227825-B249-4BDB-9670-F566DDF5F377}" dt="2024-02-21T05:51:55.709" v="53"/>
        <pc:sldMkLst>
          <pc:docMk/>
          <pc:sldMk cId="2928618264" sldId="261"/>
        </pc:sldMkLst>
      </pc:sldChg>
      <pc:sldChg chg="mod">
        <pc:chgData name="マスイ　ソウスケ" userId="S::4524694@school.city.osaka.jp::71ad2116-5a96-4b16-a3ac-cd0fa15557da" providerId="AD" clId="Web-{E6227825-B249-4BDB-9670-F566DDF5F377}" dt="2024-02-21T05:47:26.591" v="40"/>
        <pc:sldMkLst>
          <pc:docMk/>
          <pc:sldMk cId="391454072" sldId="262"/>
        </pc:sldMkLst>
      </pc:sldChg>
      <pc:sldChg chg="mod">
        <pc:chgData name="マスイ　ソウスケ" userId="S::4524694@school.city.osaka.jp::71ad2116-5a96-4b16-a3ac-cd0fa15557da" providerId="AD" clId="Web-{E6227825-B249-4BDB-9670-F566DDF5F377}" dt="2024-02-21T05:47:26.591" v="40"/>
        <pc:sldMkLst>
          <pc:docMk/>
          <pc:sldMk cId="3847312499" sldId="263"/>
        </pc:sldMkLst>
      </pc:sldChg>
      <pc:sldMasterChg chg="del delSldLayout">
        <pc:chgData name="マスイ　ソウスケ" userId="S::4524694@school.city.osaka.jp::71ad2116-5a96-4b16-a3ac-cd0fa15557da" providerId="AD" clId="Web-{E6227825-B249-4BDB-9670-F566DDF5F377}" dt="2024-02-21T05:40:51.938" v="0"/>
        <pc:sldMasterMkLst>
          <pc:docMk/>
          <pc:sldMasterMk cId="2973829284" sldId="2147483648"/>
        </pc:sldMasterMkLst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1027174064" sldId="2147483649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1949344528" sldId="2147483650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2990608154" sldId="2147483651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2589003471" sldId="2147483652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3571086638" sldId="2147483653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1774913219" sldId="2147483654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3574521031" sldId="2147483655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94849216" sldId="2147483656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1623000805" sldId="2147483657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3131025814" sldId="2147483658"/>
          </pc:sldLayoutMkLst>
        </pc:sldLayoutChg>
        <pc:sldLayoutChg chg="del">
          <pc:chgData name="マスイ　ソウスケ" userId="S::4524694@school.city.osaka.jp::71ad2116-5a96-4b16-a3ac-cd0fa15557da" providerId="AD" clId="Web-{E6227825-B249-4BDB-9670-F566DDF5F377}" dt="2024-02-21T05:40:51.938" v="0"/>
          <pc:sldLayoutMkLst>
            <pc:docMk/>
            <pc:sldMasterMk cId="2973829284" sldId="2147483648"/>
            <pc:sldLayoutMk cId="425297153" sldId="2147483659"/>
          </pc:sldLayoutMkLst>
        </pc:sldLayoutChg>
      </pc:sldMasterChg>
      <pc:sldMasterChg chg="add del addSldLayout delSldLayout modSldLayout">
        <pc:chgData name="マスイ　ソウスケ" userId="S::4524694@school.city.osaka.jp::71ad2116-5a96-4b16-a3ac-cd0fa15557da" providerId="AD" clId="Web-{E6227825-B249-4BDB-9670-F566DDF5F377}" dt="2024-02-21T05:40:56.079" v="1"/>
        <pc:sldMasterMkLst>
          <pc:docMk/>
          <pc:sldMasterMk cId="3404309002" sldId="2147483660"/>
        </pc:sldMasterMkLst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988763913" sldId="2147483661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3931075278" sldId="2147483662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1984059090" sldId="2147483663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2959981064" sldId="2147483664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3685099899" sldId="2147483665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3224166102" sldId="2147483666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2199245563" sldId="2147483667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2952048269" sldId="2147483668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885937842" sldId="2147483669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3571891647" sldId="2147483670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153523389" sldId="2147483671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1956501101" sldId="2147483672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11542003" sldId="2147483673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426699106" sldId="2147483674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4121993781" sldId="2147483675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226413512" sldId="2147483676"/>
          </pc:sldLayoutMkLst>
        </pc:sldLayoutChg>
        <pc:sldLayoutChg chg="add del mod replId">
          <pc:chgData name="マスイ　ソウスケ" userId="S::4524694@school.city.osaka.jp::71ad2116-5a96-4b16-a3ac-cd0fa15557da" providerId="AD" clId="Web-{E6227825-B249-4BDB-9670-F566DDF5F377}" dt="2024-02-21T05:40:56.079" v="1"/>
          <pc:sldLayoutMkLst>
            <pc:docMk/>
            <pc:sldMasterMk cId="3404309002" sldId="2147483660"/>
            <pc:sldLayoutMk cId="1120493358" sldId="2147483677"/>
          </pc:sldLayoutMkLst>
        </pc:sldLayoutChg>
      </pc:sldMasterChg>
      <pc:sldMasterChg chg="add mod setBg addSldLayout modSldLayout">
        <pc:chgData name="マスイ　ソウスケ" userId="S::4524694@school.city.osaka.jp::71ad2116-5a96-4b16-a3ac-cd0fa15557da" providerId="AD" clId="Web-{E6227825-B249-4BDB-9670-F566DDF5F377}" dt="2024-02-21T05:47:26.591" v="40"/>
        <pc:sldMasterMkLst>
          <pc:docMk/>
          <pc:sldMasterMk cId="1643793219" sldId="2147483678"/>
        </pc:sldMasterMkLst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4056737357" sldId="2147483679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2024353358" sldId="2147483680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2689701329" sldId="2147483681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1105223449" sldId="2147483682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3702658327" sldId="2147483683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2321126418" sldId="2147483684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3179269743" sldId="2147483685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1028817704" sldId="2147483686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1512192664" sldId="2147483687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399754761" sldId="2147483688"/>
          </pc:sldLayoutMkLst>
        </pc:sldLayoutChg>
        <pc:sldLayoutChg chg="add mod replId">
          <pc:chgData name="マスイ　ソウスケ" userId="S::4524694@school.city.osaka.jp::71ad2116-5a96-4b16-a3ac-cd0fa15557da" providerId="AD" clId="Web-{E6227825-B249-4BDB-9670-F566DDF5F377}" dt="2024-02-21T05:47:26.591" v="40"/>
          <pc:sldLayoutMkLst>
            <pc:docMk/>
            <pc:sldMasterMk cId="1643793219" sldId="2147483678"/>
            <pc:sldLayoutMk cId="3450196656" sldId="2147483689"/>
          </pc:sldLayoutMkLst>
        </pc:sldLayoutChg>
      </pc:sldMasterChg>
    </pc:docChg>
  </pc:docChgLst>
  <pc:docChgLst>
    <pc:chgData name="ウエダ　ユウイチロウ" userId="S::9502000@school.city.osaka.jp::9d501603-b736-4bcd-b9c3-7e632ce4df8b" providerId="AD" clId="Web-{E566CA39-D98A-E622-86A1-EDC698507C35}"/>
    <pc:docChg chg="addSld">
      <pc:chgData name="ウエダ　ユウイチロウ" userId="S::9502000@school.city.osaka.jp::9d501603-b736-4bcd-b9c3-7e632ce4df8b" providerId="AD" clId="Web-{E566CA39-D98A-E622-86A1-EDC698507C35}" dt="2024-03-08T04:42:15.073" v="0"/>
      <pc:docMkLst>
        <pc:docMk/>
      </pc:docMkLst>
      <pc:sldChg chg="new">
        <pc:chgData name="ウエダ　ユウイチロウ" userId="S::9502000@school.city.osaka.jp::9d501603-b736-4bcd-b9c3-7e632ce4df8b" providerId="AD" clId="Web-{E566CA39-D98A-E622-86A1-EDC698507C35}" dt="2024-03-08T04:42:15.073" v="0"/>
        <pc:sldMkLst>
          <pc:docMk/>
          <pc:sldMk cId="3644272348" sldId="289"/>
        </pc:sldMkLst>
      </pc:sldChg>
    </pc:docChg>
  </pc:docChgLst>
  <pc:docChgLst>
    <pc:chgData name="ハブチ　カオリ" userId="S::5287413@school.city.osaka.jp::551e6439-f8ca-4104-a6ae-5e3709d51aaa" providerId="AD" clId="Web-{EEBEB31D-7477-4743-8708-552BDA2D4423}"/>
    <pc:docChg chg="modSld sldOrd">
      <pc:chgData name="ハブチ　カオリ" userId="S::5287413@school.city.osaka.jp::551e6439-f8ca-4104-a6ae-5e3709d51aaa" providerId="AD" clId="Web-{EEBEB31D-7477-4743-8708-552BDA2D4423}" dt="2024-03-04T14:16:20.109" v="11" actId="20577"/>
      <pc:docMkLst>
        <pc:docMk/>
      </pc:docMkLst>
      <pc:sldChg chg="ord">
        <pc:chgData name="ハブチ　カオリ" userId="S::5287413@school.city.osaka.jp::551e6439-f8ca-4104-a6ae-5e3709d51aaa" providerId="AD" clId="Web-{EEBEB31D-7477-4743-8708-552BDA2D4423}" dt="2024-03-04T14:15:21.561" v="2"/>
        <pc:sldMkLst>
          <pc:docMk/>
          <pc:sldMk cId="169105220" sldId="269"/>
        </pc:sldMkLst>
      </pc:sldChg>
      <pc:sldChg chg="modSp ord">
        <pc:chgData name="ハブチ　カオリ" userId="S::5287413@school.city.osaka.jp::551e6439-f8ca-4104-a6ae-5e3709d51aaa" providerId="AD" clId="Web-{EEBEB31D-7477-4743-8708-552BDA2D4423}" dt="2024-03-04T14:16:20.109" v="11" actId="20577"/>
        <pc:sldMkLst>
          <pc:docMk/>
          <pc:sldMk cId="3647079768" sldId="274"/>
        </pc:sldMkLst>
        <pc:spChg chg="mod">
          <ac:chgData name="ハブチ　カオリ" userId="S::5287413@school.city.osaka.jp::551e6439-f8ca-4104-a6ae-5e3709d51aaa" providerId="AD" clId="Web-{EEBEB31D-7477-4743-8708-552BDA2D4423}" dt="2024-03-04T14:16:20.109" v="11" actId="20577"/>
          <ac:spMkLst>
            <pc:docMk/>
            <pc:sldMk cId="3647079768" sldId="274"/>
            <ac:spMk id="2" creationId="{A571DC4F-DE23-3B94-C84E-C080A1E9F3F6}"/>
          </ac:spMkLst>
        </pc:spChg>
      </pc:sldChg>
    </pc:docChg>
  </pc:docChgLst>
  <pc:docChgLst>
    <pc:chgData name="オガワ　レノ" userId="S::4441816@school.city.osaka.jp::d75bc731-c155-4129-b88a-a3580d31b175" providerId="AD" clId="Web-{C6675E97-B2D5-422C-ADF7-44133FC995ED}"/>
    <pc:docChg chg="addSld delSld modSld">
      <pc:chgData name="オガワ　レノ" userId="S::4441816@school.city.osaka.jp::d75bc731-c155-4129-b88a-a3580d31b175" providerId="AD" clId="Web-{C6675E97-B2D5-422C-ADF7-44133FC995ED}" dt="2024-02-29T06:11:19.769" v="178"/>
      <pc:docMkLst>
        <pc:docMk/>
      </pc:docMkLst>
      <pc:sldChg chg="del">
        <pc:chgData name="オガワ　レノ" userId="S::4441816@school.city.osaka.jp::d75bc731-c155-4129-b88a-a3580d31b175" providerId="AD" clId="Web-{C6675E97-B2D5-422C-ADF7-44133FC995ED}" dt="2024-02-29T05:58:19.757" v="2"/>
        <pc:sldMkLst>
          <pc:docMk/>
          <pc:sldMk cId="3847312499" sldId="263"/>
        </pc:sldMkLst>
      </pc:sldChg>
      <pc:sldChg chg="add del">
        <pc:chgData name="オガワ　レノ" userId="S::4441816@school.city.osaka.jp::d75bc731-c155-4129-b88a-a3580d31b175" providerId="AD" clId="Web-{C6675E97-B2D5-422C-ADF7-44133FC995ED}" dt="2024-02-29T05:58:12.054" v="1"/>
        <pc:sldMkLst>
          <pc:docMk/>
          <pc:sldMk cId="3232190853" sldId="266"/>
        </pc:sldMkLst>
      </pc:sldChg>
      <pc:sldChg chg="modSp new mod modClrScheme chgLayout">
        <pc:chgData name="オガワ　レノ" userId="S::4441816@school.city.osaka.jp::d75bc731-c155-4129-b88a-a3580d31b175" providerId="AD" clId="Web-{C6675E97-B2D5-422C-ADF7-44133FC995ED}" dt="2024-02-29T05:59:43.525" v="58" actId="20577"/>
        <pc:sldMkLst>
          <pc:docMk/>
          <pc:sldMk cId="2586586464" sldId="268"/>
        </pc:sldMkLst>
        <pc:spChg chg="mod ord">
          <ac:chgData name="オガワ　レノ" userId="S::4441816@school.city.osaka.jp::d75bc731-c155-4129-b88a-a3580d31b175" providerId="AD" clId="Web-{C6675E97-B2D5-422C-ADF7-44133FC995ED}" dt="2024-02-29T05:59:43.525" v="58" actId="20577"/>
          <ac:spMkLst>
            <pc:docMk/>
            <pc:sldMk cId="2586586464" sldId="268"/>
            <ac:spMk id="2" creationId="{56DF82FD-EBFB-EDE7-A7DF-D4A36104E7D5}"/>
          </ac:spMkLst>
        </pc:spChg>
        <pc:spChg chg="mod ord">
          <ac:chgData name="オガワ　レノ" userId="S::4441816@school.city.osaka.jp::d75bc731-c155-4129-b88a-a3580d31b175" providerId="AD" clId="Web-{C6675E97-B2D5-422C-ADF7-44133FC995ED}" dt="2024-02-29T05:58:38.414" v="4"/>
          <ac:spMkLst>
            <pc:docMk/>
            <pc:sldMk cId="2586586464" sldId="268"/>
            <ac:spMk id="3" creationId="{AC07577A-6C54-C0D2-FE27-9E67A0FDA8C5}"/>
          </ac:spMkLst>
        </pc:spChg>
      </pc:sldChg>
      <pc:sldChg chg="modSp new">
        <pc:chgData name="オガワ　レノ" userId="S::4441816@school.city.osaka.jp::d75bc731-c155-4129-b88a-a3580d31b175" providerId="AD" clId="Web-{C6675E97-B2D5-422C-ADF7-44133FC995ED}" dt="2024-02-29T06:03:19.158" v="115" actId="20577"/>
        <pc:sldMkLst>
          <pc:docMk/>
          <pc:sldMk cId="169105220" sldId="269"/>
        </pc:sldMkLst>
        <pc:spChg chg="mod">
          <ac:chgData name="オガワ　レノ" userId="S::4441816@school.city.osaka.jp::d75bc731-c155-4129-b88a-a3580d31b175" providerId="AD" clId="Web-{C6675E97-B2D5-422C-ADF7-44133FC995ED}" dt="2024-02-29T06:03:19.158" v="115" actId="20577"/>
          <ac:spMkLst>
            <pc:docMk/>
            <pc:sldMk cId="169105220" sldId="269"/>
            <ac:spMk id="3" creationId="{E263BAD2-C388-0733-425B-457ABD2FB2ED}"/>
          </ac:spMkLst>
        </pc:spChg>
      </pc:sldChg>
      <pc:sldChg chg="new del">
        <pc:chgData name="オガワ　レノ" userId="S::4441816@school.city.osaka.jp::d75bc731-c155-4129-b88a-a3580d31b175" providerId="AD" clId="Web-{C6675E97-B2D5-422C-ADF7-44133FC995ED}" dt="2024-02-29T06:03:46.018" v="117"/>
        <pc:sldMkLst>
          <pc:docMk/>
          <pc:sldMk cId="3591181005" sldId="270"/>
        </pc:sldMkLst>
      </pc:sldChg>
      <pc:sldChg chg="modSp new del">
        <pc:chgData name="オガワ　レノ" userId="S::4441816@school.city.osaka.jp::d75bc731-c155-4129-b88a-a3580d31b175" providerId="AD" clId="Web-{C6675E97-B2D5-422C-ADF7-44133FC995ED}" dt="2024-02-29T06:11:19.769" v="178"/>
        <pc:sldMkLst>
          <pc:docMk/>
          <pc:sldMk cId="4058784332" sldId="270"/>
        </pc:sldMkLst>
        <pc:spChg chg="mod">
          <ac:chgData name="オガワ　レノ" userId="S::4441816@school.city.osaka.jp::d75bc731-c155-4129-b88a-a3580d31b175" providerId="AD" clId="Web-{C6675E97-B2D5-422C-ADF7-44133FC995ED}" dt="2024-02-29T06:04:20.113" v="131" actId="20577"/>
          <ac:spMkLst>
            <pc:docMk/>
            <pc:sldMk cId="4058784332" sldId="270"/>
            <ac:spMk id="2" creationId="{0A62836B-4012-5336-04C7-460DF9900D8F}"/>
          </ac:spMkLst>
        </pc:spChg>
        <pc:spChg chg="mod">
          <ac:chgData name="オガワ　レノ" userId="S::4441816@school.city.osaka.jp::d75bc731-c155-4129-b88a-a3580d31b175" providerId="AD" clId="Web-{C6675E97-B2D5-422C-ADF7-44133FC995ED}" dt="2024-02-29T06:07:06.135" v="153" actId="20577"/>
          <ac:spMkLst>
            <pc:docMk/>
            <pc:sldMk cId="4058784332" sldId="270"/>
            <ac:spMk id="3" creationId="{8C5FBE24-AA9A-2F23-E055-689EBE2B2FF0}"/>
          </ac:spMkLst>
        </pc:spChg>
      </pc:sldChg>
      <pc:sldChg chg="modSp new">
        <pc:chgData name="オガワ　レノ" userId="S::4441816@school.city.osaka.jp::d75bc731-c155-4129-b88a-a3580d31b175" providerId="AD" clId="Web-{C6675E97-B2D5-422C-ADF7-44133FC995ED}" dt="2024-02-29T06:10:44.799" v="177" actId="20577"/>
        <pc:sldMkLst>
          <pc:docMk/>
          <pc:sldMk cId="3164792684" sldId="271"/>
        </pc:sldMkLst>
        <pc:spChg chg="mod">
          <ac:chgData name="オガワ　レノ" userId="S::4441816@school.city.osaka.jp::d75bc731-c155-4129-b88a-a3580d31b175" providerId="AD" clId="Web-{C6675E97-B2D5-422C-ADF7-44133FC995ED}" dt="2024-02-29T06:10:44.799" v="177" actId="20577"/>
          <ac:spMkLst>
            <pc:docMk/>
            <pc:sldMk cId="3164792684" sldId="271"/>
            <ac:spMk id="2" creationId="{9F417A05-DEFC-9C90-1B00-C308CA8A9389}"/>
          </ac:spMkLst>
        </pc:spChg>
        <pc:spChg chg="mod">
          <ac:chgData name="オガワ　レノ" userId="S::4441816@school.city.osaka.jp::d75bc731-c155-4129-b88a-a3580d31b175" providerId="AD" clId="Web-{C6675E97-B2D5-422C-ADF7-44133FC995ED}" dt="2024-02-29T06:10:14.204" v="167" actId="20577"/>
          <ac:spMkLst>
            <pc:docMk/>
            <pc:sldMk cId="3164792684" sldId="271"/>
            <ac:spMk id="3" creationId="{53DC1C5E-1238-CF4E-5BFA-B325705CD5CE}"/>
          </ac:spMkLst>
        </pc:spChg>
      </pc:sldChg>
    </pc:docChg>
  </pc:docChgLst>
  <pc:docChgLst>
    <pc:chgData name="ハブチ　カオリ" userId="S::5287413@school.city.osaka.jp::551e6439-f8ca-4104-a6ae-5e3709d51aaa" providerId="AD" clId="Web-{333B7E92-4B47-4C55-9BDF-9E376553F7A5}"/>
    <pc:docChg chg="modSld">
      <pc:chgData name="ハブチ　カオリ" userId="S::5287413@school.city.osaka.jp::551e6439-f8ca-4104-a6ae-5e3709d51aaa" providerId="AD" clId="Web-{333B7E92-4B47-4C55-9BDF-9E376553F7A5}" dt="2024-02-20T06:14:36.278" v="7" actId="1076"/>
      <pc:docMkLst>
        <pc:docMk/>
      </pc:docMkLst>
      <pc:sldChg chg="delSp modSp">
        <pc:chgData name="ハブチ　カオリ" userId="S::5287413@school.city.osaka.jp::551e6439-f8ca-4104-a6ae-5e3709d51aaa" providerId="AD" clId="Web-{333B7E92-4B47-4C55-9BDF-9E376553F7A5}" dt="2024-02-20T06:14:36.278" v="7" actId="1076"/>
        <pc:sldMkLst>
          <pc:docMk/>
          <pc:sldMk cId="2811523444" sldId="256"/>
        </pc:sldMkLst>
        <pc:spChg chg="mod">
          <ac:chgData name="ハブチ　カオリ" userId="S::5287413@school.city.osaka.jp::551e6439-f8ca-4104-a6ae-5e3709d51aaa" providerId="AD" clId="Web-{333B7E92-4B47-4C55-9BDF-9E376553F7A5}" dt="2024-02-20T06:13:52.652" v="4" actId="20577"/>
          <ac:spMkLst>
            <pc:docMk/>
            <pc:sldMk cId="2811523444" sldId="256"/>
            <ac:spMk id="2" creationId="{B71302D0-8038-49E9-8A3E-89569AC7133C}"/>
          </ac:spMkLst>
        </pc:spChg>
        <pc:picChg chg="del">
          <ac:chgData name="ハブチ　カオリ" userId="S::5287413@school.city.osaka.jp::551e6439-f8ca-4104-a6ae-5e3709d51aaa" providerId="AD" clId="Web-{333B7E92-4B47-4C55-9BDF-9E376553F7A5}" dt="2024-02-20T06:14:09.699" v="5"/>
          <ac:picMkLst>
            <pc:docMk/>
            <pc:sldMk cId="2811523444" sldId="256"/>
            <ac:picMk id="5" creationId="{D4394317-FECE-B2D5-5FD6-A4E7E62FB6FE}"/>
          </ac:picMkLst>
        </pc:picChg>
        <pc:picChg chg="mod">
          <ac:chgData name="ハブチ　カオリ" userId="S::5287413@school.city.osaka.jp::551e6439-f8ca-4104-a6ae-5e3709d51aaa" providerId="AD" clId="Web-{333B7E92-4B47-4C55-9BDF-9E376553F7A5}" dt="2024-02-20T06:14:36.278" v="7" actId="1076"/>
          <ac:picMkLst>
            <pc:docMk/>
            <pc:sldMk cId="2811523444" sldId="256"/>
            <ac:picMk id="8" creationId="{E1BB0F7E-6102-A4EB-6D24-257B775DC67D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A0774C30-5554-4788-A135-7D7188C90934}"/>
    <pc:docChg chg="modSld">
      <pc:chgData name="ウエダ　ユウイチロウ" userId="S::9502000@school.city.osaka.jp::9d501603-b736-4bcd-b9c3-7e632ce4df8b" providerId="AD" clId="Web-{A0774C30-5554-4788-A135-7D7188C90934}" dt="2024-03-07T15:28:17.627" v="29" actId="1076"/>
      <pc:docMkLst>
        <pc:docMk/>
      </pc:docMkLst>
      <pc:sldChg chg="modSp">
        <pc:chgData name="ウエダ　ユウイチロウ" userId="S::9502000@school.city.osaka.jp::9d501603-b736-4bcd-b9c3-7e632ce4df8b" providerId="AD" clId="Web-{A0774C30-5554-4788-A135-7D7188C90934}" dt="2024-03-07T15:28:17.627" v="29" actId="1076"/>
        <pc:sldMkLst>
          <pc:docMk/>
          <pc:sldMk cId="3164792684" sldId="271"/>
        </pc:sldMkLst>
        <pc:picChg chg="mod">
          <ac:chgData name="ウエダ　ユウイチロウ" userId="S::9502000@school.city.osaka.jp::9d501603-b736-4bcd-b9c3-7e632ce4df8b" providerId="AD" clId="Web-{A0774C30-5554-4788-A135-7D7188C90934}" dt="2024-03-07T15:28:17.627" v="29" actId="1076"/>
          <ac:picMkLst>
            <pc:docMk/>
            <pc:sldMk cId="3164792684" sldId="271"/>
            <ac:picMk id="4" creationId="{F387ACD7-5E45-1A60-91E9-EFA193616D65}"/>
          </ac:picMkLst>
        </pc:picChg>
      </pc:sldChg>
      <pc:sldChg chg="addSp delSp modTransition">
        <pc:chgData name="ウエダ　ユウイチロウ" userId="S::9502000@school.city.osaka.jp::9d501603-b736-4bcd-b9c3-7e632ce4df8b" providerId="AD" clId="Web-{A0774C30-5554-4788-A135-7D7188C90934}" dt="2024-03-07T14:39:20.735" v="27"/>
        <pc:sldMkLst>
          <pc:docMk/>
          <pc:sldMk cId="2091981455" sldId="273"/>
        </pc:sldMkLst>
        <pc:spChg chg="add del">
          <ac:chgData name="ウエダ　ユウイチロウ" userId="S::9502000@school.city.osaka.jp::9d501603-b736-4bcd-b9c3-7e632ce4df8b" providerId="AD" clId="Web-{A0774C30-5554-4788-A135-7D7188C90934}" dt="2024-03-07T14:38:58.766" v="22"/>
          <ac:spMkLst>
            <pc:docMk/>
            <pc:sldMk cId="2091981455" sldId="273"/>
            <ac:spMk id="6" creationId="{C8DA132D-841E-2CDB-9A8E-871520497CEB}"/>
          </ac:spMkLst>
        </pc:spChg>
      </pc:sldChg>
      <pc:sldChg chg="modSp">
        <pc:chgData name="ウエダ　ユウイチロウ" userId="S::9502000@school.city.osaka.jp::9d501603-b736-4bcd-b9c3-7e632ce4df8b" providerId="AD" clId="Web-{A0774C30-5554-4788-A135-7D7188C90934}" dt="2024-03-07T14:21:37.883" v="5" actId="20577"/>
        <pc:sldMkLst>
          <pc:docMk/>
          <pc:sldMk cId="2140711931" sldId="283"/>
        </pc:sldMkLst>
        <pc:spChg chg="mod">
          <ac:chgData name="ウエダ　ユウイチロウ" userId="S::9502000@school.city.osaka.jp::9d501603-b736-4bcd-b9c3-7e632ce4df8b" providerId="AD" clId="Web-{A0774C30-5554-4788-A135-7D7188C90934}" dt="2024-03-07T14:21:37.883" v="5" actId="20577"/>
          <ac:spMkLst>
            <pc:docMk/>
            <pc:sldMk cId="2140711931" sldId="283"/>
            <ac:spMk id="6" creationId="{AEB31526-ED5E-8502-5DD3-C99A538A933B}"/>
          </ac:spMkLst>
        </pc:spChg>
      </pc:sldChg>
      <pc:sldChg chg="addSp delSp modSp modTransition">
        <pc:chgData name="ウエダ　ユウイチロウ" userId="S::9502000@school.city.osaka.jp::9d501603-b736-4bcd-b9c3-7e632ce4df8b" providerId="AD" clId="Web-{A0774C30-5554-4788-A135-7D7188C90934}" dt="2024-03-07T14:39:15.969" v="26"/>
        <pc:sldMkLst>
          <pc:docMk/>
          <pc:sldMk cId="2067443830" sldId="286"/>
        </pc:sldMkLst>
        <pc:spChg chg="add del mod">
          <ac:chgData name="ウエダ　ユウイチロウ" userId="S::9502000@school.city.osaka.jp::9d501603-b736-4bcd-b9c3-7e632ce4df8b" providerId="AD" clId="Web-{A0774C30-5554-4788-A135-7D7188C90934}" dt="2024-03-07T14:37:10.217" v="16"/>
          <ac:spMkLst>
            <pc:docMk/>
            <pc:sldMk cId="2067443830" sldId="286"/>
            <ac:spMk id="8" creationId="{612914C5-1B9F-9F68-1FE6-3190033D65F6}"/>
          </ac:spMkLst>
        </pc:spChg>
        <pc:spChg chg="add del mod">
          <ac:chgData name="ウエダ　ユウイチロウ" userId="S::9502000@school.city.osaka.jp::9d501603-b736-4bcd-b9c3-7e632ce4df8b" providerId="AD" clId="Web-{A0774C30-5554-4788-A135-7D7188C90934}" dt="2024-03-07T14:39:07.016" v="24"/>
          <ac:spMkLst>
            <pc:docMk/>
            <pc:sldMk cId="2067443830" sldId="286"/>
            <ac:spMk id="10" creationId="{9709DFEC-22DF-A1D3-8403-A01328FA78C5}"/>
          </ac:spMkLst>
        </pc:spChg>
        <pc:spChg chg="add">
          <ac:chgData name="ウエダ　ユウイチロウ" userId="S::9502000@school.city.osaka.jp::9d501603-b736-4bcd-b9c3-7e632ce4df8b" providerId="AD" clId="Web-{A0774C30-5554-4788-A135-7D7188C90934}" dt="2024-03-07T14:39:15.969" v="26"/>
          <ac:spMkLst>
            <pc:docMk/>
            <pc:sldMk cId="2067443830" sldId="286"/>
            <ac:spMk id="11" creationId="{9709DFEC-22DF-A1D3-8403-A01328FA78C5}"/>
          </ac:spMkLst>
        </pc:spChg>
        <pc:picChg chg="del">
          <ac:chgData name="ウエダ　ユウイチロウ" userId="S::9502000@school.city.osaka.jp::9d501603-b736-4bcd-b9c3-7e632ce4df8b" providerId="AD" clId="Web-{A0774C30-5554-4788-A135-7D7188C90934}" dt="2024-03-07T14:34:55.667" v="11"/>
          <ac:picMkLst>
            <pc:docMk/>
            <pc:sldMk cId="2067443830" sldId="286"/>
            <ac:picMk id="7" creationId="{55C2017A-395D-860E-D686-CEB76896F88C}"/>
          </ac:picMkLst>
        </pc:picChg>
      </pc:sldChg>
    </pc:docChg>
  </pc:docChgLst>
  <pc:docChgLst>
    <pc:chgData name="ハブチ　カオリ" userId="S::5287413@school.city.osaka.jp::551e6439-f8ca-4104-a6ae-5e3709d51aaa" providerId="AD" clId="Web-{66262906-3FE5-4206-9895-56435DD7B4D7}"/>
    <pc:docChg chg="modSld">
      <pc:chgData name="ハブチ　カオリ" userId="S::5287413@school.city.osaka.jp::551e6439-f8ca-4104-a6ae-5e3709d51aaa" providerId="AD" clId="Web-{66262906-3FE5-4206-9895-56435DD7B4D7}" dt="2024-03-06T04:56:59.354" v="15" actId="1076"/>
      <pc:docMkLst>
        <pc:docMk/>
      </pc:docMkLst>
      <pc:sldChg chg="modSp">
        <pc:chgData name="ハブチ　カオリ" userId="S::5287413@school.city.osaka.jp::551e6439-f8ca-4104-a6ae-5e3709d51aaa" providerId="AD" clId="Web-{66262906-3FE5-4206-9895-56435DD7B4D7}" dt="2024-03-06T04:56:59.354" v="15" actId="1076"/>
        <pc:sldMkLst>
          <pc:docMk/>
          <pc:sldMk cId="169105220" sldId="269"/>
        </pc:sldMkLst>
        <pc:spChg chg="mod">
          <ac:chgData name="ハブチ　カオリ" userId="S::5287413@school.city.osaka.jp::551e6439-f8ca-4104-a6ae-5e3709d51aaa" providerId="AD" clId="Web-{66262906-3FE5-4206-9895-56435DD7B4D7}" dt="2024-03-06T04:56:39.275" v="11" actId="1076"/>
          <ac:spMkLst>
            <pc:docMk/>
            <pc:sldMk cId="169105220" sldId="269"/>
            <ac:spMk id="3" creationId="{E263BAD2-C388-0733-425B-457ABD2FB2ED}"/>
          </ac:spMkLst>
        </pc:spChg>
        <pc:picChg chg="mod">
          <ac:chgData name="ハブチ　カオリ" userId="S::5287413@school.city.osaka.jp::551e6439-f8ca-4104-a6ae-5e3709d51aaa" providerId="AD" clId="Web-{66262906-3FE5-4206-9895-56435DD7B4D7}" dt="2024-03-06T04:56:59.354" v="15" actId="1076"/>
          <ac:picMkLst>
            <pc:docMk/>
            <pc:sldMk cId="169105220" sldId="269"/>
            <ac:picMk id="2" creationId="{54767A5D-066D-B40D-107B-28C8238488E8}"/>
          </ac:picMkLst>
        </pc:picChg>
      </pc:sldChg>
      <pc:sldChg chg="modSp">
        <pc:chgData name="ハブチ　カオリ" userId="S::5287413@school.city.osaka.jp::551e6439-f8ca-4104-a6ae-5e3709d51aaa" providerId="AD" clId="Web-{66262906-3FE5-4206-9895-56435DD7B4D7}" dt="2024-03-06T04:46:29.342" v="3" actId="14100"/>
        <pc:sldMkLst>
          <pc:docMk/>
          <pc:sldMk cId="2091981455" sldId="273"/>
        </pc:sldMkLst>
        <pc:spChg chg="mod">
          <ac:chgData name="ハブチ　カオリ" userId="S::5287413@school.city.osaka.jp::551e6439-f8ca-4104-a6ae-5e3709d51aaa" providerId="AD" clId="Web-{66262906-3FE5-4206-9895-56435DD7B4D7}" dt="2024-03-06T04:46:29.342" v="3" actId="14100"/>
          <ac:spMkLst>
            <pc:docMk/>
            <pc:sldMk cId="2091981455" sldId="273"/>
            <ac:spMk id="2" creationId="{70A20E44-B50C-AB9C-5FB1-8C1BB2934DEE}"/>
          </ac:spMkLst>
        </pc:spChg>
      </pc:sldChg>
    </pc:docChg>
  </pc:docChgLst>
  <pc:docChgLst>
    <pc:chgData clId="Web-{F360B63D-C229-46A6-83C8-337309369D8E}"/>
    <pc:docChg chg="modSld">
      <pc:chgData name="" userId="" providerId="" clId="Web-{F360B63D-C229-46A6-83C8-337309369D8E}" dt="2024-02-20T06:13:35.722" v="0" actId="1076"/>
      <pc:docMkLst>
        <pc:docMk/>
      </pc:docMkLst>
      <pc:sldChg chg="modSp">
        <pc:chgData name="" userId="" providerId="" clId="Web-{F360B63D-C229-46A6-83C8-337309369D8E}" dt="2024-02-20T06:13:35.722" v="0" actId="1076"/>
        <pc:sldMkLst>
          <pc:docMk/>
          <pc:sldMk cId="2811523444" sldId="256"/>
        </pc:sldMkLst>
        <pc:picChg chg="mod">
          <ac:chgData name="" userId="" providerId="" clId="Web-{F360B63D-C229-46A6-83C8-337309369D8E}" dt="2024-02-20T06:13:35.722" v="0" actId="1076"/>
          <ac:picMkLst>
            <pc:docMk/>
            <pc:sldMk cId="2811523444" sldId="256"/>
            <ac:picMk id="4" creationId="{CF36535D-F299-7B86-DB4E-FAEE158DA2F6}"/>
          </ac:picMkLst>
        </pc:picChg>
      </pc:sldChg>
    </pc:docChg>
  </pc:docChgLst>
  <pc:docChgLst>
    <pc:chgData name="マスイ　ソウスケ" userId="S::4524694@school.city.osaka.jp::71ad2116-5a96-4b16-a3ac-cd0fa15557da" providerId="AD" clId="Web-{0267E0AD-A2FE-46B0-9014-9F03A4263BE5}"/>
    <pc:docChg chg="addSld modSld">
      <pc:chgData name="マスイ　ソウスケ" userId="S::4524694@school.city.osaka.jp::71ad2116-5a96-4b16-a3ac-cd0fa15557da" providerId="AD" clId="Web-{0267E0AD-A2FE-46B0-9014-9F03A4263BE5}" dt="2024-03-05T00:08:18.263" v="2"/>
      <pc:docMkLst>
        <pc:docMk/>
      </pc:docMkLst>
      <pc:sldChg chg="modSp">
        <pc:chgData name="マスイ　ソウスケ" userId="S::4524694@school.city.osaka.jp::71ad2116-5a96-4b16-a3ac-cd0fa15557da" providerId="AD" clId="Web-{0267E0AD-A2FE-46B0-9014-9F03A4263BE5}" dt="2024-03-05T00:08:17.325" v="1" actId="20577"/>
        <pc:sldMkLst>
          <pc:docMk/>
          <pc:sldMk cId="978931202" sldId="274"/>
        </pc:sldMkLst>
        <pc:spChg chg="mod">
          <ac:chgData name="マスイ　ソウスケ" userId="S::4524694@school.city.osaka.jp::71ad2116-5a96-4b16-a3ac-cd0fa15557da" providerId="AD" clId="Web-{0267E0AD-A2FE-46B0-9014-9F03A4263BE5}" dt="2024-03-05T00:08:17.325" v="1" actId="20577"/>
          <ac:spMkLst>
            <pc:docMk/>
            <pc:sldMk cId="978931202" sldId="274"/>
            <ac:spMk id="2" creationId="{45A0A704-4DA8-CD55-4017-75EC76065F02}"/>
          </ac:spMkLst>
        </pc:spChg>
      </pc:sldChg>
      <pc:sldChg chg="add replId">
        <pc:chgData name="マスイ　ソウスケ" userId="S::4524694@school.city.osaka.jp::71ad2116-5a96-4b16-a3ac-cd0fa15557da" providerId="AD" clId="Web-{0267E0AD-A2FE-46B0-9014-9F03A4263BE5}" dt="2024-03-05T00:08:18.263" v="2"/>
        <pc:sldMkLst>
          <pc:docMk/>
          <pc:sldMk cId="64894449" sldId="277"/>
        </pc:sldMkLst>
      </pc:sldChg>
    </pc:docChg>
  </pc:docChgLst>
  <pc:docChgLst>
    <pc:chgData name="マスイ　ソウスケ" userId="S::4524694@school.city.osaka.jp::71ad2116-5a96-4b16-a3ac-cd0fa15557da" providerId="AD" clId="Web-{219188F4-2DBF-413A-9C9E-CCBA5FB57BFE}"/>
    <pc:docChg chg="addSld delSld modSld">
      <pc:chgData name="マスイ　ソウスケ" userId="S::4524694@school.city.osaka.jp::71ad2116-5a96-4b16-a3ac-cd0fa15557da" providerId="AD" clId="Web-{219188F4-2DBF-413A-9C9E-CCBA5FB57BFE}" dt="2024-03-06T06:08:17.587" v="354" actId="20577"/>
      <pc:docMkLst>
        <pc:docMk/>
      </pc:docMkLst>
      <pc:sldChg chg="modSp del">
        <pc:chgData name="マスイ　ソウスケ" userId="S::4524694@school.city.osaka.jp::71ad2116-5a96-4b16-a3ac-cd0fa15557da" providerId="AD" clId="Web-{219188F4-2DBF-413A-9C9E-CCBA5FB57BFE}" dt="2024-03-06T05:50:49.153" v="334"/>
        <pc:sldMkLst>
          <pc:docMk/>
          <pc:sldMk cId="169105220" sldId="269"/>
        </pc:sldMkLst>
        <pc:spChg chg="mod">
          <ac:chgData name="マスイ　ソウスケ" userId="S::4524694@school.city.osaka.jp::71ad2116-5a96-4b16-a3ac-cd0fa15557da" providerId="AD" clId="Web-{219188F4-2DBF-413A-9C9E-CCBA5FB57BFE}" dt="2024-03-06T05:40:25.168" v="295" actId="20577"/>
          <ac:spMkLst>
            <pc:docMk/>
            <pc:sldMk cId="169105220" sldId="269"/>
            <ac:spMk id="3" creationId="{E263BAD2-C388-0733-425B-457ABD2FB2ED}"/>
          </ac:spMkLst>
        </pc:spChg>
      </pc:sldChg>
      <pc:sldChg chg="modSp">
        <pc:chgData name="マスイ　ソウスケ" userId="S::4524694@school.city.osaka.jp::71ad2116-5a96-4b16-a3ac-cd0fa15557da" providerId="AD" clId="Web-{219188F4-2DBF-413A-9C9E-CCBA5FB57BFE}" dt="2024-03-06T05:51:40.295" v="339" actId="20577"/>
        <pc:sldMkLst>
          <pc:docMk/>
          <pc:sldMk cId="2091981455" sldId="273"/>
        </pc:sldMkLst>
        <pc:spChg chg="mod">
          <ac:chgData name="マスイ　ソウスケ" userId="S::4524694@school.city.osaka.jp::71ad2116-5a96-4b16-a3ac-cd0fa15557da" providerId="AD" clId="Web-{219188F4-2DBF-413A-9C9E-CCBA5FB57BFE}" dt="2024-03-06T05:51:40.295" v="339" actId="20577"/>
          <ac:spMkLst>
            <pc:docMk/>
            <pc:sldMk cId="2091981455" sldId="273"/>
            <ac:spMk id="2" creationId="{70A20E44-B50C-AB9C-5FB1-8C1BB2934DEE}"/>
          </ac:spMkLst>
        </pc:spChg>
      </pc:sldChg>
      <pc:sldChg chg="addSp modSp">
        <pc:chgData name="マスイ　ソウスケ" userId="S::4524694@school.city.osaka.jp::71ad2116-5a96-4b16-a3ac-cd0fa15557da" providerId="AD" clId="Web-{219188F4-2DBF-413A-9C9E-CCBA5FB57BFE}" dt="2024-03-06T05:18:00.507" v="146" actId="20577"/>
        <pc:sldMkLst>
          <pc:docMk/>
          <pc:sldMk cId="3745661558" sldId="281"/>
        </pc:sldMkLst>
        <pc:spChg chg="mod">
          <ac:chgData name="マスイ　ソウスケ" userId="S::4524694@school.city.osaka.jp::71ad2116-5a96-4b16-a3ac-cd0fa15557da" providerId="AD" clId="Web-{219188F4-2DBF-413A-9C9E-CCBA5FB57BFE}" dt="2024-03-06T05:18:00.507" v="146" actId="20577"/>
          <ac:spMkLst>
            <pc:docMk/>
            <pc:sldMk cId="3745661558" sldId="281"/>
            <ac:spMk id="6" creationId="{31616BAC-C767-DFF5-15B7-D5822542F4F0}"/>
          </ac:spMkLst>
        </pc:spChg>
        <pc:spChg chg="add mod">
          <ac:chgData name="マスイ　ソウスケ" userId="S::4524694@school.city.osaka.jp::71ad2116-5a96-4b16-a3ac-cd0fa15557da" providerId="AD" clId="Web-{219188F4-2DBF-413A-9C9E-CCBA5FB57BFE}" dt="2024-03-06T05:15:42.254" v="102" actId="1076"/>
          <ac:spMkLst>
            <pc:docMk/>
            <pc:sldMk cId="3745661558" sldId="281"/>
            <ac:spMk id="7" creationId="{129C7AEF-9D31-A999-ECE0-F3B5A11CC821}"/>
          </ac:spMkLst>
        </pc:spChg>
        <pc:spChg chg="add mod">
          <ac:chgData name="マスイ　ソウスケ" userId="S::4524694@school.city.osaka.jp::71ad2116-5a96-4b16-a3ac-cd0fa15557da" providerId="AD" clId="Web-{219188F4-2DBF-413A-9C9E-CCBA5FB57BFE}" dt="2024-03-06T05:15:42.254" v="100" actId="1076"/>
          <ac:spMkLst>
            <pc:docMk/>
            <pc:sldMk cId="3745661558" sldId="281"/>
            <ac:spMk id="9" creationId="{FAA62317-8D36-CCAE-2C8A-D62331B3A7BB}"/>
          </ac:spMkLst>
        </pc:spChg>
        <pc:spChg chg="add mod">
          <ac:chgData name="マスイ　ソウスケ" userId="S::4524694@school.city.osaka.jp::71ad2116-5a96-4b16-a3ac-cd0fa15557da" providerId="AD" clId="Web-{219188F4-2DBF-413A-9C9E-CCBA5FB57BFE}" dt="2024-03-06T05:15:42.254" v="99" actId="1076"/>
          <ac:spMkLst>
            <pc:docMk/>
            <pc:sldMk cId="3745661558" sldId="281"/>
            <ac:spMk id="11" creationId="{B4720934-F0A0-5BFC-85AE-2B4E283C7EE5}"/>
          </ac:spMkLst>
        </pc:spChg>
        <pc:spChg chg="mod">
          <ac:chgData name="マスイ　ソウスケ" userId="S::4524694@school.city.osaka.jp::71ad2116-5a96-4b16-a3ac-cd0fa15557da" providerId="AD" clId="Web-{219188F4-2DBF-413A-9C9E-CCBA5FB57BFE}" dt="2024-03-06T05:15:42.254" v="101" actId="1076"/>
          <ac:spMkLst>
            <pc:docMk/>
            <pc:sldMk cId="3745661558" sldId="281"/>
            <ac:spMk id="20" creationId="{9075A800-8190-487C-4710-7134D140772F}"/>
          </ac:spMkLst>
        </pc:spChg>
        <pc:picChg chg="mod">
          <ac:chgData name="マスイ　ソウスケ" userId="S::4524694@school.city.osaka.jp::71ad2116-5a96-4b16-a3ac-cd0fa15557da" providerId="AD" clId="Web-{219188F4-2DBF-413A-9C9E-CCBA5FB57BFE}" dt="2024-03-06T05:15:28.519" v="92" actId="1076"/>
          <ac:picMkLst>
            <pc:docMk/>
            <pc:sldMk cId="3745661558" sldId="281"/>
            <ac:picMk id="4" creationId="{209627E1-B440-78EA-2E60-FBFFB6D01F1B}"/>
          </ac:picMkLst>
        </pc:picChg>
        <pc:picChg chg="mod">
          <ac:chgData name="マスイ　ソウスケ" userId="S::4524694@school.city.osaka.jp::71ad2116-5a96-4b16-a3ac-cd0fa15557da" providerId="AD" clId="Web-{219188F4-2DBF-413A-9C9E-CCBA5FB57BFE}" dt="2024-03-06T05:06:36.895" v="1" actId="1076"/>
          <ac:picMkLst>
            <pc:docMk/>
            <pc:sldMk cId="3745661558" sldId="281"/>
            <ac:picMk id="8" creationId="{E05DB102-0FF4-E4CE-05B9-F49671836684}"/>
          </ac:picMkLst>
        </pc:picChg>
        <pc:inkChg chg="mod">
          <ac:chgData name="マスイ　ソウスケ" userId="S::4524694@school.city.osaka.jp::71ad2116-5a96-4b16-a3ac-cd0fa15557da" providerId="AD" clId="Web-{219188F4-2DBF-413A-9C9E-CCBA5FB57BFE}" dt="2024-03-06T05:15:42.254" v="103" actId="1076"/>
          <ac:inkMkLst>
            <pc:docMk/>
            <pc:sldMk cId="3745661558" sldId="281"/>
            <ac:inkMk id="18" creationId="{5DB81C7A-D3EF-AA79-B3E9-B245FB9FC870}"/>
          </ac:inkMkLst>
        </pc:inkChg>
      </pc:sldChg>
      <pc:sldChg chg="modSp">
        <pc:chgData name="マスイ　ソウスケ" userId="S::4524694@school.city.osaka.jp::71ad2116-5a96-4b16-a3ac-cd0fa15557da" providerId="AD" clId="Web-{219188F4-2DBF-413A-9C9E-CCBA5FB57BFE}" dt="2024-03-06T05:39:30.635" v="287" actId="20577"/>
        <pc:sldMkLst>
          <pc:docMk/>
          <pc:sldMk cId="2140711931" sldId="283"/>
        </pc:sldMkLst>
        <pc:spChg chg="mod">
          <ac:chgData name="マスイ　ソウスケ" userId="S::4524694@school.city.osaka.jp::71ad2116-5a96-4b16-a3ac-cd0fa15557da" providerId="AD" clId="Web-{219188F4-2DBF-413A-9C9E-CCBA5FB57BFE}" dt="2024-03-06T05:39:30.635" v="287" actId="20577"/>
          <ac:spMkLst>
            <pc:docMk/>
            <pc:sldMk cId="2140711931" sldId="283"/>
            <ac:spMk id="3" creationId="{C78B30D6-47C7-69C9-79FB-23E5A651C8F9}"/>
          </ac:spMkLst>
        </pc:spChg>
      </pc:sldChg>
      <pc:sldChg chg="delSp del">
        <pc:chgData name="マスイ　ソウスケ" userId="S::4524694@school.city.osaka.jp::71ad2116-5a96-4b16-a3ac-cd0fa15557da" providerId="AD" clId="Web-{219188F4-2DBF-413A-9C9E-CCBA5FB57BFE}" dt="2024-03-06T05:50:49.684" v="335"/>
        <pc:sldMkLst>
          <pc:docMk/>
          <pc:sldMk cId="4224906656" sldId="285"/>
        </pc:sldMkLst>
        <pc:spChg chg="del">
          <ac:chgData name="マスイ　ソウスケ" userId="S::4524694@school.city.osaka.jp::71ad2116-5a96-4b16-a3ac-cd0fa15557da" providerId="AD" clId="Web-{219188F4-2DBF-413A-9C9E-CCBA5FB57BFE}" dt="2024-03-06T05:19:19.806" v="147"/>
          <ac:spMkLst>
            <pc:docMk/>
            <pc:sldMk cId="4224906656" sldId="285"/>
            <ac:spMk id="3" creationId="{F82143DF-9674-2C97-5822-041FB8E7FC03}"/>
          </ac:spMkLst>
        </pc:spChg>
        <pc:spChg chg="del">
          <ac:chgData name="マスイ　ソウスケ" userId="S::4524694@school.city.osaka.jp::71ad2116-5a96-4b16-a3ac-cd0fa15557da" providerId="AD" clId="Web-{219188F4-2DBF-413A-9C9E-CCBA5FB57BFE}" dt="2024-03-06T05:34:36.924" v="266"/>
          <ac:spMkLst>
            <pc:docMk/>
            <pc:sldMk cId="4224906656" sldId="285"/>
            <ac:spMk id="25" creationId="{08C9B587-E65E-4B52-B37C-ABEBB6E87928}"/>
          </ac:spMkLst>
        </pc:spChg>
      </pc:sldChg>
      <pc:sldChg chg="addSp modSp">
        <pc:chgData name="マスイ　ソウスケ" userId="S::4524694@school.city.osaka.jp::71ad2116-5a96-4b16-a3ac-cd0fa15557da" providerId="AD" clId="Web-{219188F4-2DBF-413A-9C9E-CCBA5FB57BFE}" dt="2024-03-06T06:01:57.437" v="351" actId="1076"/>
        <pc:sldMkLst>
          <pc:docMk/>
          <pc:sldMk cId="2067443830" sldId="286"/>
        </pc:sldMkLst>
        <pc:picChg chg="add mod">
          <ac:chgData name="マスイ　ソウスケ" userId="S::4524694@school.city.osaka.jp::71ad2116-5a96-4b16-a3ac-cd0fa15557da" providerId="AD" clId="Web-{219188F4-2DBF-413A-9C9E-CCBA5FB57BFE}" dt="2024-03-06T06:01:57.437" v="351" actId="1076"/>
          <ac:picMkLst>
            <pc:docMk/>
            <pc:sldMk cId="2067443830" sldId="286"/>
            <ac:picMk id="5" creationId="{082F7966-14CE-F79F-F51A-17B995808C7C}"/>
          </ac:picMkLst>
        </pc:picChg>
      </pc:sldChg>
      <pc:sldChg chg="addSp delSp modSp new">
        <pc:chgData name="マスイ　ソウスケ" userId="S::4524694@school.city.osaka.jp::71ad2116-5a96-4b16-a3ac-cd0fa15557da" providerId="AD" clId="Web-{219188F4-2DBF-413A-9C9E-CCBA5FB57BFE}" dt="2024-03-06T06:08:17.587" v="354" actId="20577"/>
        <pc:sldMkLst>
          <pc:docMk/>
          <pc:sldMk cId="3401919822" sldId="287"/>
        </pc:sldMkLst>
        <pc:spChg chg="mod">
          <ac:chgData name="マスイ　ソウスケ" userId="S::4524694@school.city.osaka.jp::71ad2116-5a96-4b16-a3ac-cd0fa15557da" providerId="AD" clId="Web-{219188F4-2DBF-413A-9C9E-CCBA5FB57BFE}" dt="2024-03-06T06:08:17.587" v="354" actId="20577"/>
          <ac:spMkLst>
            <pc:docMk/>
            <pc:sldMk cId="3401919822" sldId="287"/>
            <ac:spMk id="2" creationId="{88A32EE0-D17E-0506-4877-08D7E141FF54}"/>
          </ac:spMkLst>
        </pc:spChg>
        <pc:spChg chg="mod">
          <ac:chgData name="マスイ　ソウスケ" userId="S::4524694@school.city.osaka.jp::71ad2116-5a96-4b16-a3ac-cd0fa15557da" providerId="AD" clId="Web-{219188F4-2DBF-413A-9C9E-CCBA5FB57BFE}" dt="2024-03-06T05:43:29.782" v="333" actId="20577"/>
          <ac:spMkLst>
            <pc:docMk/>
            <pc:sldMk cId="3401919822" sldId="287"/>
            <ac:spMk id="3" creationId="{31E1C0FA-B5AD-9915-04A5-545B102E789C}"/>
          </ac:spMkLst>
        </pc:spChg>
        <pc:spChg chg="mod">
          <ac:chgData name="マスイ　ソウスケ" userId="S::4524694@school.city.osaka.jp::71ad2116-5a96-4b16-a3ac-cd0fa15557da" providerId="AD" clId="Web-{219188F4-2DBF-413A-9C9E-CCBA5FB57BFE}" dt="2024-03-06T06:06:12.506" v="352"/>
          <ac:spMkLst>
            <pc:docMk/>
            <pc:sldMk cId="3401919822" sldId="287"/>
            <ac:spMk id="15" creationId="{D5B0017B-2ECA-49AF-B397-DC140825DF8D}"/>
          </ac:spMkLst>
        </pc:spChg>
        <pc:picChg chg="add del mod">
          <ac:chgData name="マスイ　ソウスケ" userId="S::4524694@school.city.osaka.jp::71ad2116-5a96-4b16-a3ac-cd0fa15557da" providerId="AD" clId="Web-{219188F4-2DBF-413A-9C9E-CCBA5FB57BFE}" dt="2024-03-06T06:01:08.279" v="343"/>
          <ac:picMkLst>
            <pc:docMk/>
            <pc:sldMk cId="3401919822" sldId="287"/>
            <ac:picMk id="4" creationId="{314055A8-B1DE-0D55-AD44-231CBF235E27}"/>
          </ac:picMkLst>
        </pc:picChg>
      </pc:sldChg>
    </pc:docChg>
  </pc:docChgLst>
  <pc:docChgLst>
    <pc:chgData name="ウネ　ユウ" userId="S::6857080@school.city.osaka.jp::a090ddad-24a3-41cc-819c-f2c5e2e025ce" providerId="AD" clId="Web-{6E1D0F89-448A-4C2D-ADE5-E9919AEED390}"/>
    <pc:docChg chg="addSld modSld sldOrd">
      <pc:chgData name="ウネ　ユウ" userId="S::6857080@school.city.osaka.jp::a090ddad-24a3-41cc-819c-f2c5e2e025ce" providerId="AD" clId="Web-{6E1D0F89-448A-4C2D-ADE5-E9919AEED390}" dt="2024-03-05T00:47:54.437" v="524" actId="1076"/>
      <pc:docMkLst>
        <pc:docMk/>
      </pc:docMkLst>
      <pc:sldChg chg="modSp">
        <pc:chgData name="ウネ　ユウ" userId="S::6857080@school.city.osaka.jp::a090ddad-24a3-41cc-819c-f2c5e2e025ce" providerId="AD" clId="Web-{6E1D0F89-448A-4C2D-ADE5-E9919AEED390}" dt="2024-03-05T00:22:34.487" v="508" actId="1076"/>
        <pc:sldMkLst>
          <pc:docMk/>
          <pc:sldMk cId="3855286258" sldId="264"/>
        </pc:sldMkLst>
        <pc:picChg chg="mod">
          <ac:chgData name="ウネ　ユウ" userId="S::6857080@school.city.osaka.jp::a090ddad-24a3-41cc-819c-f2c5e2e025ce" providerId="AD" clId="Web-{6E1D0F89-448A-4C2D-ADE5-E9919AEED390}" dt="2024-03-05T00:22:34.487" v="508" actId="1076"/>
          <ac:picMkLst>
            <pc:docMk/>
            <pc:sldMk cId="3855286258" sldId="264"/>
            <ac:picMk id="9" creationId="{519314AF-8A67-4A1F-3065-7BE572ED491F}"/>
          </ac:picMkLst>
        </pc:picChg>
      </pc:sldChg>
      <pc:sldChg chg="ord">
        <pc:chgData name="ウネ　ユウ" userId="S::6857080@school.city.osaka.jp::a090ddad-24a3-41cc-819c-f2c5e2e025ce" providerId="AD" clId="Web-{6E1D0F89-448A-4C2D-ADE5-E9919AEED390}" dt="2024-03-05T00:22:37.159" v="509"/>
        <pc:sldMkLst>
          <pc:docMk/>
          <pc:sldMk cId="2091981455" sldId="273"/>
        </pc:sldMkLst>
      </pc:sldChg>
      <pc:sldChg chg="addSp delSp modSp new">
        <pc:chgData name="ウネ　ユウ" userId="S::6857080@school.city.osaka.jp::a090ddad-24a3-41cc-819c-f2c5e2e025ce" providerId="AD" clId="Web-{6E1D0F89-448A-4C2D-ADE5-E9919AEED390}" dt="2024-03-05T00:22:14.768" v="507"/>
        <pc:sldMkLst>
          <pc:docMk/>
          <pc:sldMk cId="3782043648" sldId="275"/>
        </pc:sldMkLst>
        <pc:spChg chg="mod">
          <ac:chgData name="ウネ　ユウ" userId="S::6857080@school.city.osaka.jp::a090ddad-24a3-41cc-819c-f2c5e2e025ce" providerId="AD" clId="Web-{6E1D0F89-448A-4C2D-ADE5-E9919AEED390}" dt="2024-03-05T00:21:16.111" v="493" actId="20577"/>
          <ac:spMkLst>
            <pc:docMk/>
            <pc:sldMk cId="3782043648" sldId="275"/>
            <ac:spMk id="2" creationId="{BB257738-A31C-AE83-D325-791B37A8C506}"/>
          </ac:spMkLst>
        </pc:spChg>
        <pc:spChg chg="del">
          <ac:chgData name="ウネ　ユウ" userId="S::6857080@school.city.osaka.jp::a090ddad-24a3-41cc-819c-f2c5e2e025ce" providerId="AD" clId="Web-{6E1D0F89-448A-4C2D-ADE5-E9919AEED390}" dt="2024-03-05T00:07:56.435" v="1"/>
          <ac:spMkLst>
            <pc:docMk/>
            <pc:sldMk cId="3782043648" sldId="275"/>
            <ac:spMk id="3" creationId="{9D7B27D0-7796-C573-0015-431F37DA7AB9}"/>
          </ac:spMkLst>
        </pc:spChg>
        <pc:graphicFrameChg chg="add mod ord modGraphic">
          <ac:chgData name="ウネ　ユウ" userId="S::6857080@school.city.osaka.jp::a090ddad-24a3-41cc-819c-f2c5e2e025ce" providerId="AD" clId="Web-{6E1D0F89-448A-4C2D-ADE5-E9919AEED390}" dt="2024-03-05T00:22:14.768" v="507"/>
          <ac:graphicFrameMkLst>
            <pc:docMk/>
            <pc:sldMk cId="3782043648" sldId="275"/>
            <ac:graphicFrameMk id="4" creationId="{765A5F20-3AA5-4EDD-51A2-9A19A55ACACC}"/>
          </ac:graphicFrameMkLst>
        </pc:graphicFrameChg>
      </pc:sldChg>
      <pc:sldChg chg="addSp modSp">
        <pc:chgData name="ウネ　ユウ" userId="S::6857080@school.city.osaka.jp::a090ddad-24a3-41cc-819c-f2c5e2e025ce" providerId="AD" clId="Web-{6E1D0F89-448A-4C2D-ADE5-E9919AEED390}" dt="2024-03-05T00:47:54.437" v="524" actId="1076"/>
        <pc:sldMkLst>
          <pc:docMk/>
          <pc:sldMk cId="226962954" sldId="278"/>
        </pc:sldMkLst>
        <pc:spChg chg="mod">
          <ac:chgData name="ウネ　ユウ" userId="S::6857080@school.city.osaka.jp::a090ddad-24a3-41cc-819c-f2c5e2e025ce" providerId="AD" clId="Web-{6E1D0F89-448A-4C2D-ADE5-E9919AEED390}" dt="2024-03-05T00:46:31.498" v="519" actId="1076"/>
          <ac:spMkLst>
            <pc:docMk/>
            <pc:sldMk cId="226962954" sldId="278"/>
            <ac:spMk id="26" creationId="{80AAB973-FE3B-5E28-C889-C4A9FB3C3A73}"/>
          </ac:spMkLst>
        </pc:spChg>
        <pc:spChg chg="mod">
          <ac:chgData name="ウネ　ユウ" userId="S::6857080@school.city.osaka.jp::a090ddad-24a3-41cc-819c-f2c5e2e025ce" providerId="AD" clId="Web-{6E1D0F89-448A-4C2D-ADE5-E9919AEED390}" dt="2024-03-05T00:47:54.437" v="524" actId="1076"/>
          <ac:spMkLst>
            <pc:docMk/>
            <pc:sldMk cId="226962954" sldId="278"/>
            <ac:spMk id="29" creationId="{18733217-C99F-C1B0-D14E-332EF96F14DC}"/>
          </ac:spMkLst>
        </pc:spChg>
        <pc:graphicFrameChg chg="add mod modGraphic">
          <ac:chgData name="ウネ　ユウ" userId="S::6857080@school.city.osaka.jp::a090ddad-24a3-41cc-819c-f2c5e2e025ce" providerId="AD" clId="Web-{6E1D0F89-448A-4C2D-ADE5-E9919AEED390}" dt="2024-03-05T00:44:26.667" v="518"/>
          <ac:graphicFrameMkLst>
            <pc:docMk/>
            <pc:sldMk cId="226962954" sldId="278"/>
            <ac:graphicFrameMk id="5" creationId="{8CA1FC15-F245-C14B-7D69-40A504AA2F57}"/>
          </ac:graphicFrameMkLst>
        </pc:graphicFrameChg>
        <pc:picChg chg="add mod">
          <ac:chgData name="ウネ　ユウ" userId="S::6857080@school.city.osaka.jp::a090ddad-24a3-41cc-819c-f2c5e2e025ce" providerId="AD" clId="Web-{6E1D0F89-448A-4C2D-ADE5-E9919AEED390}" dt="2024-03-05T00:43:20.806" v="514" actId="1076"/>
          <ac:picMkLst>
            <pc:docMk/>
            <pc:sldMk cId="226962954" sldId="278"/>
            <ac:picMk id="24" creationId="{A18913FB-4899-2FFD-61F1-7D1CEA30C91D}"/>
          </ac:picMkLst>
        </pc:picChg>
      </pc:sldChg>
      <pc:sldChg chg="new">
        <pc:chgData name="ウネ　ユウ" userId="S::6857080@school.city.osaka.jp::a090ddad-24a3-41cc-819c-f2c5e2e025ce" providerId="AD" clId="Web-{6E1D0F89-448A-4C2D-ADE5-E9919AEED390}" dt="2024-03-05T00:30:21.053" v="510"/>
        <pc:sldMkLst>
          <pc:docMk/>
          <pc:sldMk cId="2375996359" sldId="279"/>
        </pc:sldMkLst>
      </pc:sldChg>
    </pc:docChg>
  </pc:docChgLst>
  <pc:docChgLst>
    <pc:chgData clId="Web-{4575DBBD-A8CA-4AF2-8675-E99860BABCC4}"/>
    <pc:docChg chg="modSld">
      <pc:chgData name="" userId="" providerId="" clId="Web-{4575DBBD-A8CA-4AF2-8675-E99860BABCC4}" dt="2024-02-21T06:05:54.035" v="2" actId="20577"/>
      <pc:docMkLst>
        <pc:docMk/>
      </pc:docMkLst>
      <pc:sldChg chg="modSp">
        <pc:chgData name="" userId="" providerId="" clId="Web-{4575DBBD-A8CA-4AF2-8675-E99860BABCC4}" dt="2024-02-21T06:05:54.035" v="2" actId="20577"/>
        <pc:sldMkLst>
          <pc:docMk/>
          <pc:sldMk cId="391454072" sldId="262"/>
        </pc:sldMkLst>
        <pc:spChg chg="mod">
          <ac:chgData name="" userId="" providerId="" clId="Web-{4575DBBD-A8CA-4AF2-8675-E99860BABCC4}" dt="2024-02-21T06:05:54.035" v="2" actId="20577"/>
          <ac:spMkLst>
            <pc:docMk/>
            <pc:sldMk cId="391454072" sldId="262"/>
            <ac:spMk id="2" creationId="{5C5C1512-4F1F-38CB-F4A4-BE69086F03A2}"/>
          </ac:spMkLst>
        </pc:spChg>
      </pc:sldChg>
    </pc:docChg>
  </pc:docChgLst>
  <pc:docChgLst>
    <pc:chgData name="ハブチ　カオリ" userId="S::5287413@school.city.osaka.jp::551e6439-f8ca-4104-a6ae-5e3709d51aaa" providerId="AD" clId="Web-{84FD2583-4B5C-4B51-B075-028201615679}"/>
    <pc:docChg chg="modSld">
      <pc:chgData name="ハブチ　カオリ" userId="S::5287413@school.city.osaka.jp::551e6439-f8ca-4104-a6ae-5e3709d51aaa" providerId="AD" clId="Web-{84FD2583-4B5C-4B51-B075-028201615679}" dt="2024-03-05T00:10:19.410" v="22" actId="20577"/>
      <pc:docMkLst>
        <pc:docMk/>
      </pc:docMkLst>
      <pc:sldChg chg="addSp delSp modSp">
        <pc:chgData name="ハブチ　カオリ" userId="S::5287413@school.city.osaka.jp::551e6439-f8ca-4104-a6ae-5e3709d51aaa" providerId="AD" clId="Web-{84FD2583-4B5C-4B51-B075-028201615679}" dt="2024-03-05T00:10:19.410" v="22" actId="20577"/>
        <pc:sldMkLst>
          <pc:docMk/>
          <pc:sldMk cId="3164792684" sldId="271"/>
        </pc:sldMkLst>
        <pc:spChg chg="mod">
          <ac:chgData name="ハブチ　カオリ" userId="S::5287413@school.city.osaka.jp::551e6439-f8ca-4104-a6ae-5e3709d51aaa" providerId="AD" clId="Web-{84FD2583-4B5C-4B51-B075-028201615679}" dt="2024-03-05T00:09:03.939" v="12" actId="20577"/>
          <ac:spMkLst>
            <pc:docMk/>
            <pc:sldMk cId="3164792684" sldId="271"/>
            <ac:spMk id="2" creationId="{9F417A05-DEFC-9C90-1B00-C308CA8A9389}"/>
          </ac:spMkLst>
        </pc:spChg>
        <pc:spChg chg="mod ord">
          <ac:chgData name="ハブチ　カオリ" userId="S::5287413@school.city.osaka.jp::551e6439-f8ca-4104-a6ae-5e3709d51aaa" providerId="AD" clId="Web-{84FD2583-4B5C-4B51-B075-028201615679}" dt="2024-03-05T00:10:19.410" v="22" actId="20577"/>
          <ac:spMkLst>
            <pc:docMk/>
            <pc:sldMk cId="3164792684" sldId="271"/>
            <ac:spMk id="3" creationId="{53DC1C5E-1238-CF4E-5BFA-B325705CD5CE}"/>
          </ac:spMkLst>
        </pc:spChg>
        <pc:spChg chg="add del">
          <ac:chgData name="ハブチ　カオリ" userId="S::5287413@school.city.osaka.jp::551e6439-f8ca-4104-a6ae-5e3709d51aaa" providerId="AD" clId="Web-{84FD2583-4B5C-4B51-B075-028201615679}" dt="2024-03-05T00:07:25.843" v="1"/>
          <ac:spMkLst>
            <pc:docMk/>
            <pc:sldMk cId="3164792684" sldId="271"/>
            <ac:spMk id="10" creationId="{04812C46-200A-4DEB-A05E-3ED6C68C2387}"/>
          </ac:spMkLst>
        </pc:spChg>
        <pc:spChg chg="add del">
          <ac:chgData name="ハブチ　カオリ" userId="S::5287413@school.city.osaka.jp::551e6439-f8ca-4104-a6ae-5e3709d51aaa" providerId="AD" clId="Web-{84FD2583-4B5C-4B51-B075-028201615679}" dt="2024-03-05T00:07:25.843" v="1"/>
          <ac:spMkLst>
            <pc:docMk/>
            <pc:sldMk cId="3164792684" sldId="271"/>
            <ac:spMk id="12" creationId="{D1EA859B-E555-4109-94F3-6700E046E008}"/>
          </ac:spMkLst>
        </pc:spChg>
        <pc:spChg chg="add del">
          <ac:chgData name="ハブチ　カオリ" userId="S::5287413@school.city.osaka.jp::551e6439-f8ca-4104-a6ae-5e3709d51aaa" providerId="AD" clId="Web-{84FD2583-4B5C-4B51-B075-028201615679}" dt="2024-03-05T00:07:37.234" v="5"/>
          <ac:spMkLst>
            <pc:docMk/>
            <pc:sldMk cId="3164792684" sldId="271"/>
            <ac:spMk id="16" creationId="{D009D6D5-DAC2-4A8B-A17A-E206B9012D09}"/>
          </ac:spMkLst>
        </pc:spChg>
        <pc:spChg chg="add del">
          <ac:chgData name="ハブチ　カオリ" userId="S::5287413@school.city.osaka.jp::551e6439-f8ca-4104-a6ae-5e3709d51aaa" providerId="AD" clId="Web-{84FD2583-4B5C-4B51-B075-028201615679}" dt="2024-03-05T00:07:38.718" v="7"/>
          <ac:spMkLst>
            <pc:docMk/>
            <pc:sldMk cId="3164792684" sldId="271"/>
            <ac:spMk id="18" creationId="{23E547B5-89CF-4EC0-96DE-25771AED0799}"/>
          </ac:spMkLst>
        </pc:spChg>
        <pc:spChg chg="add del">
          <ac:chgData name="ハブチ　カオリ" userId="S::5287413@school.city.osaka.jp::551e6439-f8ca-4104-a6ae-5e3709d51aaa" providerId="AD" clId="Web-{84FD2583-4B5C-4B51-B075-028201615679}" dt="2024-03-05T00:07:38.718" v="7"/>
          <ac:spMkLst>
            <pc:docMk/>
            <pc:sldMk cId="3164792684" sldId="271"/>
            <ac:spMk id="21" creationId="{3F0B8CEB-8279-4E5E-A0CE-1FC9F71736F2}"/>
          </ac:spMkLst>
        </pc:spChg>
        <pc:picChg chg="mod ord">
          <ac:chgData name="ハブチ　カオリ" userId="S::5287413@school.city.osaka.jp::551e6439-f8ca-4104-a6ae-5e3709d51aaa" providerId="AD" clId="Web-{84FD2583-4B5C-4B51-B075-028201615679}" dt="2024-03-05T00:09:56.112" v="20" actId="1076"/>
          <ac:picMkLst>
            <pc:docMk/>
            <pc:sldMk cId="3164792684" sldId="271"/>
            <ac:picMk id="4" creationId="{F387ACD7-5E45-1A60-91E9-EFA193616D65}"/>
          </ac:picMkLst>
        </pc:picChg>
        <pc:cxnChg chg="add del">
          <ac:chgData name="ハブチ　カオリ" userId="S::5287413@school.city.osaka.jp::551e6439-f8ca-4104-a6ae-5e3709d51aaa" providerId="AD" clId="Web-{84FD2583-4B5C-4B51-B075-028201615679}" dt="2024-03-05T00:07:30.718" v="3"/>
          <ac:cxnSpMkLst>
            <pc:docMk/>
            <pc:sldMk cId="3164792684" sldId="271"/>
            <ac:cxnSpMk id="14" creationId="{1503BFE4-729B-D9D0-C17B-501E6AF1127A}"/>
          </ac:cxnSpMkLst>
        </pc:cxnChg>
        <pc:cxnChg chg="add">
          <ac:chgData name="ハブチ　カオリ" userId="S::5287413@school.city.osaka.jp::551e6439-f8ca-4104-a6ae-5e3709d51aaa" providerId="AD" clId="Web-{84FD2583-4B5C-4B51-B075-028201615679}" dt="2024-03-05T00:07:42.937" v="10"/>
          <ac:cxnSpMkLst>
            <pc:docMk/>
            <pc:sldMk cId="3164792684" sldId="271"/>
            <ac:cxnSpMk id="23" creationId="{1503BFE4-729B-D9D0-C17B-501E6AF1127A}"/>
          </ac:cxnSpMkLst>
        </pc:cxnChg>
      </pc:sldChg>
    </pc:docChg>
  </pc:docChgLst>
  <pc:docChgLst>
    <pc:chgData clId="Web-{8D8BA737-ACA9-48A4-986F-5B61CBFEAAA2}"/>
    <pc:docChg chg="modSld">
      <pc:chgData name="" userId="" providerId="" clId="Web-{8D8BA737-ACA9-48A4-986F-5B61CBFEAAA2}" dt="2024-02-29T06:09:57.138" v="3" actId="20577"/>
      <pc:docMkLst>
        <pc:docMk/>
      </pc:docMkLst>
      <pc:sldChg chg="modSp">
        <pc:chgData name="" userId="" providerId="" clId="Web-{8D8BA737-ACA9-48A4-986F-5B61CBFEAAA2}" dt="2024-02-29T06:09:57.138" v="3" actId="20577"/>
        <pc:sldMkLst>
          <pc:docMk/>
          <pc:sldMk cId="169105220" sldId="269"/>
        </pc:sldMkLst>
        <pc:spChg chg="mod">
          <ac:chgData name="" userId="" providerId="" clId="Web-{8D8BA737-ACA9-48A4-986F-5B61CBFEAAA2}" dt="2024-02-29T06:09:57.138" v="3" actId="20577"/>
          <ac:spMkLst>
            <pc:docMk/>
            <pc:sldMk cId="169105220" sldId="269"/>
            <ac:spMk id="3" creationId="{E263BAD2-C388-0733-425B-457ABD2FB2ED}"/>
          </ac:spMkLst>
        </pc:spChg>
      </pc:sldChg>
    </pc:docChg>
  </pc:docChgLst>
  <pc:docChgLst>
    <pc:chgData name="ハブチ　カオリ" userId="S::5287413@school.city.osaka.jp::551e6439-f8ca-4104-a6ae-5e3709d51aaa" providerId="AD" clId="Web-{3761155F-E389-4776-B497-9A450E1F9943}"/>
    <pc:docChg chg="modSld">
      <pc:chgData name="ハブチ　カオリ" userId="S::5287413@school.city.osaka.jp::551e6439-f8ca-4104-a6ae-5e3709d51aaa" providerId="AD" clId="Web-{3761155F-E389-4776-B497-9A450E1F9943}" dt="2024-03-04T23:43:10.261" v="5" actId="20577"/>
      <pc:docMkLst>
        <pc:docMk/>
      </pc:docMkLst>
      <pc:sldChg chg="addSp delSp modSp">
        <pc:chgData name="ハブチ　カオリ" userId="S::5287413@school.city.osaka.jp::551e6439-f8ca-4104-a6ae-5e3709d51aaa" providerId="AD" clId="Web-{3761155F-E389-4776-B497-9A450E1F9943}" dt="2024-03-04T23:43:10.261" v="5" actId="20577"/>
        <pc:sldMkLst>
          <pc:docMk/>
          <pc:sldMk cId="169105220" sldId="269"/>
        </pc:sldMkLst>
        <pc:spChg chg="mod">
          <ac:chgData name="ハブチ　カオリ" userId="S::5287413@school.city.osaka.jp::551e6439-f8ca-4104-a6ae-5e3709d51aaa" providerId="AD" clId="Web-{3761155F-E389-4776-B497-9A450E1F9943}" dt="2024-03-04T23:43:10.261" v="5" actId="20577"/>
          <ac:spMkLst>
            <pc:docMk/>
            <pc:sldMk cId="169105220" sldId="269"/>
            <ac:spMk id="3" creationId="{E263BAD2-C388-0733-425B-457ABD2FB2ED}"/>
          </ac:spMkLst>
        </pc:spChg>
        <pc:spChg chg="add del">
          <ac:chgData name="ハブチ　カオリ" userId="S::5287413@school.city.osaka.jp::551e6439-f8ca-4104-a6ae-5e3709d51aaa" providerId="AD" clId="Web-{3761155F-E389-4776-B497-9A450E1F9943}" dt="2024-03-04T23:42:43.198" v="3"/>
          <ac:spMkLst>
            <pc:docMk/>
            <pc:sldMk cId="169105220" sldId="269"/>
            <ac:spMk id="43" creationId="{04812C46-200A-4DEB-A05E-3ED6C68C2387}"/>
          </ac:spMkLst>
        </pc:spChg>
        <pc:spChg chg="add del">
          <ac:chgData name="ハブチ　カオリ" userId="S::5287413@school.city.osaka.jp::551e6439-f8ca-4104-a6ae-5e3709d51aaa" providerId="AD" clId="Web-{3761155F-E389-4776-B497-9A450E1F9943}" dt="2024-03-04T23:42:43.198" v="3"/>
          <ac:spMkLst>
            <pc:docMk/>
            <pc:sldMk cId="169105220" sldId="269"/>
            <ac:spMk id="44" creationId="{D1EA859B-E555-4109-94F3-6700E046E008}"/>
          </ac:spMkLst>
        </pc:spChg>
        <pc:spChg chg="add del">
          <ac:chgData name="ハブチ　カオリ" userId="S::5287413@school.city.osaka.jp::551e6439-f8ca-4104-a6ae-5e3709d51aaa" providerId="AD" clId="Web-{3761155F-E389-4776-B497-9A450E1F9943}" dt="2024-03-04T23:42:38.713" v="1"/>
          <ac:spMkLst>
            <pc:docMk/>
            <pc:sldMk cId="169105220" sldId="269"/>
            <ac:spMk id="49" creationId="{F13C74B1-5B17-4795-BED0-7140497B445A}"/>
          </ac:spMkLst>
        </pc:spChg>
        <pc:spChg chg="add del">
          <ac:chgData name="ハブチ　カオリ" userId="S::5287413@school.city.osaka.jp::551e6439-f8ca-4104-a6ae-5e3709d51aaa" providerId="AD" clId="Web-{3761155F-E389-4776-B497-9A450E1F9943}" dt="2024-03-04T23:42:38.713" v="1"/>
          <ac:spMkLst>
            <pc:docMk/>
            <pc:sldMk cId="169105220" sldId="269"/>
            <ac:spMk id="51" creationId="{D4974D33-8DC5-464E-8C6D-BE58F0669C17}"/>
          </ac:spMkLst>
        </pc:spChg>
        <pc:spChg chg="add del">
          <ac:chgData name="ハブチ　カオリ" userId="S::5287413@school.city.osaka.jp::551e6439-f8ca-4104-a6ae-5e3709d51aaa" providerId="AD" clId="Web-{3761155F-E389-4776-B497-9A450E1F9943}" dt="2024-03-04T23:42:43.198" v="3"/>
          <ac:spMkLst>
            <pc:docMk/>
            <pc:sldMk cId="169105220" sldId="269"/>
            <ac:spMk id="53" creationId="{04812C46-200A-4DEB-A05E-3ED6C68C2387}"/>
          </ac:spMkLst>
        </pc:spChg>
        <pc:spChg chg="add del">
          <ac:chgData name="ハブチ　カオリ" userId="S::5287413@school.city.osaka.jp::551e6439-f8ca-4104-a6ae-5e3709d51aaa" providerId="AD" clId="Web-{3761155F-E389-4776-B497-9A450E1F9943}" dt="2024-03-04T23:42:43.198" v="3"/>
          <ac:spMkLst>
            <pc:docMk/>
            <pc:sldMk cId="169105220" sldId="269"/>
            <ac:spMk id="54" creationId="{D1EA859B-E555-4109-94F3-6700E046E008}"/>
          </ac:spMkLst>
        </pc:spChg>
        <pc:picChg chg="mod ord">
          <ac:chgData name="ハブチ　カオリ" userId="S::5287413@school.city.osaka.jp::551e6439-f8ca-4104-a6ae-5e3709d51aaa" providerId="AD" clId="Web-{3761155F-E389-4776-B497-9A450E1F9943}" dt="2024-03-04T23:42:38.713" v="1"/>
          <ac:picMkLst>
            <pc:docMk/>
            <pc:sldMk cId="169105220" sldId="269"/>
            <ac:picMk id="2" creationId="{54767A5D-066D-B40D-107B-28C8238488E8}"/>
          </ac:picMkLst>
        </pc:picChg>
      </pc:sldChg>
    </pc:docChg>
  </pc:docChgLst>
  <pc:docChgLst>
    <pc:chgData name="オガワ　レノ" userId="S::4441816@school.city.osaka.jp::d75bc731-c155-4129-b88a-a3580d31b175" providerId="AD" clId="Web-{8D431CE9-B971-876B-32EE-DAE659210F2A}"/>
    <pc:docChg chg="addSld delSld">
      <pc:chgData name="オガワ　レノ" userId="S::4441816@school.city.osaka.jp::d75bc731-c155-4129-b88a-a3580d31b175" providerId="AD" clId="Web-{8D431CE9-B971-876B-32EE-DAE659210F2A}" dt="2024-03-11T05:57:03.858" v="5"/>
      <pc:docMkLst>
        <pc:docMk/>
      </pc:docMkLst>
      <pc:sldChg chg="new del">
        <pc:chgData name="オガワ　レノ" userId="S::4441816@school.city.osaka.jp::d75bc731-c155-4129-b88a-a3580d31b175" providerId="AD" clId="Web-{8D431CE9-B971-876B-32EE-DAE659210F2A}" dt="2024-03-11T05:57:01.233" v="3"/>
        <pc:sldMkLst>
          <pc:docMk/>
          <pc:sldMk cId="3507989873" sldId="289"/>
        </pc:sldMkLst>
      </pc:sldChg>
      <pc:sldChg chg="new del">
        <pc:chgData name="オガワ　レノ" userId="S::4441816@school.city.osaka.jp::d75bc731-c155-4129-b88a-a3580d31b175" providerId="AD" clId="Web-{8D431CE9-B971-876B-32EE-DAE659210F2A}" dt="2024-03-11T05:57:02.686" v="4"/>
        <pc:sldMkLst>
          <pc:docMk/>
          <pc:sldMk cId="1971753343" sldId="290"/>
        </pc:sldMkLst>
      </pc:sldChg>
      <pc:sldChg chg="new del">
        <pc:chgData name="オガワ　レノ" userId="S::4441816@school.city.osaka.jp::d75bc731-c155-4129-b88a-a3580d31b175" providerId="AD" clId="Web-{8D431CE9-B971-876B-32EE-DAE659210F2A}" dt="2024-03-11T05:57:03.858" v="5"/>
        <pc:sldMkLst>
          <pc:docMk/>
          <pc:sldMk cId="3162483055" sldId="291"/>
        </pc:sldMkLst>
      </pc:sldChg>
    </pc:docChg>
  </pc:docChgLst>
  <pc:docChgLst>
    <pc:chgData name="ウエダ　ユウイチロウ" userId="S::9502000@school.city.osaka.jp::9d501603-b736-4bcd-b9c3-7e632ce4df8b" providerId="AD" clId="Web-{B63604CD-7591-415E-880D-06097A214856}"/>
    <pc:docChg chg="addSld delSld modSld">
      <pc:chgData name="ウエダ　ユウイチロウ" userId="S::9502000@school.city.osaka.jp::9d501603-b736-4bcd-b9c3-7e632ce4df8b" providerId="AD" clId="Web-{B63604CD-7591-415E-880D-06097A214856}" dt="2024-03-05T02:47:54.586" v="221"/>
      <pc:docMkLst>
        <pc:docMk/>
      </pc:docMkLst>
      <pc:sldChg chg="delSp modSp">
        <pc:chgData name="ウエダ　ユウイチロウ" userId="S::9502000@school.city.osaka.jp::9d501603-b736-4bcd-b9c3-7e632ce4df8b" providerId="AD" clId="Web-{B63604CD-7591-415E-880D-06097A214856}" dt="2024-03-05T00:42:40.316" v="47" actId="14100"/>
        <pc:sldMkLst>
          <pc:docMk/>
          <pc:sldMk cId="64894449" sldId="277"/>
        </pc:sldMkLst>
        <pc:spChg chg="mod">
          <ac:chgData name="ウエダ　ユウイチロウ" userId="S::9502000@school.city.osaka.jp::9d501603-b736-4bcd-b9c3-7e632ce4df8b" providerId="AD" clId="Web-{B63604CD-7591-415E-880D-06097A214856}" dt="2024-03-05T00:23:19.631" v="11" actId="20577"/>
          <ac:spMkLst>
            <pc:docMk/>
            <pc:sldMk cId="64894449" sldId="277"/>
            <ac:spMk id="4" creationId="{6585B24B-D194-7833-26BD-91955D2FC17F}"/>
          </ac:spMkLst>
        </pc:spChg>
        <pc:spChg chg="mod">
          <ac:chgData name="ウエダ　ユウイチロウ" userId="S::9502000@school.city.osaka.jp::9d501603-b736-4bcd-b9c3-7e632ce4df8b" providerId="AD" clId="Web-{B63604CD-7591-415E-880D-06097A214856}" dt="2024-03-05T00:42:40.316" v="47" actId="14100"/>
          <ac:spMkLst>
            <pc:docMk/>
            <pc:sldMk cId="64894449" sldId="277"/>
            <ac:spMk id="24" creationId="{5D3BD402-C4D3-BFA3-B2D9-390BF0CA5C81}"/>
          </ac:spMkLst>
        </pc:spChg>
        <pc:spChg chg="del">
          <ac:chgData name="ウエダ　ユウイチロウ" userId="S::9502000@school.city.osaka.jp::9d501603-b736-4bcd-b9c3-7e632ce4df8b" providerId="AD" clId="Web-{B63604CD-7591-415E-880D-06097A214856}" dt="2024-03-05T00:42:19.831" v="44"/>
          <ac:spMkLst>
            <pc:docMk/>
            <pc:sldMk cId="64894449" sldId="277"/>
            <ac:spMk id="26" creationId="{691C0BD2-55C6-2806-DFD6-560A8CEF55C2}"/>
          </ac:spMkLst>
        </pc:spChg>
        <pc:picChg chg="mod">
          <ac:chgData name="ウエダ　ユウイチロウ" userId="S::9502000@school.city.osaka.jp::9d501603-b736-4bcd-b9c3-7e632ce4df8b" providerId="AD" clId="Web-{B63604CD-7591-415E-880D-06097A214856}" dt="2024-03-05T00:42:21.675" v="45" actId="1076"/>
          <ac:picMkLst>
            <pc:docMk/>
            <pc:sldMk cId="64894449" sldId="277"/>
            <ac:picMk id="23" creationId="{E0438E58-F634-62B6-DEC3-7412EFCC7084}"/>
          </ac:picMkLst>
        </pc:picChg>
      </pc:sldChg>
      <pc:sldChg chg="addSp delSp modSp new del">
        <pc:chgData name="ウエダ　ユウイチロウ" userId="S::9502000@school.city.osaka.jp::9d501603-b736-4bcd-b9c3-7e632ce4df8b" providerId="AD" clId="Web-{B63604CD-7591-415E-880D-06097A214856}" dt="2024-03-05T02:46:50.897" v="189"/>
        <pc:sldMkLst>
          <pc:docMk/>
          <pc:sldMk cId="226962954" sldId="278"/>
        </pc:sldMkLst>
        <pc:spChg chg="mod">
          <ac:chgData name="ウエダ　ユウイチロウ" userId="S::9502000@school.city.osaka.jp::9d501603-b736-4bcd-b9c3-7e632ce4df8b" providerId="AD" clId="Web-{B63604CD-7591-415E-880D-06097A214856}" dt="2024-03-05T02:42:32.374" v="184" actId="20577"/>
          <ac:spMkLst>
            <pc:docMk/>
            <pc:sldMk cId="226962954" sldId="278"/>
            <ac:spMk id="2" creationId="{5747F702-B517-0AD5-4C5D-7E4C621107ED}"/>
          </ac:spMkLst>
        </pc:spChg>
        <pc:spChg chg="del">
          <ac:chgData name="ウエダ　ユウイチロウ" userId="S::9502000@school.city.osaka.jp::9d501603-b736-4bcd-b9c3-7e632ce4df8b" providerId="AD" clId="Web-{B63604CD-7591-415E-880D-06097A214856}" dt="2024-03-05T00:26:43.245" v="13"/>
          <ac:spMkLst>
            <pc:docMk/>
            <pc:sldMk cId="226962954" sldId="278"/>
            <ac:spMk id="3" creationId="{6CDBD042-FD79-2D9D-C973-9F55064E6752}"/>
          </ac:spMkLst>
        </pc:spChg>
        <pc:spChg chg="mod">
          <ac:chgData name="ウエダ　ユウイチロウ" userId="S::9502000@school.city.osaka.jp::9d501603-b736-4bcd-b9c3-7e632ce4df8b" providerId="AD" clId="Web-{B63604CD-7591-415E-880D-06097A214856}" dt="2024-03-05T02:42:21.358" v="183" actId="1076"/>
          <ac:spMkLst>
            <pc:docMk/>
            <pc:sldMk cId="226962954" sldId="278"/>
            <ac:spMk id="23" creationId="{594689FA-1F4A-C7C4-9487-4884F12F5CDA}"/>
          </ac:spMkLst>
        </pc:spChg>
        <pc:spChg chg="add del mod">
          <ac:chgData name="ウエダ　ユウイチロウ" userId="S::9502000@school.city.osaka.jp::9d501603-b736-4bcd-b9c3-7e632ce4df8b" providerId="AD" clId="Web-{B63604CD-7591-415E-880D-06097A214856}" dt="2024-03-05T00:44:50.882" v="53"/>
          <ac:spMkLst>
            <pc:docMk/>
            <pc:sldMk cId="226962954" sldId="278"/>
            <ac:spMk id="25" creationId="{D6D5017F-C033-9954-957F-E9620ED339C3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1:19.450" v="168" actId="1076"/>
          <ac:spMkLst>
            <pc:docMk/>
            <pc:sldMk cId="226962954" sldId="278"/>
            <ac:spMk id="26" creationId="{80AAB973-FE3B-5E28-C889-C4A9FB3C3A73}"/>
          </ac:spMkLst>
        </pc:spChg>
        <pc:spChg chg="add del">
          <ac:chgData name="ウエダ　ユウイチロウ" userId="S::9502000@school.city.osaka.jp::9d501603-b736-4bcd-b9c3-7e632ce4df8b" providerId="AD" clId="Web-{B63604CD-7591-415E-880D-06097A214856}" dt="2024-03-05T00:47:01.495" v="99"/>
          <ac:spMkLst>
            <pc:docMk/>
            <pc:sldMk cId="226962954" sldId="278"/>
            <ac:spMk id="27" creationId="{2CFEBACB-E21F-6B1F-85D4-BD9C82892EB0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1:19.466" v="169" actId="1076"/>
          <ac:spMkLst>
            <pc:docMk/>
            <pc:sldMk cId="226962954" sldId="278"/>
            <ac:spMk id="29" creationId="{18733217-C99F-C1B0-D14E-332EF96F14DC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1:19.466" v="170" actId="1076"/>
          <ac:spMkLst>
            <pc:docMk/>
            <pc:sldMk cId="226962954" sldId="278"/>
            <ac:spMk id="30" creationId="{D24155DE-AD74-3949-B1ED-752307FE78F0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1:19.482" v="171" actId="1076"/>
          <ac:spMkLst>
            <pc:docMk/>
            <pc:sldMk cId="226962954" sldId="278"/>
            <ac:spMk id="31" creationId="{B84C0505-BA93-FDE2-8A9B-5F4967D16D49}"/>
          </ac:spMkLst>
        </pc:spChg>
        <pc:graphicFrameChg chg="del mod modGraphic">
          <ac:chgData name="ウエダ　ユウイチロウ" userId="S::9502000@school.city.osaka.jp::9d501603-b736-4bcd-b9c3-7e632ce4df8b" providerId="AD" clId="Web-{B63604CD-7591-415E-880D-06097A214856}" dt="2024-03-05T02:41:04.528" v="164"/>
          <ac:graphicFrameMkLst>
            <pc:docMk/>
            <pc:sldMk cId="226962954" sldId="278"/>
            <ac:graphicFrameMk id="5" creationId="{8CA1FC15-F245-C14B-7D69-40A504AA2F57}"/>
          </ac:graphicFrameMkLst>
        </pc:graphicFrameChg>
        <pc:picChg chg="add mod ord">
          <ac:chgData name="ウエダ　ユウイチロウ" userId="S::9502000@school.city.osaka.jp::9d501603-b736-4bcd-b9c3-7e632ce4df8b" providerId="AD" clId="Web-{B63604CD-7591-415E-880D-06097A214856}" dt="2024-03-05T02:43:29.657" v="185" actId="14100"/>
          <ac:picMkLst>
            <pc:docMk/>
            <pc:sldMk cId="226962954" sldId="278"/>
            <ac:picMk id="4" creationId="{209627E1-B440-78EA-2E60-FBFFB6D01F1B}"/>
          </ac:picMkLst>
        </pc:picChg>
        <pc:picChg chg="mod ord">
          <ac:chgData name="ウエダ　ユウイチロウ" userId="S::9502000@school.city.osaka.jp::9d501603-b736-4bcd-b9c3-7e632ce4df8b" providerId="AD" clId="Web-{B63604CD-7591-415E-880D-06097A214856}" dt="2024-03-05T02:41:32.685" v="172"/>
          <ac:picMkLst>
            <pc:docMk/>
            <pc:sldMk cId="226962954" sldId="278"/>
            <ac:picMk id="24" creationId="{A18913FB-4899-2FFD-61F1-7D1CEA30C91D}"/>
          </ac:picMkLst>
        </pc:picChg>
        <pc:picChg chg="add del mod">
          <ac:chgData name="ウエダ　ユウイチロウ" userId="S::9502000@school.city.osaka.jp::9d501603-b736-4bcd-b9c3-7e632ce4df8b" providerId="AD" clId="Web-{B63604CD-7591-415E-880D-06097A214856}" dt="2024-03-05T00:47:12.776" v="102"/>
          <ac:picMkLst>
            <pc:docMk/>
            <pc:sldMk cId="226962954" sldId="278"/>
            <ac:picMk id="28" creationId="{075F903A-2BD6-DC6F-4226-15EF3ED1C4DE}"/>
          </ac:picMkLst>
        </pc:picChg>
        <pc:inkChg chg="mod">
          <ac:chgData name="ウエダ　ユウイチロウ" userId="S::9502000@school.city.osaka.jp::9d501603-b736-4bcd-b9c3-7e632ce4df8b" providerId="AD" clId="Web-{B63604CD-7591-415E-880D-06097A214856}" dt="2024-03-05T02:41:19.419" v="165" actId="1076"/>
          <ac:inkMkLst>
            <pc:docMk/>
            <pc:sldMk cId="226962954" sldId="278"/>
            <ac:inkMk id="19" creationId="{907C5175-F876-F116-0ED8-00EBF0574B30}"/>
          </ac:inkMkLst>
        </pc:inkChg>
      </pc:sldChg>
      <pc:sldChg chg="del">
        <pc:chgData name="ウエダ　ユウイチロウ" userId="S::9502000@school.city.osaka.jp::9d501603-b736-4bcd-b9c3-7e632ce4df8b" providerId="AD" clId="Web-{B63604CD-7591-415E-880D-06097A214856}" dt="2024-03-05T02:46:40.428" v="188"/>
        <pc:sldMkLst>
          <pc:docMk/>
          <pc:sldMk cId="2375996359" sldId="279"/>
        </pc:sldMkLst>
      </pc:sldChg>
      <pc:sldChg chg="add replId modTransition">
        <pc:chgData name="ウエダ　ユウイチロウ" userId="S::9502000@school.city.osaka.jp::9d501603-b736-4bcd-b9c3-7e632ce4df8b" providerId="AD" clId="Web-{B63604CD-7591-415E-880D-06097A214856}" dt="2024-03-05T02:47:54.586" v="221"/>
        <pc:sldMkLst>
          <pc:docMk/>
          <pc:sldMk cId="3745661558" sldId="281"/>
        </pc:sldMkLst>
      </pc:sldChg>
      <pc:sldChg chg="addSp delSp modSp add replId">
        <pc:chgData name="ウエダ　ユウイチロウ" userId="S::9502000@school.city.osaka.jp::9d501603-b736-4bcd-b9c3-7e632ce4df8b" providerId="AD" clId="Web-{B63604CD-7591-415E-880D-06097A214856}" dt="2024-03-05T02:47:48.570" v="220" actId="1076"/>
        <pc:sldMkLst>
          <pc:docMk/>
          <pc:sldMk cId="375192671" sldId="282"/>
        </pc:sldMkLst>
        <pc:spChg chg="mod">
          <ac:chgData name="ウエダ　ユウイチロウ" userId="S::9502000@school.city.osaka.jp::9d501603-b736-4bcd-b9c3-7e632ce4df8b" providerId="AD" clId="Web-{B63604CD-7591-415E-880D-06097A214856}" dt="2024-03-05T02:47:48.570" v="220" actId="1076"/>
          <ac:spMkLst>
            <pc:docMk/>
            <pc:sldMk cId="375192671" sldId="282"/>
            <ac:spMk id="2" creationId="{D4E63E82-D550-4D8E-555F-184365B5D20E}"/>
          </ac:spMkLst>
        </pc:spChg>
        <pc:spChg chg="del mod">
          <ac:chgData name="ウエダ　ユウイチロウ" userId="S::9502000@school.city.osaka.jp::9d501603-b736-4bcd-b9c3-7e632ce4df8b" providerId="AD" clId="Web-{B63604CD-7591-415E-880D-06097A214856}" dt="2024-03-05T02:47:26.804" v="201"/>
          <ac:spMkLst>
            <pc:docMk/>
            <pc:sldMk cId="375192671" sldId="282"/>
            <ac:spMk id="3" creationId="{C344A0F3-A1B1-8B60-209E-6655904A1D58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7:42.789" v="212" actId="1076"/>
          <ac:spMkLst>
            <pc:docMk/>
            <pc:sldMk cId="375192671" sldId="282"/>
            <ac:spMk id="7" creationId="{15FD2D9A-8CA7-A9C5-66B8-C4B390B1CEDA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7:42.867" v="215" actId="1076"/>
          <ac:spMkLst>
            <pc:docMk/>
            <pc:sldMk cId="375192671" sldId="282"/>
            <ac:spMk id="13" creationId="{71DD3FB8-F873-AE41-3676-87894FC55E63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7:42.882" v="216" actId="1076"/>
          <ac:spMkLst>
            <pc:docMk/>
            <pc:sldMk cId="375192671" sldId="282"/>
            <ac:spMk id="15" creationId="{B9140725-5DF4-1EA1-CB5B-FD42E4C0CE64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7:42.882" v="217" actId="1076"/>
          <ac:spMkLst>
            <pc:docMk/>
            <pc:sldMk cId="375192671" sldId="282"/>
            <ac:spMk id="17" creationId="{1C76FF6D-7433-EFF2-80BA-31280ECD54FC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7:42.898" v="218" actId="1076"/>
          <ac:spMkLst>
            <pc:docMk/>
            <pc:sldMk cId="375192671" sldId="282"/>
            <ac:spMk id="19" creationId="{10F0C9B8-0FD3-4B25-A4EB-3FFF7F0A1A6F}"/>
          </ac:spMkLst>
        </pc:spChg>
        <pc:spChg chg="add mod">
          <ac:chgData name="ウエダ　ユウイチロウ" userId="S::9502000@school.city.osaka.jp::9d501603-b736-4bcd-b9c3-7e632ce4df8b" providerId="AD" clId="Web-{B63604CD-7591-415E-880D-06097A214856}" dt="2024-03-05T02:47:42.898" v="219" actId="1076"/>
          <ac:spMkLst>
            <pc:docMk/>
            <pc:sldMk cId="375192671" sldId="282"/>
            <ac:spMk id="21" creationId="{BE27B442-A544-1168-3AE1-6F59A84C86B7}"/>
          </ac:spMkLst>
        </pc:spChg>
        <pc:picChg chg="add mod">
          <ac:chgData name="ウエダ　ユウイチロウ" userId="S::9502000@school.city.osaka.jp::9d501603-b736-4bcd-b9c3-7e632ce4df8b" providerId="AD" clId="Web-{B63604CD-7591-415E-880D-06097A214856}" dt="2024-03-05T02:47:42.773" v="211" actId="1076"/>
          <ac:picMkLst>
            <pc:docMk/>
            <pc:sldMk cId="375192671" sldId="282"/>
            <ac:picMk id="5" creationId="{51661D6D-6A97-F767-A846-36AD4F6B6F4A}"/>
          </ac:picMkLst>
        </pc:picChg>
        <pc:picChg chg="add mod">
          <ac:chgData name="ウエダ　ユウイチロウ" userId="S::9502000@school.city.osaka.jp::9d501603-b736-4bcd-b9c3-7e632ce4df8b" providerId="AD" clId="Web-{B63604CD-7591-415E-880D-06097A214856}" dt="2024-03-05T02:47:42.820" v="213" actId="1076"/>
          <ac:picMkLst>
            <pc:docMk/>
            <pc:sldMk cId="375192671" sldId="282"/>
            <ac:picMk id="9" creationId="{953D8D49-BE0C-DD36-10CB-2BE7457A0EE1}"/>
          </ac:picMkLst>
        </pc:picChg>
        <pc:inkChg chg="add mod">
          <ac:chgData name="ウエダ　ユウイチロウ" userId="S::9502000@school.city.osaka.jp::9d501603-b736-4bcd-b9c3-7e632ce4df8b" providerId="AD" clId="Web-{B63604CD-7591-415E-880D-06097A214856}" dt="2024-03-05T02:47:42.867" v="214" actId="1076"/>
          <ac:inkMkLst>
            <pc:docMk/>
            <pc:sldMk cId="375192671" sldId="282"/>
            <ac:inkMk id="11" creationId="{65F05F45-16EA-5E61-A068-20CEA025256F}"/>
          </ac:inkMkLst>
        </pc:inkChg>
      </pc:sldChg>
    </pc:docChg>
  </pc:docChgLst>
  <pc:docChgLst>
    <pc:chgData name="マスイ　ソウスケ" userId="S::4524694@school.city.osaka.jp::71ad2116-5a96-4b16-a3ac-cd0fa15557da" providerId="AD" clId="Web-{15A5E971-9021-4F00-AD72-22D0E1CAF973}"/>
    <pc:docChg chg="addSld delSld modSld sldOrd">
      <pc:chgData name="マスイ　ソウスケ" userId="S::4524694@school.city.osaka.jp::71ad2116-5a96-4b16-a3ac-cd0fa15557da" providerId="AD" clId="Web-{15A5E971-9021-4F00-AD72-22D0E1CAF973}" dt="2024-03-05T06:17:12.604" v="387"/>
      <pc:docMkLst>
        <pc:docMk/>
      </pc:docMkLst>
      <pc:sldChg chg="ord">
        <pc:chgData name="マスイ　ソウスケ" userId="S::4524694@school.city.osaka.jp::71ad2116-5a96-4b16-a3ac-cd0fa15557da" providerId="AD" clId="Web-{15A5E971-9021-4F00-AD72-22D0E1CAF973}" dt="2024-03-05T05:45:44.323" v="228"/>
        <pc:sldMkLst>
          <pc:docMk/>
          <pc:sldMk cId="3855286258" sldId="264"/>
        </pc:sldMkLst>
      </pc:sldChg>
      <pc:sldChg chg="modSp ord">
        <pc:chgData name="マスイ　ソウスケ" userId="S::4524694@school.city.osaka.jp::71ad2116-5a96-4b16-a3ac-cd0fa15557da" providerId="AD" clId="Web-{15A5E971-9021-4F00-AD72-22D0E1CAF973}" dt="2024-03-05T06:14:25.303" v="369" actId="20577"/>
        <pc:sldMkLst>
          <pc:docMk/>
          <pc:sldMk cId="169105220" sldId="269"/>
        </pc:sldMkLst>
        <pc:spChg chg="mod">
          <ac:chgData name="マスイ　ソウスケ" userId="S::4524694@school.city.osaka.jp::71ad2116-5a96-4b16-a3ac-cd0fa15557da" providerId="AD" clId="Web-{15A5E971-9021-4F00-AD72-22D0E1CAF973}" dt="2024-03-05T06:14:25.303" v="369" actId="20577"/>
          <ac:spMkLst>
            <pc:docMk/>
            <pc:sldMk cId="169105220" sldId="269"/>
            <ac:spMk id="3" creationId="{E263BAD2-C388-0733-425B-457ABD2FB2ED}"/>
          </ac:spMkLst>
        </pc:spChg>
      </pc:sldChg>
      <pc:sldChg chg="ord">
        <pc:chgData name="マスイ　ソウスケ" userId="S::4524694@school.city.osaka.jp::71ad2116-5a96-4b16-a3ac-cd0fa15557da" providerId="AD" clId="Web-{15A5E971-9021-4F00-AD72-22D0E1CAF973}" dt="2024-03-05T00:23:20.963" v="32"/>
        <pc:sldMkLst>
          <pc:docMk/>
          <pc:sldMk cId="3164792684" sldId="271"/>
        </pc:sldMkLst>
      </pc:sldChg>
      <pc:sldChg chg="ord">
        <pc:chgData name="マスイ　ソウスケ" userId="S::4524694@school.city.osaka.jp::71ad2116-5a96-4b16-a3ac-cd0fa15557da" providerId="AD" clId="Web-{15A5E971-9021-4F00-AD72-22D0E1CAF973}" dt="2024-03-05T05:45:39.026" v="227"/>
        <pc:sldMkLst>
          <pc:docMk/>
          <pc:sldMk cId="2091981455" sldId="273"/>
        </pc:sldMkLst>
      </pc:sldChg>
      <pc:sldChg chg="del">
        <pc:chgData name="マスイ　ソウスケ" userId="S::4524694@school.city.osaka.jp::71ad2116-5a96-4b16-a3ac-cd0fa15557da" providerId="AD" clId="Web-{15A5E971-9021-4F00-AD72-22D0E1CAF973}" dt="2024-03-05T00:09:35.288" v="0"/>
        <pc:sldMkLst>
          <pc:docMk/>
          <pc:sldMk cId="978931202" sldId="274"/>
        </pc:sldMkLst>
      </pc:sldChg>
      <pc:sldChg chg="ord">
        <pc:chgData name="マスイ　ソウスケ" userId="S::4524694@school.city.osaka.jp::71ad2116-5a96-4b16-a3ac-cd0fa15557da" providerId="AD" clId="Web-{15A5E971-9021-4F00-AD72-22D0E1CAF973}" dt="2024-03-05T05:50:24.018" v="273"/>
        <pc:sldMkLst>
          <pc:docMk/>
          <pc:sldMk cId="3782043648" sldId="275"/>
        </pc:sldMkLst>
      </pc:sldChg>
      <pc:sldChg chg="del">
        <pc:chgData name="マスイ　ソウスケ" userId="S::4524694@school.city.osaka.jp::71ad2116-5a96-4b16-a3ac-cd0fa15557da" providerId="AD" clId="Web-{15A5E971-9021-4F00-AD72-22D0E1CAF973}" dt="2024-03-05T00:09:51.023" v="1"/>
        <pc:sldMkLst>
          <pc:docMk/>
          <pc:sldMk cId="2181896603" sldId="276"/>
        </pc:sldMkLst>
      </pc:sldChg>
      <pc:sldChg chg="delSp modSp">
        <pc:chgData name="マスイ　ソウスケ" userId="S::4524694@school.city.osaka.jp::71ad2116-5a96-4b16-a3ac-cd0fa15557da" providerId="AD" clId="Web-{15A5E971-9021-4F00-AD72-22D0E1CAF973}" dt="2024-03-05T00:13:05.277" v="28"/>
        <pc:sldMkLst>
          <pc:docMk/>
          <pc:sldMk cId="64894449" sldId="277"/>
        </pc:sldMkLst>
        <pc:spChg chg="del mod">
          <ac:chgData name="マスイ　ソウスケ" userId="S::4524694@school.city.osaka.jp::71ad2116-5a96-4b16-a3ac-cd0fa15557da" providerId="AD" clId="Web-{15A5E971-9021-4F00-AD72-22D0E1CAF973}" dt="2024-03-05T00:13:01.840" v="20"/>
          <ac:spMkLst>
            <pc:docMk/>
            <pc:sldMk cId="64894449" sldId="277"/>
            <ac:spMk id="2" creationId="{45A0A704-4DA8-CD55-4017-75EC76065F02}"/>
          </ac:spMkLst>
        </pc:spChg>
        <pc:spChg chg="del">
          <ac:chgData name="マスイ　ソウスケ" userId="S::4524694@school.city.osaka.jp::71ad2116-5a96-4b16-a3ac-cd0fa15557da" providerId="AD" clId="Web-{15A5E971-9021-4F00-AD72-22D0E1CAF973}" dt="2024-03-05T00:13:05.277" v="28"/>
          <ac:spMkLst>
            <pc:docMk/>
            <pc:sldMk cId="64894449" sldId="277"/>
            <ac:spMk id="5" creationId="{B9894313-48E0-9C59-2767-D29CAA6CBBFF}"/>
          </ac:spMkLst>
        </pc:spChg>
        <pc:picChg chg="del mod">
          <ac:chgData name="マスイ　ソウスケ" userId="S::4524694@school.city.osaka.jp::71ad2116-5a96-4b16-a3ac-cd0fa15557da" providerId="AD" clId="Web-{15A5E971-9021-4F00-AD72-22D0E1CAF973}" dt="2024-03-05T00:13:05.277" v="27"/>
          <ac:picMkLst>
            <pc:docMk/>
            <pc:sldMk cId="64894449" sldId="277"/>
            <ac:picMk id="6" creationId="{F9082350-CEC2-D55E-9893-CD448E2F1C3A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40" v="19"/>
          <ac:picMkLst>
            <pc:docMk/>
            <pc:sldMk cId="64894449" sldId="277"/>
            <ac:picMk id="7" creationId="{2EAF0191-4771-D70E-550B-ECDBEA60B731}"/>
          </ac:picMkLst>
        </pc:picChg>
        <pc:picChg chg="del mod">
          <ac:chgData name="マスイ　ソウスケ" userId="S::4524694@school.city.osaka.jp::71ad2116-5a96-4b16-a3ac-cd0fa15557da" providerId="AD" clId="Web-{15A5E971-9021-4F00-AD72-22D0E1CAF973}" dt="2024-03-05T00:13:05.277" v="26"/>
          <ac:picMkLst>
            <pc:docMk/>
            <pc:sldMk cId="64894449" sldId="277"/>
            <ac:picMk id="8" creationId="{750861E4-F5B2-6122-14B7-17F6EAC47CD6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40" v="18"/>
          <ac:picMkLst>
            <pc:docMk/>
            <pc:sldMk cId="64894449" sldId="277"/>
            <ac:picMk id="9" creationId="{37386DE1-CCD0-C468-B798-481026A02917}"/>
          </ac:picMkLst>
        </pc:picChg>
        <pc:picChg chg="del mod">
          <ac:chgData name="マスイ　ソウスケ" userId="S::4524694@school.city.osaka.jp::71ad2116-5a96-4b16-a3ac-cd0fa15557da" providerId="AD" clId="Web-{15A5E971-9021-4F00-AD72-22D0E1CAF973}" dt="2024-03-05T00:13:01.840" v="17"/>
          <ac:picMkLst>
            <pc:docMk/>
            <pc:sldMk cId="64894449" sldId="277"/>
            <ac:picMk id="10" creationId="{BE083ECC-FB8F-E5E7-2392-95DA73E0C79B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40" v="16"/>
          <ac:picMkLst>
            <pc:docMk/>
            <pc:sldMk cId="64894449" sldId="277"/>
            <ac:picMk id="11" creationId="{B9CF0608-CA8E-DEEA-735F-675EE851F4C9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40" v="15"/>
          <ac:picMkLst>
            <pc:docMk/>
            <pc:sldMk cId="64894449" sldId="277"/>
            <ac:picMk id="12" creationId="{66DCD904-5119-DF13-47ED-73C8C80E1767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5.277" v="25"/>
          <ac:picMkLst>
            <pc:docMk/>
            <pc:sldMk cId="64894449" sldId="277"/>
            <ac:picMk id="14" creationId="{21D21428-558A-DE01-FAF2-C395130D97BA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5.277" v="24"/>
          <ac:picMkLst>
            <pc:docMk/>
            <pc:sldMk cId="64894449" sldId="277"/>
            <ac:picMk id="15" creationId="{6DA07842-4198-BA84-6AE7-E1F314D541AC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40" v="14"/>
          <ac:picMkLst>
            <pc:docMk/>
            <pc:sldMk cId="64894449" sldId="277"/>
            <ac:picMk id="16" creationId="{5C1DC174-A6BF-05B2-C91B-31B6A8CB47CA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40" v="13"/>
          <ac:picMkLst>
            <pc:docMk/>
            <pc:sldMk cId="64894449" sldId="277"/>
            <ac:picMk id="17" creationId="{BA7D4318-562F-CF7C-8596-CF73FBBD8D22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1.824" v="12"/>
          <ac:picMkLst>
            <pc:docMk/>
            <pc:sldMk cId="64894449" sldId="277"/>
            <ac:picMk id="18" creationId="{54145A90-1316-A663-BF8D-735764F4B24B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5.277" v="23"/>
          <ac:picMkLst>
            <pc:docMk/>
            <pc:sldMk cId="64894449" sldId="277"/>
            <ac:picMk id="19" creationId="{61B3AE31-D35A-0142-9FE4-CF36D960A7D3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5.277" v="22"/>
          <ac:picMkLst>
            <pc:docMk/>
            <pc:sldMk cId="64894449" sldId="277"/>
            <ac:picMk id="20" creationId="{7A1A2AC3-DE52-E6DC-8D33-48F80AF0D824}"/>
          </ac:picMkLst>
        </pc:picChg>
        <pc:picChg chg="del">
          <ac:chgData name="マスイ　ソウスケ" userId="S::4524694@school.city.osaka.jp::71ad2116-5a96-4b16-a3ac-cd0fa15557da" providerId="AD" clId="Web-{15A5E971-9021-4F00-AD72-22D0E1CAF973}" dt="2024-03-05T00:13:05.277" v="21"/>
          <ac:picMkLst>
            <pc:docMk/>
            <pc:sldMk cId="64894449" sldId="277"/>
            <ac:picMk id="21" creationId="{D66987BE-5DA0-8836-1B9F-C21E03F50D39}"/>
          </ac:picMkLst>
        </pc:picChg>
      </pc:sldChg>
      <pc:sldChg chg="addSp delSp modSp">
        <pc:chgData name="マスイ　ソウスケ" userId="S::4524694@school.city.osaka.jp::71ad2116-5a96-4b16-a3ac-cd0fa15557da" providerId="AD" clId="Web-{15A5E971-9021-4F00-AD72-22D0E1CAF973}" dt="2024-03-05T01:48:03.079" v="148" actId="1076"/>
        <pc:sldMkLst>
          <pc:docMk/>
          <pc:sldMk cId="226962954" sldId="278"/>
        </pc:sldMkLst>
        <pc:spChg chg="mod">
          <ac:chgData name="マスイ　ソウスケ" userId="S::4524694@school.city.osaka.jp::71ad2116-5a96-4b16-a3ac-cd0fa15557da" providerId="AD" clId="Web-{15A5E971-9021-4F00-AD72-22D0E1CAF973}" dt="2024-03-05T00:34:47.479" v="64" actId="1076"/>
          <ac:spMkLst>
            <pc:docMk/>
            <pc:sldMk cId="226962954" sldId="278"/>
            <ac:spMk id="2" creationId="{5747F702-B517-0AD5-4C5D-7E4C621107ED}"/>
          </ac:spMkLst>
        </pc:spChg>
        <pc:spChg chg="add del">
          <ac:chgData name="マスイ　ソウスケ" userId="S::4524694@school.city.osaka.jp::71ad2116-5a96-4b16-a3ac-cd0fa15557da" providerId="AD" clId="Web-{15A5E971-9021-4F00-AD72-22D0E1CAF973}" dt="2024-03-05T00:33:59.275" v="55"/>
          <ac:spMkLst>
            <pc:docMk/>
            <pc:sldMk cId="226962954" sldId="278"/>
            <ac:spMk id="5" creationId="{A434FDAB-867C-B1D4-31FC-3B0FD5294DF4}"/>
          </ac:spMkLst>
        </pc:spChg>
        <pc:spChg chg="add mod">
          <ac:chgData name="マスイ　ソウスケ" userId="S::4524694@school.city.osaka.jp::71ad2116-5a96-4b16-a3ac-cd0fa15557da" providerId="AD" clId="Web-{15A5E971-9021-4F00-AD72-22D0E1CAF973}" dt="2024-03-05T00:47:15.763" v="147" actId="14100"/>
          <ac:spMkLst>
            <pc:docMk/>
            <pc:sldMk cId="226962954" sldId="278"/>
            <ac:spMk id="23" creationId="{594689FA-1F4A-C7C4-9487-4884F12F5CDA}"/>
          </ac:spMkLst>
        </pc:spChg>
        <pc:picChg chg="mod">
          <ac:chgData name="マスイ　ソウスケ" userId="S::4524694@school.city.osaka.jp::71ad2116-5a96-4b16-a3ac-cd0fa15557da" providerId="AD" clId="Web-{15A5E971-9021-4F00-AD72-22D0E1CAF973}" dt="2024-03-05T00:34:50.073" v="65" actId="1076"/>
          <ac:picMkLst>
            <pc:docMk/>
            <pc:sldMk cId="226962954" sldId="278"/>
            <ac:picMk id="4" creationId="{209627E1-B440-78EA-2E60-FBFFB6D01F1B}"/>
          </ac:picMkLst>
        </pc:picChg>
        <pc:picChg chg="mod">
          <ac:chgData name="マスイ　ソウスケ" userId="S::4524694@school.city.osaka.jp::71ad2116-5a96-4b16-a3ac-cd0fa15557da" providerId="AD" clId="Web-{15A5E971-9021-4F00-AD72-22D0E1CAF973}" dt="2024-03-05T01:48:03.079" v="148" actId="1076"/>
          <ac:picMkLst>
            <pc:docMk/>
            <pc:sldMk cId="226962954" sldId="278"/>
            <ac:picMk id="24" creationId="{A18913FB-4899-2FFD-61F1-7D1CEA30C91D}"/>
          </ac:picMkLst>
        </pc:picChg>
        <pc:inkChg chg="add del">
          <ac:chgData name="マスイ　ソウスケ" userId="S::4524694@school.city.osaka.jp::71ad2116-5a96-4b16-a3ac-cd0fa15557da" providerId="AD" clId="Web-{15A5E971-9021-4F00-AD72-22D0E1CAF973}" dt="2024-03-05T00:30:41.708" v="35"/>
          <ac:inkMkLst>
            <pc:docMk/>
            <pc:sldMk cId="226962954" sldId="278"/>
            <ac:inkMk id="6" creationId="{A3F2F757-34DD-CC06-B1D4-357ECAC8D990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0:53.568" v="37"/>
          <ac:inkMkLst>
            <pc:docMk/>
            <pc:sldMk cId="226962954" sldId="278"/>
            <ac:inkMk id="7" creationId="{6C85C4C4-3E0B-12C7-0D9D-11DFB8406A05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1:00.162" v="39"/>
          <ac:inkMkLst>
            <pc:docMk/>
            <pc:sldMk cId="226962954" sldId="278"/>
            <ac:inkMk id="8" creationId="{AF01DD74-87A5-F1CA-74D0-81263F77E0C2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1:06.099" v="41"/>
          <ac:inkMkLst>
            <pc:docMk/>
            <pc:sldMk cId="226962954" sldId="278"/>
            <ac:inkMk id="9" creationId="{2A00B130-DA20-4235-0645-6B19B42B28A4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2:15.429" v="47"/>
          <ac:inkMkLst>
            <pc:docMk/>
            <pc:sldMk cId="226962954" sldId="278"/>
            <ac:inkMk id="10" creationId="{7C454D1C-8390-5465-208C-5E44C5718844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1:37.350" v="44"/>
          <ac:inkMkLst>
            <pc:docMk/>
            <pc:sldMk cId="226962954" sldId="278"/>
            <ac:inkMk id="11" creationId="{F82EFB1B-C69D-3149-8DCF-0F08DC75C897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2:09.757" v="46"/>
          <ac:inkMkLst>
            <pc:docMk/>
            <pc:sldMk cId="226962954" sldId="278"/>
            <ac:inkMk id="12" creationId="{5EA67837-9390-F8CC-A6A3-C547970A5CDF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4:02.057" v="56"/>
          <ac:inkMkLst>
            <pc:docMk/>
            <pc:sldMk cId="226962954" sldId="278"/>
            <ac:inkMk id="13" creationId="{50B10A37-7570-4A9C-EB98-CCDAEB00022C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3:42.103" v="54"/>
          <ac:inkMkLst>
            <pc:docMk/>
            <pc:sldMk cId="226962954" sldId="278"/>
            <ac:inkMk id="14" creationId="{D8761BD7-A1B9-8000-46F4-0E31517FDC39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3:29.087" v="51"/>
          <ac:inkMkLst>
            <pc:docMk/>
            <pc:sldMk cId="226962954" sldId="278"/>
            <ac:inkMk id="15" creationId="{EBC13B7C-E943-9A79-D3B8-7E759673952F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3:31.743" v="53"/>
          <ac:inkMkLst>
            <pc:docMk/>
            <pc:sldMk cId="226962954" sldId="278"/>
            <ac:inkMk id="16" creationId="{E6C8FE3D-86E2-8AED-763E-2ADCBE2DE5BA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4:38.511" v="63"/>
          <ac:inkMkLst>
            <pc:docMk/>
            <pc:sldMk cId="226962954" sldId="278"/>
            <ac:inkMk id="17" creationId="{F4BEDE82-000B-5CD0-16CC-F6A144F17F3D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34:59.167" v="67"/>
          <ac:inkMkLst>
            <pc:docMk/>
            <pc:sldMk cId="226962954" sldId="278"/>
            <ac:inkMk id="18" creationId="{1A3E26AD-7F5D-8996-36E0-2128DF49CF2B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0:35:07.042" v="68"/>
          <ac:inkMkLst>
            <pc:docMk/>
            <pc:sldMk cId="226962954" sldId="278"/>
            <ac:inkMk id="19" creationId="{907C5175-F876-F116-0ED8-00EBF0574B30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41:51.599" v="70"/>
          <ac:inkMkLst>
            <pc:docMk/>
            <pc:sldMk cId="226962954" sldId="278"/>
            <ac:inkMk id="20" creationId="{056DDF90-5A78-F2C9-BA03-A05A0FDDFBEA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42:01.911" v="74"/>
          <ac:inkMkLst>
            <pc:docMk/>
            <pc:sldMk cId="226962954" sldId="278"/>
            <ac:inkMk id="21" creationId="{F177DAFA-8000-E37F-3DF1-D0DA473E7C0F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0:42:00.240" v="73"/>
          <ac:inkMkLst>
            <pc:docMk/>
            <pc:sldMk cId="226962954" sldId="278"/>
            <ac:inkMk id="22" creationId="{13A08BBF-7E4F-7C66-FAC0-4E096198B1F9}"/>
          </ac:inkMkLst>
        </pc:inkChg>
      </pc:sldChg>
      <pc:sldChg chg="addSp modSp">
        <pc:chgData name="マスイ　ソウスケ" userId="S::4524694@school.city.osaka.jp::71ad2116-5a96-4b16-a3ac-cd0fa15557da" providerId="AD" clId="Web-{15A5E971-9021-4F00-AD72-22D0E1CAF973}" dt="2024-03-05T05:43:45.180" v="224" actId="1076"/>
        <pc:sldMkLst>
          <pc:docMk/>
          <pc:sldMk cId="3745661558" sldId="281"/>
        </pc:sldMkLst>
        <pc:spChg chg="add mod">
          <ac:chgData name="マスイ　ソウスケ" userId="S::4524694@school.city.osaka.jp::71ad2116-5a96-4b16-a3ac-cd0fa15557da" providerId="AD" clId="Web-{15A5E971-9021-4F00-AD72-22D0E1CAF973}" dt="2024-03-05T05:37:54.421" v="218" actId="20577"/>
          <ac:spMkLst>
            <pc:docMk/>
            <pc:sldMk cId="3745661558" sldId="281"/>
            <ac:spMk id="3" creationId="{0FC448E9-7B57-4680-FB8B-1F6D118D3347}"/>
          </ac:spMkLst>
        </pc:spChg>
        <pc:spChg chg="add mod">
          <ac:chgData name="マスイ　ソウスケ" userId="S::4524694@school.city.osaka.jp::71ad2116-5a96-4b16-a3ac-cd0fa15557da" providerId="AD" clId="Web-{15A5E971-9021-4F00-AD72-22D0E1CAF973}" dt="2024-03-05T05:37:38.030" v="203" actId="1076"/>
          <ac:spMkLst>
            <pc:docMk/>
            <pc:sldMk cId="3745661558" sldId="281"/>
            <ac:spMk id="5" creationId="{3B4C409E-650E-5394-D979-7FB0D4EE6FA3}"/>
          </ac:spMkLst>
        </pc:spChg>
        <pc:spChg chg="add">
          <ac:chgData name="マスイ　ソウスケ" userId="S::4524694@school.city.osaka.jp::71ad2116-5a96-4b16-a3ac-cd0fa15557da" providerId="AD" clId="Web-{15A5E971-9021-4F00-AD72-22D0E1CAF973}" dt="2024-03-05T05:38:27.485" v="219"/>
          <ac:spMkLst>
            <pc:docMk/>
            <pc:sldMk cId="3745661558" sldId="281"/>
            <ac:spMk id="6" creationId="{31616BAC-C767-DFF5-15B7-D5822542F4F0}"/>
          </ac:spMkLst>
        </pc:spChg>
        <pc:picChg chg="mod">
          <ac:chgData name="マスイ　ソウスケ" userId="S::4524694@school.city.osaka.jp::71ad2116-5a96-4b16-a3ac-cd0fa15557da" providerId="AD" clId="Web-{15A5E971-9021-4F00-AD72-22D0E1CAF973}" dt="2024-03-05T05:43:45.180" v="224" actId="1076"/>
          <ac:picMkLst>
            <pc:docMk/>
            <pc:sldMk cId="3745661558" sldId="281"/>
            <ac:picMk id="4" creationId="{209627E1-B440-78EA-2E60-FBFFB6D01F1B}"/>
          </ac:picMkLst>
        </pc:picChg>
      </pc:sldChg>
      <pc:sldChg chg="addSp delSp modSp modTransition addAnim delAnim modAnim">
        <pc:chgData name="マスイ　ソウスケ" userId="S::4524694@school.city.osaka.jp::71ad2116-5a96-4b16-a3ac-cd0fa15557da" providerId="AD" clId="Web-{15A5E971-9021-4F00-AD72-22D0E1CAF973}" dt="2024-03-05T06:01:14.643" v="341"/>
        <pc:sldMkLst>
          <pc:docMk/>
          <pc:sldMk cId="375192671" sldId="282"/>
        </pc:sldMkLst>
        <pc:spChg chg="add del mod">
          <ac:chgData name="マスイ　ソウスケ" userId="S::4524694@school.city.osaka.jp::71ad2116-5a96-4b16-a3ac-cd0fa15557da" providerId="AD" clId="Web-{15A5E971-9021-4F00-AD72-22D0E1CAF973}" dt="2024-03-05T06:01:14.643" v="341"/>
          <ac:spMkLst>
            <pc:docMk/>
            <pc:sldMk cId="375192671" sldId="282"/>
            <ac:spMk id="3" creationId="{56285F15-5299-BB7E-2169-8215385339FE}"/>
          </ac:spMkLst>
        </pc:spChg>
        <pc:spChg chg="add del mod">
          <ac:chgData name="マスイ　ソウスケ" userId="S::4524694@school.city.osaka.jp::71ad2116-5a96-4b16-a3ac-cd0fa15557da" providerId="AD" clId="Web-{15A5E971-9021-4F00-AD72-22D0E1CAF973}" dt="2024-03-05T05:52:22.614" v="320" actId="20577"/>
          <ac:spMkLst>
            <pc:docMk/>
            <pc:sldMk cId="375192671" sldId="282"/>
            <ac:spMk id="4" creationId="{F861343B-B43E-08FA-742F-B14B3B8381D6}"/>
          </ac:spMkLst>
        </pc:spChg>
        <pc:spChg chg="del">
          <ac:chgData name="マスイ　ソウスケ" userId="S::4524694@school.city.osaka.jp::71ad2116-5a96-4b16-a3ac-cd0fa15557da" providerId="AD" clId="Web-{15A5E971-9021-4F00-AD72-22D0E1CAF973}" dt="2024-03-05T05:41:30.942" v="220"/>
          <ac:spMkLst>
            <pc:docMk/>
            <pc:sldMk cId="375192671" sldId="282"/>
            <ac:spMk id="6" creationId="{D0CC44AF-6F45-0F60-07FA-0790104E3889}"/>
          </ac:spMkLst>
        </pc:spChg>
        <pc:spChg chg="add del mod">
          <ac:chgData name="マスイ　ソウスケ" userId="S::4524694@school.city.osaka.jp::71ad2116-5a96-4b16-a3ac-cd0fa15557da" providerId="AD" clId="Web-{15A5E971-9021-4F00-AD72-22D0E1CAF973}" dt="2024-03-05T05:52:28.583" v="326"/>
          <ac:spMkLst>
            <pc:docMk/>
            <pc:sldMk cId="375192671" sldId="282"/>
            <ac:spMk id="14" creationId="{8541C5A5-128C-1FF0-DEED-0D031A9F5EB7}"/>
          </ac:spMkLst>
        </pc:spChg>
        <pc:spChg chg="add del mod">
          <ac:chgData name="マスイ　ソウスケ" userId="S::4524694@school.city.osaka.jp::71ad2116-5a96-4b16-a3ac-cd0fa15557da" providerId="AD" clId="Web-{15A5E971-9021-4F00-AD72-22D0E1CAF973}" dt="2024-03-05T05:52:19.552" v="316"/>
          <ac:spMkLst>
            <pc:docMk/>
            <pc:sldMk cId="375192671" sldId="282"/>
            <ac:spMk id="22" creationId="{DF8C3FF8-1A29-C86B-9FD9-3898449BC052}"/>
          </ac:spMkLst>
        </pc:spChg>
        <pc:spChg chg="add del">
          <ac:chgData name="マスイ　ソウスケ" userId="S::4524694@school.city.osaka.jp::71ad2116-5a96-4b16-a3ac-cd0fa15557da" providerId="AD" clId="Web-{15A5E971-9021-4F00-AD72-22D0E1CAF973}" dt="2024-03-05T05:52:43.037" v="330"/>
          <ac:spMkLst>
            <pc:docMk/>
            <pc:sldMk cId="375192671" sldId="282"/>
            <ac:spMk id="24" creationId="{7FF3842B-BEAA-F9AB-DC13-AA3E854D71F2}"/>
          </ac:spMkLst>
        </pc:spChg>
        <pc:spChg chg="add mod">
          <ac:chgData name="マスイ　ソウスケ" userId="S::4524694@school.city.osaka.jp::71ad2116-5a96-4b16-a3ac-cd0fa15557da" providerId="AD" clId="Web-{15A5E971-9021-4F00-AD72-22D0E1CAF973}" dt="2024-03-05T05:53:32.038" v="337" actId="1076"/>
          <ac:spMkLst>
            <pc:docMk/>
            <pc:sldMk cId="375192671" sldId="282"/>
            <ac:spMk id="28" creationId="{F9BECA14-72D6-AA7F-C897-CF1DDE32186C}"/>
          </ac:spMkLst>
        </pc:spChg>
        <pc:graphicFrameChg chg="add del mod modGraphic">
          <ac:chgData name="マスイ　ソウスケ" userId="S::4524694@school.city.osaka.jp::71ad2116-5a96-4b16-a3ac-cd0fa15557da" providerId="AD" clId="Web-{15A5E971-9021-4F00-AD72-22D0E1CAF973}" dt="2024-03-05T05:52:20.552" v="317" actId="1076"/>
          <ac:graphicFrameMkLst>
            <pc:docMk/>
            <pc:sldMk cId="375192671" sldId="282"/>
            <ac:graphicFrameMk id="10" creationId="{1A146BD8-823C-905C-EB8E-42954E46E6D1}"/>
          </ac:graphicFrameMkLst>
        </pc:graphicFrameChg>
        <pc:graphicFrameChg chg="add del">
          <ac:chgData name="マスイ　ソウスケ" userId="S::4524694@school.city.osaka.jp::71ad2116-5a96-4b16-a3ac-cd0fa15557da" providerId="AD" clId="Web-{15A5E971-9021-4F00-AD72-22D0E1CAF973}" dt="2024-03-05T05:52:28.583" v="325"/>
          <ac:graphicFrameMkLst>
            <pc:docMk/>
            <pc:sldMk cId="375192671" sldId="282"/>
            <ac:graphicFrameMk id="18" creationId="{13407652-71A2-4105-5E34-70AE98298E1C}"/>
          </ac:graphicFrameMkLst>
        </pc:graphicFrameChg>
        <pc:graphicFrameChg chg="add del">
          <ac:chgData name="マスイ　ソウスケ" userId="S::4524694@school.city.osaka.jp::71ad2116-5a96-4b16-a3ac-cd0fa15557da" providerId="AD" clId="Web-{15A5E971-9021-4F00-AD72-22D0E1CAF973}" dt="2024-03-05T05:52:43.037" v="329"/>
          <ac:graphicFrameMkLst>
            <pc:docMk/>
            <pc:sldMk cId="375192671" sldId="282"/>
            <ac:graphicFrameMk id="26" creationId="{11015F3C-97E1-25D2-2958-4A24991D422A}"/>
          </ac:graphicFrameMkLst>
        </pc:graphicFrameChg>
      </pc:sldChg>
      <pc:sldChg chg="modSp new ord">
        <pc:chgData name="マスイ　ソウスケ" userId="S::4524694@school.city.osaka.jp::71ad2116-5a96-4b16-a3ac-cd0fa15557da" providerId="AD" clId="Web-{15A5E971-9021-4F00-AD72-22D0E1CAF973}" dt="2024-03-05T05:47:23.592" v="267" actId="20577"/>
        <pc:sldMkLst>
          <pc:docMk/>
          <pc:sldMk cId="2140711931" sldId="283"/>
        </pc:sldMkLst>
        <pc:spChg chg="mod">
          <ac:chgData name="マスイ　ソウスケ" userId="S::4524694@school.city.osaka.jp::71ad2116-5a96-4b16-a3ac-cd0fa15557da" providerId="AD" clId="Web-{15A5E971-9021-4F00-AD72-22D0E1CAF973}" dt="2024-03-05T05:47:23.592" v="267" actId="20577"/>
          <ac:spMkLst>
            <pc:docMk/>
            <pc:sldMk cId="2140711931" sldId="283"/>
            <ac:spMk id="2" creationId="{8C983DE7-DE23-7B38-4408-F33DC5376572}"/>
          </ac:spMkLst>
        </pc:spChg>
      </pc:sldChg>
      <pc:sldChg chg="addSp delSp modSp">
        <pc:chgData name="マスイ　ソウスケ" userId="S::4524694@school.city.osaka.jp::71ad2116-5a96-4b16-a3ac-cd0fa15557da" providerId="AD" clId="Web-{15A5E971-9021-4F00-AD72-22D0E1CAF973}" dt="2024-03-05T06:17:12.604" v="387"/>
        <pc:sldMkLst>
          <pc:docMk/>
          <pc:sldMk cId="1785880218" sldId="284"/>
        </pc:sldMkLst>
        <pc:picChg chg="mod">
          <ac:chgData name="マスイ　ソウスケ" userId="S::4524694@school.city.osaka.jp::71ad2116-5a96-4b16-a3ac-cd0fa15557da" providerId="AD" clId="Web-{15A5E971-9021-4F00-AD72-22D0E1CAF973}" dt="2024-03-05T06:12:12.721" v="348"/>
          <ac:picMkLst>
            <pc:docMk/>
            <pc:sldMk cId="1785880218" sldId="284"/>
            <ac:picMk id="3" creationId="{E2B33F17-7AF1-FFC0-6CC8-E47D1E9C72EA}"/>
          </ac:picMkLst>
        </pc:picChg>
        <pc:inkChg chg="add del">
          <ac:chgData name="マスイ　ソウスケ" userId="S::4524694@school.city.osaka.jp::71ad2116-5a96-4b16-a3ac-cd0fa15557da" providerId="AD" clId="Web-{15A5E971-9021-4F00-AD72-22D0E1CAF973}" dt="2024-03-05T06:15:55.399" v="375"/>
          <ac:inkMkLst>
            <pc:docMk/>
            <pc:sldMk cId="1785880218" sldId="284"/>
            <ac:inkMk id="5" creationId="{78E0CC02-4FCC-D8DF-9C99-6CB2909F26BB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6:15:46.414" v="372"/>
          <ac:inkMkLst>
            <pc:docMk/>
            <pc:sldMk cId="1785880218" sldId="284"/>
            <ac:inkMk id="6" creationId="{934FF638-0A7A-7C8D-A573-273121020896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6:15:54.289" v="374"/>
          <ac:inkMkLst>
            <pc:docMk/>
            <pc:sldMk cId="1785880218" sldId="284"/>
            <ac:inkMk id="7" creationId="{6388B468-F461-C7F1-C831-22C0B48587B3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6:16:07.336" v="377"/>
          <ac:inkMkLst>
            <pc:docMk/>
            <pc:sldMk cId="1785880218" sldId="284"/>
            <ac:inkMk id="9" creationId="{DD267DEF-3E10-6EBE-5240-5AE57C26A821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6:16:12.696" v="379"/>
          <ac:inkMkLst>
            <pc:docMk/>
            <pc:sldMk cId="1785880218" sldId="284"/>
            <ac:inkMk id="10" creationId="{547C1487-4A49-C2C7-E564-48D27FA50C4D}"/>
          </ac:inkMkLst>
        </pc:inkChg>
        <pc:inkChg chg="add del">
          <ac:chgData name="マスイ　ソウスケ" userId="S::4524694@school.city.osaka.jp::71ad2116-5a96-4b16-a3ac-cd0fa15557da" providerId="AD" clId="Web-{15A5E971-9021-4F00-AD72-22D0E1CAF973}" dt="2024-03-05T06:16:18.852" v="381"/>
          <ac:inkMkLst>
            <pc:docMk/>
            <pc:sldMk cId="1785880218" sldId="284"/>
            <ac:inkMk id="11" creationId="{5D206EBB-254B-485B-E41E-2F0BD0BC90F1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6:16:41.009" v="382"/>
          <ac:inkMkLst>
            <pc:docMk/>
            <pc:sldMk cId="1785880218" sldId="284"/>
            <ac:inkMk id="12" creationId="{BEFAAADA-48CF-CCF8-A355-36BC0C27D2F3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6:16:49.009" v="383"/>
          <ac:inkMkLst>
            <pc:docMk/>
            <pc:sldMk cId="1785880218" sldId="284"/>
            <ac:inkMk id="16" creationId="{BDB11A46-EA08-FC39-8D26-9CFB13B3333C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6:16:55.181" v="384"/>
          <ac:inkMkLst>
            <pc:docMk/>
            <pc:sldMk cId="1785880218" sldId="284"/>
            <ac:inkMk id="17" creationId="{DCFD1B84-1EA4-E43C-733D-C88BAEF1ECA7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6:16:56.838" v="385"/>
          <ac:inkMkLst>
            <pc:docMk/>
            <pc:sldMk cId="1785880218" sldId="284"/>
            <ac:inkMk id="18" creationId="{A57F8CC1-54D4-766A-49F7-3597A844CB88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6:17:06.072" v="386"/>
          <ac:inkMkLst>
            <pc:docMk/>
            <pc:sldMk cId="1785880218" sldId="284"/>
            <ac:inkMk id="19" creationId="{A5C96D73-BD11-609A-C078-530CD5DC07DA}"/>
          </ac:inkMkLst>
        </pc:inkChg>
        <pc:inkChg chg="add">
          <ac:chgData name="マスイ　ソウスケ" userId="S::4524694@school.city.osaka.jp::71ad2116-5a96-4b16-a3ac-cd0fa15557da" providerId="AD" clId="Web-{15A5E971-9021-4F00-AD72-22D0E1CAF973}" dt="2024-03-05T06:17:12.604" v="387"/>
          <ac:inkMkLst>
            <pc:docMk/>
            <pc:sldMk cId="1785880218" sldId="284"/>
            <ac:inkMk id="20" creationId="{56F6C91E-7450-AB58-520F-6B296301004A}"/>
          </ac:inkMkLst>
        </pc:inkChg>
      </pc:sldChg>
    </pc:docChg>
  </pc:docChgLst>
  <pc:docChgLst>
    <pc:chgData name="ウエダ　ユウイチロウ" userId="S::9502000@school.city.osaka.jp::9d501603-b736-4bcd-b9c3-7e632ce4df8b" providerId="AD" clId="Web-{44C5B460-F7EB-4A57-BC78-9E6DAD5F8D3D}"/>
    <pc:docChg chg="addSld modSld">
      <pc:chgData name="ウエダ　ユウイチロウ" userId="S::9502000@school.city.osaka.jp::9d501603-b736-4bcd-b9c3-7e632ce4df8b" providerId="AD" clId="Web-{44C5B460-F7EB-4A57-BC78-9E6DAD5F8D3D}" dt="2024-02-20T06:26:26.338" v="90"/>
      <pc:docMkLst>
        <pc:docMk/>
      </pc:docMkLst>
      <pc:sldChg chg="addSp delSp modSp">
        <pc:chgData name="ウエダ　ユウイチロウ" userId="S::9502000@school.city.osaka.jp::9d501603-b736-4bcd-b9c3-7e632ce4df8b" providerId="AD" clId="Web-{44C5B460-F7EB-4A57-BC78-9E6DAD5F8D3D}" dt="2024-02-20T06:16:30.368" v="42" actId="1076"/>
        <pc:sldMkLst>
          <pc:docMk/>
          <pc:sldMk cId="2811523444" sldId="256"/>
        </pc:sldMkLst>
        <pc:spChg chg="del mod">
          <ac:chgData name="ウエダ　ユウイチロウ" userId="S::9502000@school.city.osaka.jp::9d501603-b736-4bcd-b9c3-7e632ce4df8b" providerId="AD" clId="Web-{44C5B460-F7EB-4A57-BC78-9E6DAD5F8D3D}" dt="2024-02-20T06:14:10.036" v="20"/>
          <ac:spMkLst>
            <pc:docMk/>
            <pc:sldMk cId="2811523444" sldId="256"/>
            <ac:spMk id="2" creationId="{B71302D0-8038-49E9-8A3E-89569AC7133C}"/>
          </ac:spMkLst>
        </pc:spChg>
        <pc:spChg chg="del">
          <ac:chgData name="ウエダ　ユウイチロウ" userId="S::9502000@school.city.osaka.jp::9d501603-b736-4bcd-b9c3-7e632ce4df8b" providerId="AD" clId="Web-{44C5B460-F7EB-4A57-BC78-9E6DAD5F8D3D}" dt="2024-02-20T06:11:59.611" v="12"/>
          <ac:spMkLst>
            <pc:docMk/>
            <pc:sldMk cId="2811523444" sldId="256"/>
            <ac:spMk id="3" creationId="{FE69FAB3-FDB2-4014-BEBA-1F6A9E74A2F7}"/>
          </ac:spMkLst>
        </pc:spChg>
        <pc:spChg chg="add del mod">
          <ac:chgData name="ウエダ　ユウイチロウ" userId="S::9502000@school.city.osaka.jp::9d501603-b736-4bcd-b9c3-7e632ce4df8b" providerId="AD" clId="Web-{44C5B460-F7EB-4A57-BC78-9E6DAD5F8D3D}" dt="2024-02-20T06:14:56.881" v="25"/>
          <ac:spMkLst>
            <pc:docMk/>
            <pc:sldMk cId="2811523444" sldId="256"/>
            <ac:spMk id="7" creationId="{A266FC42-04E8-165C-7FDE-7AD2DFCA4FAB}"/>
          </ac:spMkLst>
        </pc:spChg>
        <pc:picChg chg="add mod ord">
          <ac:chgData name="ウエダ　ユウイチロウ" userId="S::9502000@school.city.osaka.jp::9d501603-b736-4bcd-b9c3-7e632ce4df8b" providerId="AD" clId="Web-{44C5B460-F7EB-4A57-BC78-9E6DAD5F8D3D}" dt="2024-02-20T06:13:33.598" v="17"/>
          <ac:picMkLst>
            <pc:docMk/>
            <pc:sldMk cId="2811523444" sldId="256"/>
            <ac:picMk id="4" creationId="{CF36535D-F299-7B86-DB4E-FAEE158DA2F6}"/>
          </ac:picMkLst>
        </pc:picChg>
        <pc:picChg chg="add mod">
          <ac:chgData name="ウエダ　ユウイチロウ" userId="S::9502000@school.city.osaka.jp::9d501603-b736-4bcd-b9c3-7e632ce4df8b" providerId="AD" clId="Web-{44C5B460-F7EB-4A57-BC78-9E6DAD5F8D3D}" dt="2024-02-20T06:14:07.146" v="19" actId="1076"/>
          <ac:picMkLst>
            <pc:docMk/>
            <pc:sldMk cId="2811523444" sldId="256"/>
            <ac:picMk id="5" creationId="{D4394317-FECE-B2D5-5FD6-A4E7E62FB6FE}"/>
          </ac:picMkLst>
        </pc:picChg>
        <pc:picChg chg="add mod">
          <ac:chgData name="ウエダ　ユウイチロウ" userId="S::9502000@school.city.osaka.jp::9d501603-b736-4bcd-b9c3-7e632ce4df8b" providerId="AD" clId="Web-{44C5B460-F7EB-4A57-BC78-9E6DAD5F8D3D}" dt="2024-02-20T06:15:35.507" v="32" actId="1076"/>
          <ac:picMkLst>
            <pc:docMk/>
            <pc:sldMk cId="2811523444" sldId="256"/>
            <ac:picMk id="8" creationId="{E1BB0F7E-6102-A4EB-6D24-257B775DC67D}"/>
          </ac:picMkLst>
        </pc:picChg>
        <pc:picChg chg="add mod ord">
          <ac:chgData name="ウエダ　ユウイチロウ" userId="S::9502000@school.city.osaka.jp::9d501603-b736-4bcd-b9c3-7e632ce4df8b" providerId="AD" clId="Web-{44C5B460-F7EB-4A57-BC78-9E6DAD5F8D3D}" dt="2024-02-20T06:16:30.368" v="42" actId="1076"/>
          <ac:picMkLst>
            <pc:docMk/>
            <pc:sldMk cId="2811523444" sldId="256"/>
            <ac:picMk id="9" creationId="{8BCCAF59-7FBF-1769-4E65-D786600ADD9A}"/>
          </ac:picMkLst>
        </pc:picChg>
      </pc:sldChg>
      <pc:sldChg chg="modSp">
        <pc:chgData name="ウエダ　ユウイチロウ" userId="S::9502000@school.city.osaka.jp::9d501603-b736-4bcd-b9c3-7e632ce4df8b" providerId="AD" clId="Web-{44C5B460-F7EB-4A57-BC78-9E6DAD5F8D3D}" dt="2024-02-20T06:16:08.211" v="41" actId="20577"/>
        <pc:sldMkLst>
          <pc:docMk/>
          <pc:sldMk cId="3743562874" sldId="257"/>
        </pc:sldMkLst>
        <pc:spChg chg="mod">
          <ac:chgData name="ウエダ　ユウイチロウ" userId="S::9502000@school.city.osaka.jp::9d501603-b736-4bcd-b9c3-7e632ce4df8b" providerId="AD" clId="Web-{44C5B460-F7EB-4A57-BC78-9E6DAD5F8D3D}" dt="2024-02-20T06:16:08.211" v="41" actId="20577"/>
          <ac:spMkLst>
            <pc:docMk/>
            <pc:sldMk cId="3743562874" sldId="257"/>
            <ac:spMk id="2" creationId="{C1789774-C848-32EB-29AE-F1FA6EB35FD4}"/>
          </ac:spMkLst>
        </pc:spChg>
      </pc:sldChg>
      <pc:sldChg chg="addSp delSp modSp new modTransition">
        <pc:chgData name="ウエダ　ユウイチロウ" userId="S::9502000@school.city.osaka.jp::9d501603-b736-4bcd-b9c3-7e632ce4df8b" providerId="AD" clId="Web-{44C5B460-F7EB-4A57-BC78-9E6DAD5F8D3D}" dt="2024-02-20T06:26:26.338" v="90"/>
        <pc:sldMkLst>
          <pc:docMk/>
          <pc:sldMk cId="1438800005" sldId="259"/>
        </pc:sldMkLst>
        <pc:spChg chg="del">
          <ac:chgData name="ウエダ　ユウイチロウ" userId="S::9502000@school.city.osaka.jp::9d501603-b736-4bcd-b9c3-7e632ce4df8b" providerId="AD" clId="Web-{44C5B460-F7EB-4A57-BC78-9E6DAD5F8D3D}" dt="2024-02-20T06:17:10.932" v="46"/>
          <ac:spMkLst>
            <pc:docMk/>
            <pc:sldMk cId="1438800005" sldId="259"/>
            <ac:spMk id="2" creationId="{DAFFAE5F-0C29-F121-88E8-721EF578CD04}"/>
          </ac:spMkLst>
        </pc:spChg>
        <pc:spChg chg="del">
          <ac:chgData name="ウエダ　ユウイチロウ" userId="S::9502000@school.city.osaka.jp::9d501603-b736-4bcd-b9c3-7e632ce4df8b" providerId="AD" clId="Web-{44C5B460-F7EB-4A57-BC78-9E6DAD5F8D3D}" dt="2024-02-20T06:17:02.166" v="45"/>
          <ac:spMkLst>
            <pc:docMk/>
            <pc:sldMk cId="1438800005" sldId="259"/>
            <ac:spMk id="3" creationId="{0F4F177B-75ED-7EEC-FD5E-0B66D67B60FB}"/>
          </ac:spMkLst>
        </pc:spChg>
        <pc:spChg chg="add del mod">
          <ac:chgData name="ウエダ　ユウイチロウ" userId="S::9502000@school.city.osaka.jp::9d501603-b736-4bcd-b9c3-7e632ce4df8b" providerId="AD" clId="Web-{44C5B460-F7EB-4A57-BC78-9E6DAD5F8D3D}" dt="2024-02-20T06:25:15.054" v="82"/>
          <ac:spMkLst>
            <pc:docMk/>
            <pc:sldMk cId="1438800005" sldId="259"/>
            <ac:spMk id="8" creationId="{B2DC2266-C853-EAAA-8901-829E654CE365}"/>
          </ac:spMkLst>
        </pc:spChg>
        <pc:picChg chg="add del mod modCrop">
          <ac:chgData name="ウエダ　ユウイチロウ" userId="S::9502000@school.city.osaka.jp::9d501603-b736-4bcd-b9c3-7e632ce4df8b" providerId="AD" clId="Web-{44C5B460-F7EB-4A57-BC78-9E6DAD5F8D3D}" dt="2024-02-20T06:18:35.184" v="52"/>
          <ac:picMkLst>
            <pc:docMk/>
            <pc:sldMk cId="1438800005" sldId="259"/>
            <ac:picMk id="5" creationId="{377FC204-7445-8576-4864-7D7CDC4A3583}"/>
          </ac:picMkLst>
        </pc:picChg>
        <pc:picChg chg="add del mod">
          <ac:chgData name="ウエダ　ユウイチロウ" userId="S::9502000@school.city.osaka.jp::9d501603-b736-4bcd-b9c3-7e632ce4df8b" providerId="AD" clId="Web-{44C5B460-F7EB-4A57-BC78-9E6DAD5F8D3D}" dt="2024-02-20T06:19:23.326" v="58"/>
          <ac:picMkLst>
            <pc:docMk/>
            <pc:sldMk cId="1438800005" sldId="259"/>
            <ac:picMk id="7" creationId="{FD1C6036-3433-987A-DB18-FF78C679EB71}"/>
          </ac:picMkLst>
        </pc:picChg>
        <pc:picChg chg="add mod modCrop">
          <ac:chgData name="ウエダ　ユウイチロウ" userId="S::9502000@school.city.osaka.jp::9d501603-b736-4bcd-b9c3-7e632ce4df8b" providerId="AD" clId="Web-{44C5B460-F7EB-4A57-BC78-9E6DAD5F8D3D}" dt="2024-02-20T06:25:51.227" v="89" actId="1076"/>
          <ac:picMkLst>
            <pc:docMk/>
            <pc:sldMk cId="1438800005" sldId="259"/>
            <ac:picMk id="10" creationId="{F4BF00E3-1D2B-1717-A1B2-3D421D4BE32F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649717AA-914A-4F91-B063-1AD781F80910}"/>
    <pc:docChg chg="addSld delSld modSld">
      <pc:chgData name="ウエダ　ユウイチロウ" userId="S::9502000@school.city.osaka.jp::9d501603-b736-4bcd-b9c3-7e632ce4df8b" providerId="AD" clId="Web-{649717AA-914A-4F91-B063-1AD781F80910}" dt="2024-02-22T06:17:17.488" v="156" actId="20577"/>
      <pc:docMkLst>
        <pc:docMk/>
      </pc:docMkLst>
      <pc:sldChg chg="addSp delSp modSp mod setBg">
        <pc:chgData name="ウエダ　ユウイチロウ" userId="S::9502000@school.city.osaka.jp::9d501603-b736-4bcd-b9c3-7e632ce4df8b" providerId="AD" clId="Web-{649717AA-914A-4F91-B063-1AD781F80910}" dt="2024-02-22T06:10:46.090" v="122" actId="1076"/>
        <pc:sldMkLst>
          <pc:docMk/>
          <pc:sldMk cId="2811523444" sldId="256"/>
        </pc:sldMkLst>
        <pc:spChg chg="mod">
          <ac:chgData name="ウエダ　ユウイチロウ" userId="S::9502000@school.city.osaka.jp::9d501603-b736-4bcd-b9c3-7e632ce4df8b" providerId="AD" clId="Web-{649717AA-914A-4F91-B063-1AD781F80910}" dt="2024-02-22T06:09:10.025" v="98"/>
          <ac:spMkLst>
            <pc:docMk/>
            <pc:sldMk cId="2811523444" sldId="256"/>
            <ac:spMk id="3" creationId="{B46CC2DF-67D0-D32D-4A18-CC6789129017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6:09:10.025" v="98"/>
          <ac:spMkLst>
            <pc:docMk/>
            <pc:sldMk cId="2811523444" sldId="256"/>
            <ac:spMk id="13" creationId="{CA815F2C-4E80-4019-8E59-FAD3F7F8473D}"/>
          </ac:spMkLst>
        </pc:spChg>
        <pc:picChg chg="add del mod">
          <ac:chgData name="ウエダ　ユウイチロウ" userId="S::9502000@school.city.osaka.jp::9d501603-b736-4bcd-b9c3-7e632ce4df8b" providerId="AD" clId="Web-{649717AA-914A-4F91-B063-1AD781F80910}" dt="2024-02-22T06:08:14.853" v="96"/>
          <ac:picMkLst>
            <pc:docMk/>
            <pc:sldMk cId="2811523444" sldId="256"/>
            <ac:picMk id="4" creationId="{81A70356-BC5C-0511-8C4F-0DADA54FE722}"/>
          </ac:picMkLst>
        </pc:picChg>
        <pc:picChg chg="add del mod">
          <ac:chgData name="ウエダ　ユウイチロウ" userId="S::9502000@school.city.osaka.jp::9d501603-b736-4bcd-b9c3-7e632ce4df8b" providerId="AD" clId="Web-{649717AA-914A-4F91-B063-1AD781F80910}" dt="2024-02-22T06:00:32.515" v="72"/>
          <ac:picMkLst>
            <pc:docMk/>
            <pc:sldMk cId="2811523444" sldId="256"/>
            <ac:picMk id="5" creationId="{BA82635F-0386-2357-B05A-DA9F77B6A13F}"/>
          </ac:picMkLst>
        </pc:picChg>
        <pc:picChg chg="add del mod modCrop">
          <ac:chgData name="ウエダ　ユウイチロウ" userId="S::9502000@school.city.osaka.jp::9d501603-b736-4bcd-b9c3-7e632ce4df8b" providerId="AD" clId="Web-{649717AA-914A-4F91-B063-1AD781F80910}" dt="2024-02-22T06:05:47.115" v="85"/>
          <ac:picMkLst>
            <pc:docMk/>
            <pc:sldMk cId="2811523444" sldId="256"/>
            <ac:picMk id="6" creationId="{70484D60-C490-129F-68CF-AE16F1BC75D7}"/>
          </ac:picMkLst>
        </pc:picChg>
        <pc:picChg chg="add del mod">
          <ac:chgData name="ウエダ　ユウイチロウ" userId="S::9502000@school.city.osaka.jp::9d501603-b736-4bcd-b9c3-7e632ce4df8b" providerId="AD" clId="Web-{649717AA-914A-4F91-B063-1AD781F80910}" dt="2024-02-22T06:07:24.945" v="89"/>
          <ac:picMkLst>
            <pc:docMk/>
            <pc:sldMk cId="2811523444" sldId="256"/>
            <ac:picMk id="7" creationId="{2B027F27-4799-0DB6-E5F8-A60567748430}"/>
          </ac:picMkLst>
        </pc:picChg>
        <pc:picChg chg="del mod">
          <ac:chgData name="ウエダ　ユウイチロウ" userId="S::9502000@school.city.osaka.jp::9d501603-b736-4bcd-b9c3-7e632ce4df8b" providerId="AD" clId="Web-{649717AA-914A-4F91-B063-1AD781F80910}" dt="2024-02-22T06:10:28.933" v="117"/>
          <ac:picMkLst>
            <pc:docMk/>
            <pc:sldMk cId="2811523444" sldId="256"/>
            <ac:picMk id="8" creationId="{E1BB0F7E-6102-A4EB-6D24-257B775DC67D}"/>
          </ac:picMkLst>
        </pc:picChg>
        <pc:picChg chg="del">
          <ac:chgData name="ウエダ　ユウイチロウ" userId="S::9502000@school.city.osaka.jp::9d501603-b736-4bcd-b9c3-7e632ce4df8b" providerId="AD" clId="Web-{649717AA-914A-4F91-B063-1AD781F80910}" dt="2024-02-22T05:44:57.028" v="28"/>
          <ac:picMkLst>
            <pc:docMk/>
            <pc:sldMk cId="2811523444" sldId="256"/>
            <ac:picMk id="9" creationId="{8BCCAF59-7FBF-1769-4E65-D786600ADD9A}"/>
          </ac:picMkLst>
        </pc:picChg>
        <pc:picChg chg="add del mod ord">
          <ac:chgData name="ウエダ　ユウイチロウ" userId="S::9502000@school.city.osaka.jp::9d501603-b736-4bcd-b9c3-7e632ce4df8b" providerId="AD" clId="Web-{649717AA-914A-4F91-B063-1AD781F80910}" dt="2024-02-22T06:08:36.290" v="97"/>
          <ac:picMkLst>
            <pc:docMk/>
            <pc:sldMk cId="2811523444" sldId="256"/>
            <ac:picMk id="10" creationId="{2F818476-C87D-D054-DFCF-6417A459323B}"/>
          </ac:picMkLst>
        </pc:picChg>
        <pc:picChg chg="add mod">
          <ac:chgData name="ウエダ　ユウイチロウ" userId="S::9502000@school.city.osaka.jp::9d501603-b736-4bcd-b9c3-7e632ce4df8b" providerId="AD" clId="Web-{649717AA-914A-4F91-B063-1AD781F80910}" dt="2024-02-22T06:10:46.090" v="122" actId="1076"/>
          <ac:picMkLst>
            <pc:docMk/>
            <pc:sldMk cId="2811523444" sldId="256"/>
            <ac:picMk id="12" creationId="{806E0C83-0AAD-6836-9F57-D3FB2D9D04DB}"/>
          </ac:picMkLst>
        </pc:picChg>
      </pc:sldChg>
      <pc:sldChg chg="addSp delSp modSp del mod setBg">
        <pc:chgData name="ウエダ　ユウイチロウ" userId="S::9502000@school.city.osaka.jp::9d501603-b736-4bcd-b9c3-7e632ce4df8b" providerId="AD" clId="Web-{649717AA-914A-4F91-B063-1AD781F80910}" dt="2024-02-22T06:09:14.526" v="99"/>
        <pc:sldMkLst>
          <pc:docMk/>
          <pc:sldMk cId="2110945844" sldId="265"/>
        </pc:sldMkLst>
        <pc:spChg chg="mo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3" creationId="{B46CC2DF-67D0-D32D-4A18-CC6789129017}"/>
          </ac:spMkLst>
        </pc:spChg>
        <pc:spChg chg="add del">
          <ac:chgData name="ウエダ　ユウイチロウ" userId="S::9502000@school.city.osaka.jp::9d501603-b736-4bcd-b9c3-7e632ce4df8b" providerId="AD" clId="Web-{649717AA-914A-4F91-B063-1AD781F80910}" dt="2024-02-22T05:57:24.355" v="63"/>
          <ac:spMkLst>
            <pc:docMk/>
            <pc:sldMk cId="2110945844" sldId="265"/>
            <ac:spMk id="13" creationId="{870A1295-61BC-4214-AA3E-D396673024D0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19" creationId="{DF1E3393-B852-4883-B778-ED3525112942}"/>
          </ac:spMkLst>
        </pc:spChg>
        <pc:spChg chg="add del">
          <ac:chgData name="ウエダ　ユウイチロウ" userId="S::9502000@school.city.osaka.jp::9d501603-b736-4bcd-b9c3-7e632ce4df8b" providerId="AD" clId="Web-{649717AA-914A-4F91-B063-1AD781F80910}" dt="2024-02-22T05:57:28.902" v="65"/>
          <ac:spMkLst>
            <pc:docMk/>
            <pc:sldMk cId="2110945844" sldId="265"/>
            <ac:spMk id="21" creationId="{C59AB4C8-9178-4F7A-8404-6890510B5917}"/>
          </ac:spMkLst>
        </pc:spChg>
        <pc:spChg chg="add del">
          <ac:chgData name="ウエダ　ユウイチロウ" userId="S::9502000@school.city.osaka.jp::9d501603-b736-4bcd-b9c3-7e632ce4df8b" providerId="AD" clId="Web-{649717AA-914A-4F91-B063-1AD781F80910}" dt="2024-02-22T05:57:28.902" v="65"/>
          <ac:spMkLst>
            <pc:docMk/>
            <pc:sldMk cId="2110945844" sldId="265"/>
            <ac:spMk id="22" creationId="{4CFDFB37-4BC7-42C6-915D-A6609139BFE7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23" creationId="{0D040B79-3E73-4A31-840D-D6B9C9FDFC46}"/>
          </ac:spMkLst>
        </pc:spChg>
        <pc:spChg chg="add del">
          <ac:chgData name="ウエダ　ユウイチロウ" userId="S::9502000@school.city.osaka.jp::9d501603-b736-4bcd-b9c3-7e632ce4df8b" providerId="AD" clId="Web-{649717AA-914A-4F91-B063-1AD781F80910}" dt="2024-02-22T05:57:33.965" v="67"/>
          <ac:spMkLst>
            <pc:docMk/>
            <pc:sldMk cId="2110945844" sldId="265"/>
            <ac:spMk id="24" creationId="{65219498-D544-41AC-98FE-8F956EF66A62}"/>
          </ac:spMkLst>
        </pc:spChg>
        <pc:spChg chg="add del">
          <ac:chgData name="ウエダ　ユウイチロウ" userId="S::9502000@school.city.osaka.jp::9d501603-b736-4bcd-b9c3-7e632ce4df8b" providerId="AD" clId="Web-{649717AA-914A-4F91-B063-1AD781F80910}" dt="2024-02-22T05:57:33.965" v="67"/>
          <ac:spMkLst>
            <pc:docMk/>
            <pc:sldMk cId="2110945844" sldId="265"/>
            <ac:spMk id="25" creationId="{F500DBFC-17A9-4E0A-AEE2-A49F9AEEF0FD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28" creationId="{2B577FF9-3543-4875-815D-3D87BD8A2002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29" creationId="{F5569EEC-E12F-4856-B407-02B2813A4AA5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30" creationId="{CF860788-3A6A-45A3-B3F1-06F159665603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31" creationId="{39853D09-4205-4CC7-83EB-288E886AC9E4}"/>
          </ac:spMkLst>
        </pc:spChg>
        <pc:spChg chg="add">
          <ac:chgData name="ウエダ　ユウイチロウ" userId="S::9502000@school.city.osaka.jp::9d501603-b736-4bcd-b9c3-7e632ce4df8b" providerId="AD" clId="Web-{649717AA-914A-4F91-B063-1AD781F80910}" dt="2024-02-22T05:57:33.981" v="68"/>
          <ac:spMkLst>
            <pc:docMk/>
            <pc:sldMk cId="2110945844" sldId="265"/>
            <ac:spMk id="32" creationId="{156C6AE5-3F8B-42AC-9EA4-1B686A11E93F}"/>
          </ac:spMkLst>
        </pc:spChg>
        <pc:grpChg chg="add del">
          <ac:chgData name="ウエダ　ユウイチロウ" userId="S::9502000@school.city.osaka.jp::9d501603-b736-4bcd-b9c3-7e632ce4df8b" providerId="AD" clId="Web-{649717AA-914A-4F91-B063-1AD781F80910}" dt="2024-02-22T05:57:24.355" v="63"/>
          <ac:grpSpMkLst>
            <pc:docMk/>
            <pc:sldMk cId="2110945844" sldId="265"/>
            <ac:grpSpMk id="15" creationId="{0B139475-2B26-4CA9-9413-DE741E49F7BB}"/>
          </ac:grpSpMkLst>
        </pc:grpChg>
        <pc:grpChg chg="add del">
          <ac:chgData name="ウエダ　ユウイチロウ" userId="S::9502000@school.city.osaka.jp::9d501603-b736-4bcd-b9c3-7e632ce4df8b" providerId="AD" clId="Web-{649717AA-914A-4F91-B063-1AD781F80910}" dt="2024-02-22T05:57:33.965" v="67"/>
          <ac:grpSpMkLst>
            <pc:docMk/>
            <pc:sldMk cId="2110945844" sldId="265"/>
            <ac:grpSpMk id="17" creationId="{D74613BB-817C-4C4F-8A24-4936F2F064C0}"/>
          </ac:grpSpMkLst>
        </pc:grpChg>
        <pc:picChg chg="add del mod ord">
          <ac:chgData name="ウエダ　ユウイチロウ" userId="S::9502000@school.city.osaka.jp::9d501603-b736-4bcd-b9c3-7e632ce4df8b" providerId="AD" clId="Web-{649717AA-914A-4F91-B063-1AD781F80910}" dt="2024-02-22T05:47:10.421" v="41"/>
          <ac:picMkLst>
            <pc:docMk/>
            <pc:sldMk cId="2110945844" sldId="265"/>
            <ac:picMk id="2" creationId="{40A971F1-076F-50DC-7964-438D6D31AC43}"/>
          </ac:picMkLst>
        </pc:picChg>
        <pc:picChg chg="add del mod modCrop">
          <ac:chgData name="ウエダ　ユウイチロウ" userId="S::9502000@school.city.osaka.jp::9d501603-b736-4bcd-b9c3-7e632ce4df8b" providerId="AD" clId="Web-{649717AA-914A-4F91-B063-1AD781F80910}" dt="2024-02-22T05:54:00.664" v="52"/>
          <ac:picMkLst>
            <pc:docMk/>
            <pc:sldMk cId="2110945844" sldId="265"/>
            <ac:picMk id="4" creationId="{AE9A2C0C-DDCB-B739-500C-96150F417021}"/>
          </ac:picMkLst>
        </pc:picChg>
        <pc:picChg chg="add del mod">
          <ac:chgData name="ウエダ　ユウイチロウ" userId="S::9502000@school.city.osaka.jp::9d501603-b736-4bcd-b9c3-7e632ce4df8b" providerId="AD" clId="Web-{649717AA-914A-4F91-B063-1AD781F80910}" dt="2024-02-22T05:54:12.602" v="56"/>
          <ac:picMkLst>
            <pc:docMk/>
            <pc:sldMk cId="2110945844" sldId="265"/>
            <ac:picMk id="5" creationId="{63B1DD47-913F-C67B-C946-0EAAB81A8885}"/>
          </ac:picMkLst>
        </pc:picChg>
        <pc:picChg chg="add del mod">
          <ac:chgData name="ウエダ　ユウイチロウ" userId="S::9502000@school.city.osaka.jp::9d501603-b736-4bcd-b9c3-7e632ce4df8b" providerId="AD" clId="Web-{649717AA-914A-4F91-B063-1AD781F80910}" dt="2024-02-22T05:55:43.322" v="61"/>
          <ac:picMkLst>
            <pc:docMk/>
            <pc:sldMk cId="2110945844" sldId="265"/>
            <ac:picMk id="6" creationId="{6D99F66F-292E-8BF2-48B4-2BE4A98F6197}"/>
          </ac:picMkLst>
        </pc:picChg>
        <pc:picChg chg="mod ord">
          <ac:chgData name="ウエダ　ユウイチロウ" userId="S::9502000@school.city.osaka.jp::9d501603-b736-4bcd-b9c3-7e632ce4df8b" providerId="AD" clId="Web-{649717AA-914A-4F91-B063-1AD781F80910}" dt="2024-02-22T05:57:33.981" v="68"/>
          <ac:picMkLst>
            <pc:docMk/>
            <pc:sldMk cId="2110945844" sldId="265"/>
            <ac:picMk id="8" creationId="{E1BB0F7E-6102-A4EB-6D24-257B775DC67D}"/>
          </ac:picMkLst>
        </pc:picChg>
        <pc:picChg chg="del mod">
          <ac:chgData name="ウエダ　ユウイチロウ" userId="S::9502000@school.city.osaka.jp::9d501603-b736-4bcd-b9c3-7e632ce4df8b" providerId="AD" clId="Web-{649717AA-914A-4F91-B063-1AD781F80910}" dt="2024-02-22T05:40:08.163" v="14"/>
          <ac:picMkLst>
            <pc:docMk/>
            <pc:sldMk cId="2110945844" sldId="265"/>
            <ac:picMk id="9" creationId="{8BCCAF59-7FBF-1769-4E65-D786600ADD9A}"/>
          </ac:picMkLst>
        </pc:picChg>
      </pc:sldChg>
      <pc:sldChg chg="addSp delSp modSp add replId">
        <pc:chgData name="ウエダ　ユウイチロウ" userId="S::9502000@school.city.osaka.jp::9d501603-b736-4bcd-b9c3-7e632ce4df8b" providerId="AD" clId="Web-{649717AA-914A-4F91-B063-1AD781F80910}" dt="2024-02-22T06:17:17.488" v="156" actId="20577"/>
        <pc:sldMkLst>
          <pc:docMk/>
          <pc:sldMk cId="3632076748" sldId="267"/>
        </pc:sldMkLst>
        <pc:spChg chg="del mod">
          <ac:chgData name="ウエダ　ユウイチロウ" userId="S::9502000@school.city.osaka.jp::9d501603-b736-4bcd-b9c3-7e632ce4df8b" providerId="AD" clId="Web-{649717AA-914A-4F91-B063-1AD781F80910}" dt="2024-02-22T06:14:14.797" v="126"/>
          <ac:spMkLst>
            <pc:docMk/>
            <pc:sldMk cId="3632076748" sldId="267"/>
            <ac:spMk id="3" creationId="{B46CC2DF-67D0-D32D-4A18-CC6789129017}"/>
          </ac:spMkLst>
        </pc:spChg>
        <pc:spChg chg="add mod">
          <ac:chgData name="ウエダ　ユウイチロウ" userId="S::9502000@school.city.osaka.jp::9d501603-b736-4bcd-b9c3-7e632ce4df8b" providerId="AD" clId="Web-{649717AA-914A-4F91-B063-1AD781F80910}" dt="2024-02-22T06:17:17.488" v="156" actId="20577"/>
          <ac:spMkLst>
            <pc:docMk/>
            <pc:sldMk cId="3632076748" sldId="267"/>
            <ac:spMk id="4" creationId="{F94F74DB-4C1E-0DDD-CF3D-5E2DC533E145}"/>
          </ac:spMkLst>
        </pc:spChg>
        <pc:picChg chg="mod">
          <ac:chgData name="ウエダ　ユウイチロウ" userId="S::9502000@school.city.osaka.jp::9d501603-b736-4bcd-b9c3-7e632ce4df8b" providerId="AD" clId="Web-{649717AA-914A-4F91-B063-1AD781F80910}" dt="2024-02-22T06:10:57.387" v="124" actId="1076"/>
          <ac:picMkLst>
            <pc:docMk/>
            <pc:sldMk cId="3632076748" sldId="267"/>
            <ac:picMk id="8" creationId="{E1BB0F7E-6102-A4EB-6D24-257B775DC67D}"/>
          </ac:picMkLst>
        </pc:picChg>
      </pc:sldChg>
    </pc:docChg>
  </pc:docChgLst>
  <pc:docChgLst>
    <pc:chgData clId="Web-{0267E0AD-A2FE-46B0-9014-9F03A4263BE5}"/>
    <pc:docChg chg="addSld">
      <pc:chgData name="" userId="" providerId="" clId="Web-{0267E0AD-A2FE-46B0-9014-9F03A4263BE5}" dt="2024-03-05T00:07:55.872" v="0"/>
      <pc:docMkLst>
        <pc:docMk/>
      </pc:docMkLst>
      <pc:sldChg chg="add replId">
        <pc:chgData name="" userId="" providerId="" clId="Web-{0267E0AD-A2FE-46B0-9014-9F03A4263BE5}" dt="2024-03-05T00:07:55.872" v="0"/>
        <pc:sldMkLst>
          <pc:docMk/>
          <pc:sldMk cId="2181896603" sldId="275"/>
        </pc:sldMkLst>
      </pc:sldChg>
    </pc:docChg>
  </pc:docChgLst>
  <pc:docChgLst>
    <pc:chgData name="マスイ　ソウスケ" userId="S::4524694@school.city.osaka.jp::71ad2116-5a96-4b16-a3ac-cd0fa15557da" providerId="AD" clId="Web-{4ECC46DA-4F4E-4ABD-AFDD-3D5B3BC70088}"/>
    <pc:docChg chg="modSld sldOrd">
      <pc:chgData name="マスイ　ソウスケ" userId="S::4524694@school.city.osaka.jp::71ad2116-5a96-4b16-a3ac-cd0fa15557da" providerId="AD" clId="Web-{4ECC46DA-4F4E-4ABD-AFDD-3D5B3BC70088}" dt="2024-03-05T00:04:15.744" v="76" actId="20577"/>
      <pc:docMkLst>
        <pc:docMk/>
      </pc:docMkLst>
      <pc:sldChg chg="ord">
        <pc:chgData name="マスイ　ソウスケ" userId="S::4524694@school.city.osaka.jp::71ad2116-5a96-4b16-a3ac-cd0fa15557da" providerId="AD" clId="Web-{4ECC46DA-4F4E-4ABD-AFDD-3D5B3BC70088}" dt="2024-03-04T23:58:45.346" v="32"/>
        <pc:sldMkLst>
          <pc:docMk/>
          <pc:sldMk cId="2586586464" sldId="268"/>
        </pc:sldMkLst>
      </pc:sldChg>
      <pc:sldChg chg="addSp delSp modSp mod setBg">
        <pc:chgData name="マスイ　ソウスケ" userId="S::4524694@school.city.osaka.jp::71ad2116-5a96-4b16-a3ac-cd0fa15557da" providerId="AD" clId="Web-{4ECC46DA-4F4E-4ABD-AFDD-3D5B3BC70088}" dt="2024-03-05T00:04:15.744" v="76" actId="20577"/>
        <pc:sldMkLst>
          <pc:docMk/>
          <pc:sldMk cId="3164792684" sldId="271"/>
        </pc:sldMkLst>
        <pc:spChg chg="mod">
          <ac:chgData name="マスイ　ソウスケ" userId="S::4524694@school.city.osaka.jp::71ad2116-5a96-4b16-a3ac-cd0fa15557da" providerId="AD" clId="Web-{4ECC46DA-4F4E-4ABD-AFDD-3D5B3BC70088}" dt="2024-03-05T00:02:33.336" v="50" actId="1076"/>
          <ac:spMkLst>
            <pc:docMk/>
            <pc:sldMk cId="3164792684" sldId="271"/>
            <ac:spMk id="2" creationId="{9F417A05-DEFC-9C90-1B00-C308CA8A9389}"/>
          </ac:spMkLst>
        </pc:spChg>
        <pc:spChg chg="mod ord">
          <ac:chgData name="マスイ　ソウスケ" userId="S::4524694@school.city.osaka.jp::71ad2116-5a96-4b16-a3ac-cd0fa15557da" providerId="AD" clId="Web-{4ECC46DA-4F4E-4ABD-AFDD-3D5B3BC70088}" dt="2024-03-05T00:04:15.744" v="76" actId="20577"/>
          <ac:spMkLst>
            <pc:docMk/>
            <pc:sldMk cId="3164792684" sldId="271"/>
            <ac:spMk id="3" creationId="{53DC1C5E-1238-CF4E-5BFA-B325705CD5CE}"/>
          </ac:spMkLst>
        </pc:spChg>
        <pc:spChg chg="add del mod">
          <ac:chgData name="マスイ　ソウスケ" userId="S::4524694@school.city.osaka.jp::71ad2116-5a96-4b16-a3ac-cd0fa15557da" providerId="AD" clId="Web-{4ECC46DA-4F4E-4ABD-AFDD-3D5B3BC70088}" dt="2024-03-04T23:53:41.042" v="4"/>
          <ac:spMkLst>
            <pc:docMk/>
            <pc:sldMk cId="3164792684" sldId="271"/>
            <ac:spMk id="5" creationId="{BAF3202B-FBA6-E8FB-7325-ACBC36977B8A}"/>
          </ac:spMkLst>
        </pc:spChg>
        <pc:spChg chg="del mod">
          <ac:chgData name="マスイ　ソウスケ" userId="S::4524694@school.city.osaka.jp::71ad2116-5a96-4b16-a3ac-cd0fa15557da" providerId="AD" clId="Web-{4ECC46DA-4F4E-4ABD-AFDD-3D5B3BC70088}" dt="2024-03-04T23:53:29.666" v="1"/>
          <ac:spMkLst>
            <pc:docMk/>
            <pc:sldMk cId="3164792684" sldId="271"/>
            <ac:spMk id="8" creationId="{9B309BEA-DD22-5D83-0E41-D0EBDE2D3F26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08.075" v="6"/>
          <ac:spMkLst>
            <pc:docMk/>
            <pc:sldMk cId="3164792684" sldId="271"/>
            <ac:spMk id="9" creationId="{5C8908E2-EE49-44D2-9428-A28D2312A8D5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16.513" v="8"/>
          <ac:spMkLst>
            <pc:docMk/>
            <pc:sldMk cId="3164792684" sldId="271"/>
            <ac:spMk id="13" creationId="{0007FE00-9498-4706-B255-6437B0252C02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08.075" v="6"/>
          <ac:spMkLst>
            <pc:docMk/>
            <pc:sldMk cId="3164792684" sldId="271"/>
            <ac:spMk id="15" creationId="{8B88B599-C539-4F18-A32A-40207EC6E21A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08.075" v="6"/>
          <ac:spMkLst>
            <pc:docMk/>
            <pc:sldMk cId="3164792684" sldId="271"/>
            <ac:spMk id="17" creationId="{ED888B23-07FA-482A-96DF-47E31AF1A603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16.513" v="8"/>
          <ac:spMkLst>
            <pc:docMk/>
            <pc:sldMk cId="3164792684" sldId="271"/>
            <ac:spMk id="19" creationId="{2EB492CD-616E-47F8-933B-5E2D952A0593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16.513" v="8"/>
          <ac:spMkLst>
            <pc:docMk/>
            <pc:sldMk cId="3164792684" sldId="271"/>
            <ac:spMk id="20" creationId="{59383CF9-23B5-4335-9B21-1791C4CF1C75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19.919" v="10"/>
          <ac:spMkLst>
            <pc:docMk/>
            <pc:sldMk cId="3164792684" sldId="271"/>
            <ac:spMk id="22" creationId="{D009D6D5-DAC2-4A8B-A17A-E206B9012D09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1.528" v="12"/>
          <ac:spMkLst>
            <pc:docMk/>
            <pc:sldMk cId="3164792684" sldId="271"/>
            <ac:spMk id="24" creationId="{F13C74B1-5B17-4795-BED0-7140497B445A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1.528" v="12"/>
          <ac:spMkLst>
            <pc:docMk/>
            <pc:sldMk cId="3164792684" sldId="271"/>
            <ac:spMk id="25" creationId="{D4974D33-8DC5-464E-8C6D-BE58F0669C17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2.950" v="14"/>
          <ac:spMkLst>
            <pc:docMk/>
            <pc:sldMk cId="3164792684" sldId="271"/>
            <ac:spMk id="27" creationId="{A2679492-7988-4050-9056-542444452411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2.950" v="14"/>
          <ac:spMkLst>
            <pc:docMk/>
            <pc:sldMk cId="3164792684" sldId="271"/>
            <ac:spMk id="28" creationId="{B091B163-7D61-4891-ABCF-5C13D9C418D0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4.107" v="16"/>
          <ac:spMkLst>
            <pc:docMk/>
            <pc:sldMk cId="3164792684" sldId="271"/>
            <ac:spMk id="31" creationId="{12609869-9E80-471B-A487-A53288E0E791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4.107" v="16"/>
          <ac:spMkLst>
            <pc:docMk/>
            <pc:sldMk cId="3164792684" sldId="271"/>
            <ac:spMk id="32" creationId="{7004738A-9D34-43E8-97D2-CA0EED4F8BE0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4.107" v="16"/>
          <ac:spMkLst>
            <pc:docMk/>
            <pc:sldMk cId="3164792684" sldId="271"/>
            <ac:spMk id="33" creationId="{B8B8D07F-F13E-443E-BA68-2D26672D76B9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4.107" v="16"/>
          <ac:spMkLst>
            <pc:docMk/>
            <pc:sldMk cId="3164792684" sldId="271"/>
            <ac:spMk id="34" creationId="{2813A4FA-24A5-41ED-A534-3807D1B2F344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4.107" v="16"/>
          <ac:spMkLst>
            <pc:docMk/>
            <pc:sldMk cId="3164792684" sldId="271"/>
            <ac:spMk id="35" creationId="{C3944F27-CA70-4E84-A51A-E6BF89558979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5.528" v="18"/>
          <ac:spMkLst>
            <pc:docMk/>
            <pc:sldMk cId="3164792684" sldId="271"/>
            <ac:spMk id="37" creationId="{3ECBE1F1-D69B-4AFA-ABD5-8E41720EF6DE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25.528" v="18"/>
          <ac:spMkLst>
            <pc:docMk/>
            <pc:sldMk cId="3164792684" sldId="271"/>
            <ac:spMk id="38" creationId="{603A6265-E10C-4B85-9C20-E75FCAF9CC63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57" v="28"/>
          <ac:spMkLst>
            <pc:docMk/>
            <pc:sldMk cId="3164792684" sldId="271"/>
            <ac:spMk id="40" creationId="{12609869-9E80-471B-A487-A53288E0E791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57" v="28"/>
          <ac:spMkLst>
            <pc:docMk/>
            <pc:sldMk cId="3164792684" sldId="271"/>
            <ac:spMk id="41" creationId="{7004738A-9D34-43E8-97D2-CA0EED4F8BE0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57" v="28"/>
          <ac:spMkLst>
            <pc:docMk/>
            <pc:sldMk cId="3164792684" sldId="271"/>
            <ac:spMk id="42" creationId="{B8B8D07F-F13E-443E-BA68-2D26672D76B9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57" v="28"/>
          <ac:spMkLst>
            <pc:docMk/>
            <pc:sldMk cId="3164792684" sldId="271"/>
            <ac:spMk id="43" creationId="{2813A4FA-24A5-41ED-A534-3807D1B2F344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57" v="28"/>
          <ac:spMkLst>
            <pc:docMk/>
            <pc:sldMk cId="3164792684" sldId="271"/>
            <ac:spMk id="44" creationId="{C3944F27-CA70-4E84-A51A-E6BF89558979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40.060" v="21"/>
          <ac:spMkLst>
            <pc:docMk/>
            <pc:sldMk cId="3164792684" sldId="271"/>
            <ac:spMk id="49" creationId="{2EB492CD-616E-47F8-933B-5E2D952A0593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40.060" v="21"/>
          <ac:spMkLst>
            <pc:docMk/>
            <pc:sldMk cId="3164792684" sldId="271"/>
            <ac:spMk id="51" creationId="{59383CF9-23B5-4335-9B21-1791C4CF1C75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40.060" v="21"/>
          <ac:spMkLst>
            <pc:docMk/>
            <pc:sldMk cId="3164792684" sldId="271"/>
            <ac:spMk id="53" creationId="{0007FE00-9498-4706-B255-6437B0252C02}"/>
          </ac:spMkLst>
        </pc:spChg>
        <pc:spChg chg="del mod">
          <ac:chgData name="マスイ　ソウスケ" userId="S::4524694@school.city.osaka.jp::71ad2116-5a96-4b16-a3ac-cd0fa15557da" providerId="AD" clId="Web-{4ECC46DA-4F4E-4ABD-AFDD-3D5B3BC70088}" dt="2024-03-04T23:59:17.346" v="36"/>
          <ac:spMkLst>
            <pc:docMk/>
            <pc:sldMk cId="3164792684" sldId="271"/>
            <ac:spMk id="54" creationId="{BF5A6F4A-CE87-4D5C-9382-8167967CE813}"/>
          </ac:spMkLst>
        </pc:spChg>
        <pc:spChg chg="del mod">
          <ac:chgData name="マスイ　ソウスケ" userId="S::4524694@school.city.osaka.jp::71ad2116-5a96-4b16-a3ac-cd0fa15557da" providerId="AD" clId="Web-{4ECC46DA-4F4E-4ABD-AFDD-3D5B3BC70088}" dt="2024-03-04T23:59:32.737" v="38"/>
          <ac:spMkLst>
            <pc:docMk/>
            <pc:sldMk cId="3164792684" sldId="271"/>
            <ac:spMk id="55" creationId="{61023DD2-2E6F-4419-B404-80F08460BEA5}"/>
          </ac:spMkLst>
        </pc:spChg>
        <pc:spChg chg="del mod topLvl">
          <ac:chgData name="マスイ　ソウスケ" userId="S::4524694@school.city.osaka.jp::71ad2116-5a96-4b16-a3ac-cd0fa15557da" providerId="AD" clId="Web-{4ECC46DA-4F4E-4ABD-AFDD-3D5B3BC70088}" dt="2024-03-04T23:59:49.816" v="40"/>
          <ac:spMkLst>
            <pc:docMk/>
            <pc:sldMk cId="3164792684" sldId="271"/>
            <ac:spMk id="56" creationId="{BC4A6C98-F96E-4587-B01F-A9B01BBFAD01}"/>
          </ac:spMkLst>
        </pc:spChg>
        <pc:spChg chg="del mod topLvl">
          <ac:chgData name="マスイ　ソウスケ" userId="S::4524694@school.city.osaka.jp::71ad2116-5a96-4b16-a3ac-cd0fa15557da" providerId="AD" clId="Web-{4ECC46DA-4F4E-4ABD-AFDD-3D5B3BC70088}" dt="2024-03-05T00:01:57.210" v="42"/>
          <ac:spMkLst>
            <pc:docMk/>
            <pc:sldMk cId="3164792684" sldId="271"/>
            <ac:spMk id="57" creationId="{A66409EC-9CC3-482A-A4A5-54ED092B3F22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44.529" v="23"/>
          <ac:spMkLst>
            <pc:docMk/>
            <pc:sldMk cId="3164792684" sldId="271"/>
            <ac:spMk id="58" creationId="{B6FACB3C-9069-4791-BC5C-0DB7CD19B853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44.529" v="23"/>
          <ac:spMkLst>
            <pc:docMk/>
            <pc:sldMk cId="3164792684" sldId="271"/>
            <ac:spMk id="59" creationId="{71F2038E-D777-4B76-81DD-DD13EE91B9DD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48.545" v="25"/>
          <ac:spMkLst>
            <pc:docMk/>
            <pc:sldMk cId="3164792684" sldId="271"/>
            <ac:spMk id="62" creationId="{9F7D5CDA-D291-4307-BF55-1381FED29634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42" v="27"/>
          <ac:spMkLst>
            <pc:docMk/>
            <pc:sldMk cId="3164792684" sldId="271"/>
            <ac:spMk id="64" creationId="{7DE220E6-BA55-4F04-B3C4-F4985F3E77AF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42" v="27"/>
          <ac:spMkLst>
            <pc:docMk/>
            <pc:sldMk cId="3164792684" sldId="271"/>
            <ac:spMk id="65" creationId="{5AE190BC-D2FD-433E-AB89-0DF68EFD6D09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4T23:55:53.842" v="27"/>
          <ac:spMkLst>
            <pc:docMk/>
            <pc:sldMk cId="3164792684" sldId="271"/>
            <ac:spMk id="66" creationId="{43E8FEA2-54EE-4F84-B5DB-A055A7D805EE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5T00:01:57.210" v="44"/>
          <ac:spMkLst>
            <pc:docMk/>
            <pc:sldMk cId="3164792684" sldId="271"/>
            <ac:spMk id="68" creationId="{B6FACB3C-9069-4791-BC5C-0DB7CD19B853}"/>
          </ac:spMkLst>
        </pc:spChg>
        <pc:spChg chg="add del">
          <ac:chgData name="マスイ　ソウスケ" userId="S::4524694@school.city.osaka.jp::71ad2116-5a96-4b16-a3ac-cd0fa15557da" providerId="AD" clId="Web-{4ECC46DA-4F4E-4ABD-AFDD-3D5B3BC70088}" dt="2024-03-05T00:01:57.210" v="43"/>
          <ac:spMkLst>
            <pc:docMk/>
            <pc:sldMk cId="3164792684" sldId="271"/>
            <ac:spMk id="69" creationId="{71F2038E-D777-4B76-81DD-DD13EE91B9DD}"/>
          </ac:spMkLst>
        </pc:spChg>
        <pc:grpChg chg="add del">
          <ac:chgData name="マスイ　ソウスケ" userId="S::4524694@school.city.osaka.jp::71ad2116-5a96-4b16-a3ac-cd0fa15557da" providerId="AD" clId="Web-{4ECC46DA-4F4E-4ABD-AFDD-3D5B3BC70088}" dt="2024-03-04T23:55:08.075" v="6"/>
          <ac:grpSpMkLst>
            <pc:docMk/>
            <pc:sldMk cId="3164792684" sldId="271"/>
            <ac:grpSpMk id="11" creationId="{B29018A0-5DE6-4CC9-AB25-675616AF7225}"/>
          </ac:grpSpMkLst>
        </pc:grpChg>
        <pc:grpChg chg="add del">
          <ac:chgData name="マスイ　ソウスケ" userId="S::4524694@school.city.osaka.jp::71ad2116-5a96-4b16-a3ac-cd0fa15557da" providerId="AD" clId="Web-{4ECC46DA-4F4E-4ABD-AFDD-3D5B3BC70088}" dt="2024-03-04T23:55:44.529" v="23"/>
          <ac:grpSpMkLst>
            <pc:docMk/>
            <pc:sldMk cId="3164792684" sldId="271"/>
            <ac:grpSpMk id="60" creationId="{DD354807-230F-4402-B1B9-F733A8F1F190}"/>
          </ac:grpSpMkLst>
        </pc:grpChg>
        <pc:grpChg chg="add del">
          <ac:chgData name="マスイ　ソウスケ" userId="S::4524694@school.city.osaka.jp::71ad2116-5a96-4b16-a3ac-cd0fa15557da" providerId="AD" clId="Web-{4ECC46DA-4F4E-4ABD-AFDD-3D5B3BC70088}" dt="2024-03-04T23:59:49.816" v="40"/>
          <ac:grpSpMkLst>
            <pc:docMk/>
            <pc:sldMk cId="3164792684" sldId="271"/>
            <ac:grpSpMk id="70" creationId="{DD354807-230F-4402-B1B9-F733A8F1F190}"/>
          </ac:grpSpMkLst>
        </pc:grpChg>
        <pc:picChg chg="mod ord">
          <ac:chgData name="マスイ　ソウスケ" userId="S::4524694@school.city.osaka.jp::71ad2116-5a96-4b16-a3ac-cd0fa15557da" providerId="AD" clId="Web-{4ECC46DA-4F4E-4ABD-AFDD-3D5B3BC70088}" dt="2024-03-05T00:02:39.961" v="52" actId="1076"/>
          <ac:picMkLst>
            <pc:docMk/>
            <pc:sldMk cId="3164792684" sldId="271"/>
            <ac:picMk id="4" creationId="{F387ACD7-5E45-1A60-91E9-EFA193616D65}"/>
          </ac:picMkLst>
        </pc:picChg>
        <pc:cxnChg chg="add del">
          <ac:chgData name="マスイ　ソウスケ" userId="S::4524694@school.city.osaka.jp::71ad2116-5a96-4b16-a3ac-cd0fa15557da" providerId="AD" clId="Web-{4ECC46DA-4F4E-4ABD-AFDD-3D5B3BC70088}" dt="2024-03-04T23:55:22.950" v="14"/>
          <ac:cxnSpMkLst>
            <pc:docMk/>
            <pc:sldMk cId="3164792684" sldId="271"/>
            <ac:cxnSpMk id="29" creationId="{C49DA8F6-BCC1-4447-B54C-57856834B94B}"/>
          </ac:cxnSpMkLst>
        </pc:cxnChg>
      </pc:sldChg>
    </pc:docChg>
  </pc:docChgLst>
  <pc:docChgLst>
    <pc:chgData name="ウエダ　ユウイチロウ" userId="S::9502000@school.city.osaka.jp::9d501603-b736-4bcd-b9c3-7e632ce4df8b" providerId="AD" clId="Web-{7D120D6A-FF1E-4C0B-9F75-93B6D5679920}"/>
    <pc:docChg chg="modSld">
      <pc:chgData name="ウエダ　ユウイチロウ" userId="S::9502000@school.city.osaka.jp::9d501603-b736-4bcd-b9c3-7e632ce4df8b" providerId="AD" clId="Web-{7D120D6A-FF1E-4C0B-9F75-93B6D5679920}" dt="2024-03-05T03:12:07.898" v="86" actId="1076"/>
      <pc:docMkLst>
        <pc:docMk/>
      </pc:docMkLst>
      <pc:sldChg chg="addSp delSp modSp mod setBg">
        <pc:chgData name="ウエダ　ユウイチロウ" userId="S::9502000@school.city.osaka.jp::9d501603-b736-4bcd-b9c3-7e632ce4df8b" providerId="AD" clId="Web-{7D120D6A-FF1E-4C0B-9F75-93B6D5679920}" dt="2024-03-05T03:12:07.898" v="86" actId="1076"/>
        <pc:sldMkLst>
          <pc:docMk/>
          <pc:sldMk cId="64894449" sldId="277"/>
        </pc:sldMkLst>
        <pc:spChg chg="mod ord">
          <ac:chgData name="ウエダ　ユウイチロウ" userId="S::9502000@school.city.osaka.jp::9d501603-b736-4bcd-b9c3-7e632ce4df8b" providerId="AD" clId="Web-{7D120D6A-FF1E-4C0B-9F75-93B6D5679920}" dt="2024-03-05T03:12:04.804" v="85" actId="1076"/>
          <ac:spMkLst>
            <pc:docMk/>
            <pc:sldMk cId="64894449" sldId="277"/>
            <ac:spMk id="4" creationId="{6585B24B-D194-7833-26BD-91955D2FC17F}"/>
          </ac:spMkLst>
        </pc:spChg>
        <pc:spChg chg="mod ord">
          <ac:chgData name="ウエダ　ユウイチロウ" userId="S::9502000@school.city.osaka.jp::9d501603-b736-4bcd-b9c3-7e632ce4df8b" providerId="AD" clId="Web-{7D120D6A-FF1E-4C0B-9F75-93B6D5679920}" dt="2024-03-05T03:11:53.991" v="82" actId="20577"/>
          <ac:spMkLst>
            <pc:docMk/>
            <pc:sldMk cId="64894449" sldId="277"/>
            <ac:spMk id="24" creationId="{5D3BD402-C4D3-BFA3-B2D9-390BF0CA5C81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26.817" v="56"/>
          <ac:spMkLst>
            <pc:docMk/>
            <pc:sldMk cId="64894449" sldId="277"/>
            <ac:spMk id="29" creationId="{93245F62-CCC4-49E4-B95B-EA6C1E790510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26.817" v="56"/>
          <ac:spMkLst>
            <pc:docMk/>
            <pc:sldMk cId="64894449" sldId="277"/>
            <ac:spMk id="31" creationId="{E6C0DD6B-6AA3-448F-9B99-8386295BC1B4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28.380" v="58"/>
          <ac:spMkLst>
            <pc:docMk/>
            <pc:sldMk cId="64894449" sldId="277"/>
            <ac:spMk id="33" creationId="{827DC2C4-B485-428A-BF4A-472D2967F47F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28.380" v="58"/>
          <ac:spMkLst>
            <pc:docMk/>
            <pc:sldMk cId="64894449" sldId="277"/>
            <ac:spMk id="34" creationId="{19D32F93-50AC-4C46-A5DB-291C60DDB7BD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28.380" v="58"/>
          <ac:spMkLst>
            <pc:docMk/>
            <pc:sldMk cId="64894449" sldId="277"/>
            <ac:spMk id="35" creationId="{4A62647B-1222-407C-8740-5A497612B1F5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28.380" v="58"/>
          <ac:spMkLst>
            <pc:docMk/>
            <pc:sldMk cId="64894449" sldId="277"/>
            <ac:spMk id="36" creationId="{86FD7672-78BE-4D6F-A711-2CDB79B52DFF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37" creationId="{7821A508-2985-4905-874A-527429BAABFA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38" creationId="{362D44EE-C852-4460-B8B5-C4F2BC20510C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39" creationId="{D2929CB1-0E3C-4B2D-ADC5-0154FB33BA44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40" creationId="{658970D8-8D1D-4B5C-894B-E871CC86543D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41" creationId="{5F2F0C84-BE8C-4DC2-A6D3-30349A801D5C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42" creationId="{F227E5B6-9132-43CA-B503-37A18562ADF2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33.349" v="60"/>
          <ac:spMkLst>
            <pc:docMk/>
            <pc:sldMk cId="64894449" sldId="277"/>
            <ac:spMk id="43" creationId="{03C2051E-A88D-48E5-BACF-AAED17892722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40.302" v="64"/>
          <ac:spMkLst>
            <pc:docMk/>
            <pc:sldMk cId="64894449" sldId="277"/>
            <ac:spMk id="47" creationId="{1E020063-2385-44AC-BD67-258E1F0B9FCE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40.302" v="64"/>
          <ac:spMkLst>
            <pc:docMk/>
            <pc:sldMk cId="64894449" sldId="277"/>
            <ac:spMk id="48" creationId="{7E014A0B-5338-4077-AFE9-A90D04D4492B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48.052" v="66"/>
          <ac:spMkLst>
            <pc:docMk/>
            <pc:sldMk cId="64894449" sldId="277"/>
            <ac:spMk id="60" creationId="{86230F49-7FFF-4471-8A64-33B1F4CF119D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48.052" v="66"/>
          <ac:spMkLst>
            <pc:docMk/>
            <pc:sldMk cId="64894449" sldId="277"/>
            <ac:spMk id="61" creationId="{ABCED6B1-E99D-4963-BCB1-2C5FC2B7E9DF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48.052" v="66"/>
          <ac:spMkLst>
            <pc:docMk/>
            <pc:sldMk cId="64894449" sldId="277"/>
            <ac:spMk id="62" creationId="{48B13CA8-CBEA-4805-955D-CEBE32236560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51.318" v="68"/>
          <ac:spMkLst>
            <pc:docMk/>
            <pc:sldMk cId="64894449" sldId="277"/>
            <ac:spMk id="64" creationId="{5964CBE2-084A-47DF-A704-CF5F6217B569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51.318" v="68"/>
          <ac:spMkLst>
            <pc:docMk/>
            <pc:sldMk cId="64894449" sldId="277"/>
            <ac:spMk id="65" creationId="{686A5CBB-E03B-4019-8BCD-78975D39E48C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51.318" v="68"/>
          <ac:spMkLst>
            <pc:docMk/>
            <pc:sldMk cId="64894449" sldId="277"/>
            <ac:spMk id="66" creationId="{94993204-9792-4E61-A83C-73D4379E2B1C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56.099" v="70"/>
          <ac:spMkLst>
            <pc:docMk/>
            <pc:sldMk cId="64894449" sldId="277"/>
            <ac:spMk id="68" creationId="{5BF4DF2C-F028-4921-9C23-41303F650A62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0:56.099" v="70"/>
          <ac:spMkLst>
            <pc:docMk/>
            <pc:sldMk cId="64894449" sldId="277"/>
            <ac:spMk id="69" creationId="{158B3569-73B2-4D05-8E95-886A6EE17F1F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1:16.537" v="72"/>
          <ac:spMkLst>
            <pc:docMk/>
            <pc:sldMk cId="64894449" sldId="277"/>
            <ac:spMk id="75" creationId="{FE1EC756-41E9-4FD6-AD48-EF46A28137B7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1:16.537" v="72"/>
          <ac:spMkLst>
            <pc:docMk/>
            <pc:sldMk cId="64894449" sldId="277"/>
            <ac:spMk id="76" creationId="{E66F6371-9EA5-9354-29DC-1D07B921F79C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1:20.287" v="74"/>
          <ac:spMkLst>
            <pc:docMk/>
            <pc:sldMk cId="64894449" sldId="277"/>
            <ac:spMk id="78" creationId="{93245F62-CCC4-49E4-B95B-EA6C1E790510}"/>
          </ac:spMkLst>
        </pc:spChg>
        <pc:spChg chg="add del">
          <ac:chgData name="ウエダ　ユウイチロウ" userId="S::9502000@school.city.osaka.jp::9d501603-b736-4bcd-b9c3-7e632ce4df8b" providerId="AD" clId="Web-{7D120D6A-FF1E-4C0B-9F75-93B6D5679920}" dt="2024-03-05T03:11:20.287" v="74"/>
          <ac:spMkLst>
            <pc:docMk/>
            <pc:sldMk cId="64894449" sldId="277"/>
            <ac:spMk id="79" creationId="{E6C0DD6B-6AA3-448F-9B99-8386295BC1B4}"/>
          </ac:spMkLst>
        </pc:spChg>
        <pc:grpChg chg="add del">
          <ac:chgData name="ウエダ　ユウイチロウ" userId="S::9502000@school.city.osaka.jp::9d501603-b736-4bcd-b9c3-7e632ce4df8b" providerId="AD" clId="Web-{7D120D6A-FF1E-4C0B-9F75-93B6D5679920}" dt="2024-03-05T03:10:40.302" v="64"/>
          <ac:grpSpMkLst>
            <pc:docMk/>
            <pc:sldMk cId="64894449" sldId="277"/>
            <ac:grpSpMk id="49" creationId="{78127680-150F-4A90-9950-F66392578116}"/>
          </ac:grpSpMkLst>
        </pc:grpChg>
        <pc:grpChg chg="add del">
          <ac:chgData name="ウエダ　ユウイチロウ" userId="S::9502000@school.city.osaka.jp::9d501603-b736-4bcd-b9c3-7e632ce4df8b" providerId="AD" clId="Web-{7D120D6A-FF1E-4C0B-9F75-93B6D5679920}" dt="2024-03-05T03:10:40.302" v="64"/>
          <ac:grpSpMkLst>
            <pc:docMk/>
            <pc:sldMk cId="64894449" sldId="277"/>
            <ac:grpSpMk id="54" creationId="{466920E5-8640-4C24-A775-8647637094A7}"/>
          </ac:grpSpMkLst>
        </pc:grpChg>
        <pc:grpChg chg="add del">
          <ac:chgData name="ウエダ　ユウイチロウ" userId="S::9502000@school.city.osaka.jp::9d501603-b736-4bcd-b9c3-7e632ce4df8b" providerId="AD" clId="Web-{7D120D6A-FF1E-4C0B-9F75-93B6D5679920}" dt="2024-03-05T03:10:56.099" v="70"/>
          <ac:grpSpMkLst>
            <pc:docMk/>
            <pc:sldMk cId="64894449" sldId="277"/>
            <ac:grpSpMk id="71" creationId="{892B7B61-D701-474B-AE8F-EA238B550A78}"/>
          </ac:grpSpMkLst>
        </pc:grpChg>
        <pc:picChg chg="mod ord">
          <ac:chgData name="ウエダ　ユウイチロウ" userId="S::9502000@school.city.osaka.jp::9d501603-b736-4bcd-b9c3-7e632ce4df8b" providerId="AD" clId="Web-{7D120D6A-FF1E-4C0B-9F75-93B6D5679920}" dt="2024-03-05T03:12:07.898" v="86" actId="1076"/>
          <ac:picMkLst>
            <pc:docMk/>
            <pc:sldMk cId="64894449" sldId="277"/>
            <ac:picMk id="23" creationId="{E0438E58-F634-62B6-DEC3-7412EFCC7084}"/>
          </ac:picMkLst>
        </pc:picChg>
        <pc:cxnChg chg="add del">
          <ac:chgData name="ウエダ　ユウイチロウ" userId="S::9502000@school.city.osaka.jp::9d501603-b736-4bcd-b9c3-7e632ce4df8b" providerId="AD" clId="Web-{7D120D6A-FF1E-4C0B-9F75-93B6D5679920}" dt="2024-03-05T03:10:37.458" v="62"/>
          <ac:cxnSpMkLst>
            <pc:docMk/>
            <pc:sldMk cId="64894449" sldId="277"/>
            <ac:cxnSpMk id="45" creationId="{FC23E3B9-5ABF-58B3-E2B0-E9A5DAA90037}"/>
          </ac:cxnSpMkLst>
        </pc:cxnChg>
        <pc:cxnChg chg="add del">
          <ac:chgData name="ウエダ　ユウイチロウ" userId="S::9502000@school.city.osaka.jp::9d501603-b736-4bcd-b9c3-7e632ce4df8b" providerId="AD" clId="Web-{7D120D6A-FF1E-4C0B-9F75-93B6D5679920}" dt="2024-03-05T03:10:56.099" v="70"/>
          <ac:cxnSpMkLst>
            <pc:docMk/>
            <pc:sldMk cId="64894449" sldId="277"/>
            <ac:cxnSpMk id="70" creationId="{56020367-4FD5-4596-8E10-C5F095CD8DBF}"/>
          </ac:cxnSpMkLst>
        </pc:cxnChg>
        <pc:cxnChg chg="add del">
          <ac:chgData name="ウエダ　ユウイチロウ" userId="S::9502000@school.city.osaka.jp::9d501603-b736-4bcd-b9c3-7e632ce4df8b" providerId="AD" clId="Web-{7D120D6A-FF1E-4C0B-9F75-93B6D5679920}" dt="2024-03-05T03:11:27.631" v="76"/>
          <ac:cxnSpMkLst>
            <pc:docMk/>
            <pc:sldMk cId="64894449" sldId="277"/>
            <ac:cxnSpMk id="81" creationId="{FC23E3B9-5ABF-58B3-E2B0-E9A5DAA90037}"/>
          </ac:cxnSpMkLst>
        </pc:cxnChg>
      </pc:sldChg>
      <pc:sldChg chg="modSp">
        <pc:chgData name="ウエダ　ユウイチロウ" userId="S::9502000@school.city.osaka.jp::9d501603-b736-4bcd-b9c3-7e632ce4df8b" providerId="AD" clId="Web-{7D120D6A-FF1E-4C0B-9F75-93B6D5679920}" dt="2024-03-05T03:08:06.126" v="54" actId="20577"/>
        <pc:sldMkLst>
          <pc:docMk/>
          <pc:sldMk cId="3745661558" sldId="281"/>
        </pc:sldMkLst>
        <pc:spChg chg="mod">
          <ac:chgData name="ウエダ　ユウイチロウ" userId="S::9502000@school.city.osaka.jp::9d501603-b736-4bcd-b9c3-7e632ce4df8b" providerId="AD" clId="Web-{7D120D6A-FF1E-4C0B-9F75-93B6D5679920}" dt="2024-03-05T03:08:06.126" v="54" actId="20577"/>
          <ac:spMkLst>
            <pc:docMk/>
            <pc:sldMk cId="3745661558" sldId="281"/>
            <ac:spMk id="26" creationId="{80AAB973-FE3B-5E28-C889-C4A9FB3C3A73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5:01.308" v="26" actId="1076"/>
          <ac:spMkLst>
            <pc:docMk/>
            <pc:sldMk cId="3745661558" sldId="281"/>
            <ac:spMk id="29" creationId="{18733217-C99F-C1B0-D14E-332EF96F14DC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4:50.277" v="24" actId="1076"/>
          <ac:spMkLst>
            <pc:docMk/>
            <pc:sldMk cId="3745661558" sldId="281"/>
            <ac:spMk id="30" creationId="{D24155DE-AD74-3949-B1ED-752307FE78F0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4:45.949" v="23" actId="1076"/>
          <ac:spMkLst>
            <pc:docMk/>
            <pc:sldMk cId="3745661558" sldId="281"/>
            <ac:spMk id="31" creationId="{B84C0505-BA93-FDE2-8A9B-5F4967D16D49}"/>
          </ac:spMkLst>
        </pc:spChg>
        <pc:picChg chg="mod">
          <ac:chgData name="ウエダ　ユウイチロウ" userId="S::9502000@school.city.osaka.jp::9d501603-b736-4bcd-b9c3-7e632ce4df8b" providerId="AD" clId="Web-{7D120D6A-FF1E-4C0B-9F75-93B6D5679920}" dt="2024-03-05T03:05:33.934" v="41" actId="1076"/>
          <ac:picMkLst>
            <pc:docMk/>
            <pc:sldMk cId="3745661558" sldId="281"/>
            <ac:picMk id="24" creationId="{A18913FB-4899-2FFD-61F1-7D1CEA30C91D}"/>
          </ac:picMkLst>
        </pc:picChg>
      </pc:sldChg>
      <pc:sldChg chg="modSp">
        <pc:chgData name="ウエダ　ユウイチロウ" userId="S::9502000@school.city.osaka.jp::9d501603-b736-4bcd-b9c3-7e632ce4df8b" providerId="AD" clId="Web-{7D120D6A-FF1E-4C0B-9F75-93B6D5679920}" dt="2024-03-05T03:06:09.138" v="53" actId="1076"/>
        <pc:sldMkLst>
          <pc:docMk/>
          <pc:sldMk cId="375192671" sldId="282"/>
        </pc:sldMkLst>
        <pc:spChg chg="mod">
          <ac:chgData name="ウエダ　ユウイチロウ" userId="S::9502000@school.city.osaka.jp::9d501603-b736-4bcd-b9c3-7e632ce4df8b" providerId="AD" clId="Web-{7D120D6A-FF1E-4C0B-9F75-93B6D5679920}" dt="2024-03-05T03:01:47.038" v="20" actId="1076"/>
          <ac:spMkLst>
            <pc:docMk/>
            <pc:sldMk cId="375192671" sldId="282"/>
            <ac:spMk id="2" creationId="{D4E63E82-D550-4D8E-555F-184365B5D20E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5:59.060" v="49" actId="1076"/>
          <ac:spMkLst>
            <pc:docMk/>
            <pc:sldMk cId="375192671" sldId="282"/>
            <ac:spMk id="15" creationId="{B9140725-5DF4-1EA1-CB5B-FD42E4C0CE64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6:09.138" v="53" actId="1076"/>
          <ac:spMkLst>
            <pc:docMk/>
            <pc:sldMk cId="375192671" sldId="282"/>
            <ac:spMk id="17" creationId="{1C76FF6D-7433-EFF2-80BA-31280ECD54FC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6:05.498" v="52" actId="1076"/>
          <ac:spMkLst>
            <pc:docMk/>
            <pc:sldMk cId="375192671" sldId="282"/>
            <ac:spMk id="19" creationId="{10F0C9B8-0FD3-4B25-A4EB-3FFF7F0A1A6F}"/>
          </ac:spMkLst>
        </pc:spChg>
        <pc:spChg chg="mod">
          <ac:chgData name="ウエダ　ユウイチロウ" userId="S::9502000@school.city.osaka.jp::9d501603-b736-4bcd-b9c3-7e632ce4df8b" providerId="AD" clId="Web-{7D120D6A-FF1E-4C0B-9F75-93B6D5679920}" dt="2024-03-05T03:06:02.623" v="50" actId="1076"/>
          <ac:spMkLst>
            <pc:docMk/>
            <pc:sldMk cId="375192671" sldId="282"/>
            <ac:spMk id="21" creationId="{BE27B442-A544-1168-3AE1-6F59A84C86B7}"/>
          </ac:spMkLst>
        </pc:spChg>
        <pc:picChg chg="mod">
          <ac:chgData name="ウエダ　ユウイチロウ" userId="S::9502000@school.city.osaka.jp::9d501603-b736-4bcd-b9c3-7e632ce4df8b" providerId="AD" clId="Web-{7D120D6A-FF1E-4C0B-9F75-93B6D5679920}" dt="2024-03-05T03:05:55.169" v="48" actId="1076"/>
          <ac:picMkLst>
            <pc:docMk/>
            <pc:sldMk cId="375192671" sldId="282"/>
            <ac:picMk id="5" creationId="{51661D6D-6A97-F767-A846-36AD4F6B6F4A}"/>
          </ac:picMkLst>
        </pc:picChg>
        <pc:inkChg chg="mod">
          <ac:chgData name="ウエダ　ユウイチロウ" userId="S::9502000@school.city.osaka.jp::9d501603-b736-4bcd-b9c3-7e632ce4df8b" providerId="AD" clId="Web-{7D120D6A-FF1E-4C0B-9F75-93B6D5679920}" dt="2024-03-05T03:05:55.091" v="43" actId="1076"/>
          <ac:inkMkLst>
            <pc:docMk/>
            <pc:sldMk cId="375192671" sldId="282"/>
            <ac:inkMk id="11" creationId="{65F05F45-16EA-5E61-A068-20CEA025256F}"/>
          </ac:inkMkLst>
        </pc:inkChg>
      </pc:sldChg>
    </pc:docChg>
  </pc:docChgLst>
  <pc:docChgLst>
    <pc:chgData name="ウエダ　ユウイチロウ" userId="S::9502000@school.city.osaka.jp::9d501603-b736-4bcd-b9c3-7e632ce4df8b" providerId="AD" clId="Web-{EF94C05A-7F11-409D-BED9-3874B28DA774}"/>
    <pc:docChg chg="addSld delSld modSld sldOrd">
      <pc:chgData name="ウエダ　ユウイチロウ" userId="S::9502000@school.city.osaka.jp::9d501603-b736-4bcd-b9c3-7e632ce4df8b" providerId="AD" clId="Web-{EF94C05A-7F11-409D-BED9-3874B28DA774}" dt="2024-03-05T06:16:09.676" v="249" actId="1076"/>
      <pc:docMkLst>
        <pc:docMk/>
      </pc:docMkLst>
      <pc:sldChg chg="addSp delSp modSp ord">
        <pc:chgData name="ウエダ　ユウイチロウ" userId="S::9502000@school.city.osaka.jp::9d501603-b736-4bcd-b9c3-7e632ce4df8b" providerId="AD" clId="Web-{EF94C05A-7F11-409D-BED9-3874B28DA774}" dt="2024-03-05T06:04:18.955" v="166" actId="14100"/>
        <pc:sldMkLst>
          <pc:docMk/>
          <pc:sldMk cId="680794431" sldId="272"/>
        </pc:sldMkLst>
        <pc:spChg chg="mod">
          <ac:chgData name="ウエダ　ユウイチロウ" userId="S::9502000@school.city.osaka.jp::9d501603-b736-4bcd-b9c3-7e632ce4df8b" providerId="AD" clId="Web-{EF94C05A-7F11-409D-BED9-3874B28DA774}" dt="2024-03-05T06:04:18.955" v="166" actId="14100"/>
          <ac:spMkLst>
            <pc:docMk/>
            <pc:sldMk cId="680794431" sldId="272"/>
            <ac:spMk id="3" creationId="{C90863D0-0CBB-4C31-9A03-6C995830293F}"/>
          </ac:spMkLst>
        </pc:spChg>
        <pc:spChg chg="add del">
          <ac:chgData name="ウエダ　ユウイチロウ" userId="S::9502000@school.city.osaka.jp::9d501603-b736-4bcd-b9c3-7e632ce4df8b" providerId="AD" clId="Web-{EF94C05A-7F11-409D-BED9-3874B28DA774}" dt="2024-03-05T05:56:46.850" v="77"/>
          <ac:spMkLst>
            <pc:docMk/>
            <pc:sldMk cId="680794431" sldId="272"/>
            <ac:spMk id="4" creationId="{EED4DE07-FEF5-6B40-35CE-B5A427D93AC8}"/>
          </ac:spMkLst>
        </pc:spChg>
      </pc:sldChg>
      <pc:sldChg chg="modSp">
        <pc:chgData name="ウエダ　ユウイチロウ" userId="S::9502000@school.city.osaka.jp::9d501603-b736-4bcd-b9c3-7e632ce4df8b" providerId="AD" clId="Web-{EF94C05A-7F11-409D-BED9-3874B28DA774}" dt="2024-03-05T06:05:15.191" v="171" actId="1076"/>
        <pc:sldMkLst>
          <pc:docMk/>
          <pc:sldMk cId="2091981455" sldId="273"/>
        </pc:sldMkLst>
        <pc:spChg chg="mod">
          <ac:chgData name="ウエダ　ユウイチロウ" userId="S::9502000@school.city.osaka.jp::9d501603-b736-4bcd-b9c3-7e632ce4df8b" providerId="AD" clId="Web-{EF94C05A-7F11-409D-BED9-3874B28DA774}" dt="2024-03-05T06:05:15.191" v="171" actId="1076"/>
          <ac:spMkLst>
            <pc:docMk/>
            <pc:sldMk cId="2091981455" sldId="273"/>
            <ac:spMk id="2" creationId="{70A20E44-B50C-AB9C-5FB1-8C1BB2934DEE}"/>
          </ac:spMkLst>
        </pc:spChg>
        <pc:spChg chg="mod">
          <ac:chgData name="ウエダ　ユウイチロウ" userId="S::9502000@school.city.osaka.jp::9d501603-b736-4bcd-b9c3-7e632ce4df8b" providerId="AD" clId="Web-{EF94C05A-7F11-409D-BED9-3874B28DA774}" dt="2024-03-05T06:05:09.644" v="170" actId="1076"/>
          <ac:spMkLst>
            <pc:docMk/>
            <pc:sldMk cId="2091981455" sldId="273"/>
            <ac:spMk id="3" creationId="{27DC6D17-1776-5AE4-7997-E39DAB0CE1C0}"/>
          </ac:spMkLst>
        </pc:spChg>
      </pc:sldChg>
      <pc:sldChg chg="modSp">
        <pc:chgData name="ウエダ　ユウイチロウ" userId="S::9502000@school.city.osaka.jp::9d501603-b736-4bcd-b9c3-7e632ce4df8b" providerId="AD" clId="Web-{EF94C05A-7F11-409D-BED9-3874B28DA774}" dt="2024-03-05T03:52:42.108" v="3" actId="1076"/>
        <pc:sldMkLst>
          <pc:docMk/>
          <pc:sldMk cId="3782043648" sldId="275"/>
        </pc:sldMkLst>
        <pc:spChg chg="mod">
          <ac:chgData name="ウエダ　ユウイチロウ" userId="S::9502000@school.city.osaka.jp::9d501603-b736-4bcd-b9c3-7e632ce4df8b" providerId="AD" clId="Web-{EF94C05A-7F11-409D-BED9-3874B28DA774}" dt="2024-03-05T03:52:42.108" v="3" actId="1076"/>
          <ac:spMkLst>
            <pc:docMk/>
            <pc:sldMk cId="3782043648" sldId="275"/>
            <ac:spMk id="2" creationId="{BB257738-A31C-AE83-D325-791B37A8C506}"/>
          </ac:spMkLst>
        </pc:spChg>
      </pc:sldChg>
      <pc:sldChg chg="addSp delSp modSp modTransition addAnim delAnim modAnim">
        <pc:chgData name="ウエダ　ユウイチロウ" userId="S::9502000@school.city.osaka.jp::9d501603-b736-4bcd-b9c3-7e632ce4df8b" providerId="AD" clId="Web-{EF94C05A-7F11-409D-BED9-3874B28DA774}" dt="2024-03-05T05:58:25.352" v="82"/>
        <pc:sldMkLst>
          <pc:docMk/>
          <pc:sldMk cId="375192671" sldId="282"/>
        </pc:sldMkLst>
        <pc:spChg chg="add del">
          <ac:chgData name="ウエダ　ユウイチロウ" userId="S::9502000@school.city.osaka.jp::9d501603-b736-4bcd-b9c3-7e632ce4df8b" providerId="AD" clId="Web-{EF94C05A-7F11-409D-BED9-3874B28DA774}" dt="2024-03-05T05:33:20.251" v="7"/>
          <ac:spMkLst>
            <pc:docMk/>
            <pc:sldMk cId="375192671" sldId="282"/>
            <ac:spMk id="3" creationId="{6391D46A-1E9F-730F-12D3-975391AEEE32}"/>
          </ac:spMkLst>
        </pc:spChg>
        <pc:spChg chg="add del">
          <ac:chgData name="ウエダ　ユウイチロウ" userId="S::9502000@school.city.osaka.jp::9d501603-b736-4bcd-b9c3-7e632ce4df8b" providerId="AD" clId="Web-{EF94C05A-7F11-409D-BED9-3874B28DA774}" dt="2024-03-05T05:33:25.486" v="9"/>
          <ac:spMkLst>
            <pc:docMk/>
            <pc:sldMk cId="375192671" sldId="282"/>
            <ac:spMk id="4" creationId="{D5056FED-BCFA-621C-87B6-A783502486D3}"/>
          </ac:spMkLst>
        </pc:spChg>
        <pc:spChg chg="add mod">
          <ac:chgData name="ウエダ　ユウイチロウ" userId="S::9502000@school.city.osaka.jp::9d501603-b736-4bcd-b9c3-7e632ce4df8b" providerId="AD" clId="Web-{EF94C05A-7F11-409D-BED9-3874B28DA774}" dt="2024-03-05T05:38:35.197" v="71" actId="20577"/>
          <ac:spMkLst>
            <pc:docMk/>
            <pc:sldMk cId="375192671" sldId="282"/>
            <ac:spMk id="6" creationId="{D0CC44AF-6F45-0F60-07FA-0790104E3889}"/>
          </ac:spMkLst>
        </pc:spChg>
        <pc:spChg chg="del mod">
          <ac:chgData name="ウエダ　ユウイチロウ" userId="S::9502000@school.city.osaka.jp::9d501603-b736-4bcd-b9c3-7e632ce4df8b" providerId="AD" clId="Web-{EF94C05A-7F11-409D-BED9-3874B28DA774}" dt="2024-03-05T05:55:49.707" v="75"/>
          <ac:spMkLst>
            <pc:docMk/>
            <pc:sldMk cId="375192671" sldId="282"/>
            <ac:spMk id="28" creationId="{F9BECA14-72D6-AA7F-C897-CF1DDE32186C}"/>
          </ac:spMkLst>
        </pc:spChg>
      </pc:sldChg>
      <pc:sldChg chg="new del">
        <pc:chgData name="ウエダ　ユウイチロウ" userId="S::9502000@school.city.osaka.jp::9d501603-b736-4bcd-b9c3-7e632ce4df8b" providerId="AD" clId="Web-{EF94C05A-7F11-409D-BED9-3874B28DA774}" dt="2024-03-05T05:33:14.157" v="5"/>
        <pc:sldMkLst>
          <pc:docMk/>
          <pc:sldMk cId="1625362563" sldId="283"/>
        </pc:sldMkLst>
      </pc:sldChg>
      <pc:sldChg chg="modSp">
        <pc:chgData name="ウエダ　ユウイチロウ" userId="S::9502000@school.city.osaka.jp::9d501603-b736-4bcd-b9c3-7e632ce4df8b" providerId="AD" clId="Web-{EF94C05A-7F11-409D-BED9-3874B28DA774}" dt="2024-03-05T06:05:36.035" v="176" actId="20577"/>
        <pc:sldMkLst>
          <pc:docMk/>
          <pc:sldMk cId="2140711931" sldId="283"/>
        </pc:sldMkLst>
        <pc:spChg chg="mod">
          <ac:chgData name="ウエダ　ユウイチロウ" userId="S::9502000@school.city.osaka.jp::9d501603-b736-4bcd-b9c3-7e632ce4df8b" providerId="AD" clId="Web-{EF94C05A-7F11-409D-BED9-3874B28DA774}" dt="2024-03-05T06:05:36.035" v="176" actId="20577"/>
          <ac:spMkLst>
            <pc:docMk/>
            <pc:sldMk cId="2140711931" sldId="283"/>
            <ac:spMk id="3" creationId="{C78B30D6-47C7-69C9-79FB-23E5A651C8F9}"/>
          </ac:spMkLst>
        </pc:spChg>
      </pc:sldChg>
      <pc:sldChg chg="addSp delSp modSp new mod setBg">
        <pc:chgData name="ウエダ　ユウイチロウ" userId="S::9502000@school.city.osaka.jp::9d501603-b736-4bcd-b9c3-7e632ce4df8b" providerId="AD" clId="Web-{EF94C05A-7F11-409D-BED9-3874B28DA774}" dt="2024-03-05T06:16:09.676" v="249" actId="1076"/>
        <pc:sldMkLst>
          <pc:docMk/>
          <pc:sldMk cId="1785880218" sldId="284"/>
        </pc:sldMkLst>
        <pc:spChg chg="mod">
          <ac:chgData name="ウエダ　ユウイチロウ" userId="S::9502000@school.city.osaka.jp::9d501603-b736-4bcd-b9c3-7e632ce4df8b" providerId="AD" clId="Web-{EF94C05A-7F11-409D-BED9-3874B28DA774}" dt="2024-03-05T06:15:10.940" v="239" actId="1076"/>
          <ac:spMkLst>
            <pc:docMk/>
            <pc:sldMk cId="1785880218" sldId="284"/>
            <ac:spMk id="2" creationId="{80E87707-4B10-375A-5427-A856962642BC}"/>
          </ac:spMkLst>
        </pc:spChg>
        <pc:spChg chg="del">
          <ac:chgData name="ウエダ　ユウイチロウ" userId="S::9502000@school.city.osaka.jp::9d501603-b736-4bcd-b9c3-7e632ce4df8b" providerId="AD" clId="Web-{EF94C05A-7F11-409D-BED9-3874B28DA774}" dt="2024-03-05T06:07:51.351" v="208"/>
          <ac:spMkLst>
            <pc:docMk/>
            <pc:sldMk cId="1785880218" sldId="284"/>
            <ac:spMk id="3" creationId="{9635C5A5-6C60-7F7D-0AE7-466868652B52}"/>
          </ac:spMkLst>
        </pc:spChg>
        <pc:spChg chg="add mod">
          <ac:chgData name="ウエダ　ユウイチロウ" userId="S::9502000@school.city.osaka.jp::9d501603-b736-4bcd-b9c3-7e632ce4df8b" providerId="AD" clId="Web-{EF94C05A-7F11-409D-BED9-3874B28DA774}" dt="2024-03-05T06:09:57.307" v="213"/>
          <ac:spMkLst>
            <pc:docMk/>
            <pc:sldMk cId="1785880218" sldId="284"/>
            <ac:spMk id="6" creationId="{C78AA1BD-14C4-5B6D-7DE8-D5065EEE4749}"/>
          </ac:spMkLst>
        </pc:spChg>
        <pc:spChg chg="add mod">
          <ac:chgData name="ウエダ　ユウイチロウ" userId="S::9502000@school.city.osaka.jp::9d501603-b736-4bcd-b9c3-7e632ce4df8b" providerId="AD" clId="Web-{EF94C05A-7F11-409D-BED9-3874B28DA774}" dt="2024-03-05T06:16:09.676" v="249" actId="1076"/>
          <ac:spMkLst>
            <pc:docMk/>
            <pc:sldMk cId="1785880218" sldId="284"/>
            <ac:spMk id="8" creationId="{EB59BA75-FB4D-898D-F7A4-B27EE2F55380}"/>
          </ac:spMkLst>
        </pc:spChg>
        <pc:spChg chg="add del">
          <ac:chgData name="ウエダ　ユウイチロウ" userId="S::9502000@school.city.osaka.jp::9d501603-b736-4bcd-b9c3-7e632ce4df8b" providerId="AD" clId="Web-{EF94C05A-7F11-409D-BED9-3874B28DA774}" dt="2024-03-05T06:13:05.718" v="222"/>
          <ac:spMkLst>
            <pc:docMk/>
            <pc:sldMk cId="1785880218" sldId="284"/>
            <ac:spMk id="11" creationId="{327D73B4-9F5C-4A64-A179-51B9500CB8B5}"/>
          </ac:spMkLst>
        </pc:spChg>
        <pc:spChg chg="add del">
          <ac:chgData name="ウエダ　ユウイチロウ" userId="S::9502000@school.city.osaka.jp::9d501603-b736-4bcd-b9c3-7e632ce4df8b" providerId="AD" clId="Web-{EF94C05A-7F11-409D-BED9-3874B28DA774}" dt="2024-03-05T06:13:09.125" v="223"/>
          <ac:spMkLst>
            <pc:docMk/>
            <pc:sldMk cId="1785880218" sldId="284"/>
            <ac:spMk id="17" creationId="{AB673405-BF85-493E-8558-0DCBEDB2BB49}"/>
          </ac:spMkLst>
        </pc:spChg>
        <pc:spChg chg="add del">
          <ac:chgData name="ウエダ　ユウイチロウ" userId="S::9502000@school.city.osaka.jp::9d501603-b736-4bcd-b9c3-7e632ce4df8b" providerId="AD" clId="Web-{EF94C05A-7F11-409D-BED9-3874B28DA774}" dt="2024-03-05T06:13:05.718" v="221"/>
          <ac:spMkLst>
            <pc:docMk/>
            <pc:sldMk cId="1785880218" sldId="284"/>
            <ac:spMk id="19" creationId="{C64EAE84-A813-4501-BC71-DBD14BA0265E}"/>
          </ac:spMkLst>
        </pc:spChg>
        <pc:spChg chg="add del">
          <ac:chgData name="ウエダ　ユウイチロウ" userId="S::9502000@school.city.osaka.jp::9d501603-b736-4bcd-b9c3-7e632ce4df8b" providerId="AD" clId="Web-{EF94C05A-7F11-409D-BED9-3874B28DA774}" dt="2024-03-05T06:15:57.645" v="246"/>
          <ac:spMkLst>
            <pc:docMk/>
            <pc:sldMk cId="1785880218" sldId="284"/>
            <ac:spMk id="21" creationId="{E3020543-B24B-4EC4-8FFC-8DD88EEA91A8}"/>
          </ac:spMkLst>
        </pc:spChg>
        <pc:grpChg chg="add">
          <ac:chgData name="ウエダ　ユウイチロウ" userId="S::9502000@school.city.osaka.jp::9d501603-b736-4bcd-b9c3-7e632ce4df8b" providerId="AD" clId="Web-{EF94C05A-7F11-409D-BED9-3874B28DA774}" dt="2024-03-05T06:12:34.874" v="219"/>
          <ac:grpSpMkLst>
            <pc:docMk/>
            <pc:sldMk cId="1785880218" sldId="284"/>
            <ac:grpSpMk id="13" creationId="{05BBA018-FA75-43BF-99E6-1F5245727D29}"/>
          </ac:grpSpMkLst>
        </pc:grpChg>
        <pc:picChg chg="mod ord modCrop">
          <ac:chgData name="ウエダ　ユウイチロウ" userId="S::9502000@school.city.osaka.jp::9d501603-b736-4bcd-b9c3-7e632ce4df8b" providerId="AD" clId="Web-{EF94C05A-7F11-409D-BED9-3874B28DA774}" dt="2024-03-05T06:15:27.206" v="244" actId="1076"/>
          <ac:picMkLst>
            <pc:docMk/>
            <pc:sldMk cId="1785880218" sldId="284"/>
            <ac:picMk id="3" creationId="{E2B33F17-7AF1-FFC0-6CC8-E47D1E9C72EA}"/>
          </ac:picMkLst>
        </pc:picChg>
        <pc:picChg chg="add del mod ord modCrop">
          <ac:chgData name="ウエダ　ユウイチロウ" userId="S::9502000@school.city.osaka.jp::9d501603-b736-4bcd-b9c3-7e632ce4df8b" providerId="AD" clId="Web-{EF94C05A-7F11-409D-BED9-3874B28DA774}" dt="2024-03-05T06:09:57.307" v="213"/>
          <ac:picMkLst>
            <pc:docMk/>
            <pc:sldMk cId="1785880218" sldId="284"/>
            <ac:picMk id="4" creationId="{52D7C8DF-8D73-ABF3-30D3-B7357B6B4BC9}"/>
          </ac:picMkLst>
        </pc:picChg>
        <pc:picChg chg="add mod">
          <ac:chgData name="ウエダ　ユウイチロウ" userId="S::9502000@school.city.osaka.jp::9d501603-b736-4bcd-b9c3-7e632ce4df8b" providerId="AD" clId="Web-{EF94C05A-7F11-409D-BED9-3874B28DA774}" dt="2024-03-05T06:15:21.363" v="243" actId="1076"/>
          <ac:picMkLst>
            <pc:docMk/>
            <pc:sldMk cId="1785880218" sldId="284"/>
            <ac:picMk id="4" creationId="{AD24281F-1FE5-F458-92C8-6BE32EA51D22}"/>
          </ac:picMkLst>
        </pc:picChg>
        <pc:cxnChg chg="add">
          <ac:chgData name="ウエダ　ユウイチロウ" userId="S::9502000@school.city.osaka.jp::9d501603-b736-4bcd-b9c3-7e632ce4df8b" providerId="AD" clId="Web-{EF94C05A-7F11-409D-BED9-3874B28DA774}" dt="2024-03-05T06:12:34.874" v="219"/>
          <ac:cxnSpMkLst>
            <pc:docMk/>
            <pc:sldMk cId="1785880218" sldId="284"/>
            <ac:cxnSpMk id="23" creationId="{C49DA8F6-BCC1-4447-B54C-57856834B94B}"/>
          </ac:cxnSpMkLst>
        </pc:cxnChg>
      </pc:sldChg>
    </pc:docChg>
  </pc:docChgLst>
  <pc:docChgLst>
    <pc:chgData name="ハブチ　カオリ" userId="S::5287413@school.city.osaka.jp::551e6439-f8ca-4104-a6ae-5e3709d51aaa" providerId="AD" clId="Web-{830CE482-C1CA-4C9A-BFCF-C3285DE6CC97}"/>
    <pc:docChg chg="modSld">
      <pc:chgData name="ハブチ　カオリ" userId="S::5287413@school.city.osaka.jp::551e6439-f8ca-4104-a6ae-5e3709d51aaa" providerId="AD" clId="Web-{830CE482-C1CA-4C9A-BFCF-C3285DE6CC97}" dt="2024-03-06T05:40:42.223" v="245" actId="20577"/>
      <pc:docMkLst>
        <pc:docMk/>
      </pc:docMkLst>
      <pc:sldChg chg="modSp">
        <pc:chgData name="ハブチ　カオリ" userId="S::5287413@school.city.osaka.jp::551e6439-f8ca-4104-a6ae-5e3709d51aaa" providerId="AD" clId="Web-{830CE482-C1CA-4C9A-BFCF-C3285DE6CC97}" dt="2024-03-06T05:14:32.464" v="92" actId="20577"/>
        <pc:sldMkLst>
          <pc:docMk/>
          <pc:sldMk cId="2091981455" sldId="273"/>
        </pc:sldMkLst>
        <pc:spChg chg="mod">
          <ac:chgData name="ハブチ　カオリ" userId="S::5287413@school.city.osaka.jp::551e6439-f8ca-4104-a6ae-5e3709d51aaa" providerId="AD" clId="Web-{830CE482-C1CA-4C9A-BFCF-C3285DE6CC97}" dt="2024-03-06T05:14:32.464" v="92" actId="20577"/>
          <ac:spMkLst>
            <pc:docMk/>
            <pc:sldMk cId="2091981455" sldId="273"/>
            <ac:spMk id="3" creationId="{27DC6D17-1776-5AE4-7997-E39DAB0CE1C0}"/>
          </ac:spMkLst>
        </pc:spChg>
      </pc:sldChg>
      <pc:sldChg chg="addSp delSp modSp mod setBg">
        <pc:chgData name="ハブチ　カオリ" userId="S::5287413@school.city.osaka.jp::551e6439-f8ca-4104-a6ae-5e3709d51aaa" providerId="AD" clId="Web-{830CE482-C1CA-4C9A-BFCF-C3285DE6CC97}" dt="2024-03-06T05:38:27.829" v="244" actId="1076"/>
        <pc:sldMkLst>
          <pc:docMk/>
          <pc:sldMk cId="4224906656" sldId="285"/>
        </pc:sldMkLst>
        <pc:spChg chg="mod">
          <ac:chgData name="ハブチ　カオリ" userId="S::5287413@school.city.osaka.jp::551e6439-f8ca-4104-a6ae-5e3709d51aaa" providerId="AD" clId="Web-{830CE482-C1CA-4C9A-BFCF-C3285DE6CC97}" dt="2024-03-06T05:38:27.829" v="244" actId="1076"/>
          <ac:spMkLst>
            <pc:docMk/>
            <pc:sldMk cId="4224906656" sldId="285"/>
            <ac:spMk id="2" creationId="{A74913E4-8EBC-91EF-2B66-B7F718F02127}"/>
          </ac:spMkLst>
        </pc:spChg>
        <pc:spChg chg="mod">
          <ac:chgData name="ハブチ　カオリ" userId="S::5287413@school.city.osaka.jp::551e6439-f8ca-4104-a6ae-5e3709d51aaa" providerId="AD" clId="Web-{830CE482-C1CA-4C9A-BFCF-C3285DE6CC97}" dt="2024-03-06T05:18:24.564" v="134" actId="20577"/>
          <ac:spMkLst>
            <pc:docMk/>
            <pc:sldMk cId="4224906656" sldId="285"/>
            <ac:spMk id="3" creationId="{F82143DF-9674-2C97-5822-041FB8E7FC03}"/>
          </ac:spMkLst>
        </pc:spChg>
        <pc:spChg chg="add mod">
          <ac:chgData name="ハブチ　カオリ" userId="S::5287413@school.city.osaka.jp::551e6439-f8ca-4104-a6ae-5e3709d51aaa" providerId="AD" clId="Web-{830CE482-C1CA-4C9A-BFCF-C3285DE6CC97}" dt="2024-03-06T05:34:42.229" v="216" actId="1076"/>
          <ac:spMkLst>
            <pc:docMk/>
            <pc:sldMk cId="4224906656" sldId="285"/>
            <ac:spMk id="4" creationId="{20A6BE42-E7BB-AC80-07EC-179F64BC253C}"/>
          </ac:spMkLst>
        </pc:spChg>
        <pc:spChg chg="del ord">
          <ac:chgData name="ハブチ　カオリ" userId="S::5287413@school.city.osaka.jp::551e6439-f8ca-4104-a6ae-5e3709d51aaa" providerId="AD" clId="Web-{830CE482-C1CA-4C9A-BFCF-C3285DE6CC97}" dt="2024-03-06T05:33:56.837" v="210"/>
          <ac:spMkLst>
            <pc:docMk/>
            <pc:sldMk cId="4224906656" sldId="285"/>
            <ac:spMk id="7" creationId="{C96C3C30-5896-786B-3547-DF37C953CD04}"/>
          </ac:spMkLst>
        </pc:spChg>
        <pc:spChg chg="add">
          <ac:chgData name="ハブチ　カオリ" userId="S::5287413@school.city.osaka.jp::551e6439-f8ca-4104-a6ae-5e3709d51aaa" providerId="AD" clId="Web-{830CE482-C1CA-4C9A-BFCF-C3285DE6CC97}" dt="2024-03-06T05:22:06.929" v="195"/>
          <ac:spMkLst>
            <pc:docMk/>
            <pc:sldMk cId="4224906656" sldId="285"/>
            <ac:spMk id="17" creationId="{FB33DC6A-1F1C-4A06-834E-CFF88F1C0BB9}"/>
          </ac:spMkLst>
        </pc:spChg>
        <pc:spChg chg="add">
          <ac:chgData name="ハブチ　カオリ" userId="S::5287413@school.city.osaka.jp::551e6439-f8ca-4104-a6ae-5e3709d51aaa" providerId="AD" clId="Web-{830CE482-C1CA-4C9A-BFCF-C3285DE6CC97}" dt="2024-03-06T05:22:06.929" v="195"/>
          <ac:spMkLst>
            <pc:docMk/>
            <pc:sldMk cId="4224906656" sldId="285"/>
            <ac:spMk id="19" creationId="{0FE1D5CF-87B8-4A8A-AD3C-01D06A60769B}"/>
          </ac:spMkLst>
        </pc:spChg>
        <pc:spChg chg="add">
          <ac:chgData name="ハブチ　カオリ" userId="S::5287413@school.city.osaka.jp::551e6439-f8ca-4104-a6ae-5e3709d51aaa" providerId="AD" clId="Web-{830CE482-C1CA-4C9A-BFCF-C3285DE6CC97}" dt="2024-03-06T05:22:06.929" v="195"/>
          <ac:spMkLst>
            <pc:docMk/>
            <pc:sldMk cId="4224906656" sldId="285"/>
            <ac:spMk id="21" creationId="{60926200-45C2-41E9-839F-31CD5FE4CD59}"/>
          </ac:spMkLst>
        </pc:spChg>
        <pc:spChg chg="add">
          <ac:chgData name="ハブチ　カオリ" userId="S::5287413@school.city.osaka.jp::551e6439-f8ca-4104-a6ae-5e3709d51aaa" providerId="AD" clId="Web-{830CE482-C1CA-4C9A-BFCF-C3285DE6CC97}" dt="2024-03-06T05:22:06.929" v="195"/>
          <ac:spMkLst>
            <pc:docMk/>
            <pc:sldMk cId="4224906656" sldId="285"/>
            <ac:spMk id="23" creationId="{AF2F604E-43BE-4DC3-B983-E071523364F8}"/>
          </ac:spMkLst>
        </pc:spChg>
        <pc:spChg chg="add">
          <ac:chgData name="ハブチ　カオリ" userId="S::5287413@school.city.osaka.jp::551e6439-f8ca-4104-a6ae-5e3709d51aaa" providerId="AD" clId="Web-{830CE482-C1CA-4C9A-BFCF-C3285DE6CC97}" dt="2024-03-06T05:22:06.929" v="195"/>
          <ac:spMkLst>
            <pc:docMk/>
            <pc:sldMk cId="4224906656" sldId="285"/>
            <ac:spMk id="25" creationId="{08C9B587-E65E-4B52-B37C-ABEBB6E87928}"/>
          </ac:spMkLst>
        </pc:spChg>
        <pc:picChg chg="mod ord">
          <ac:chgData name="ハブチ　カオリ" userId="S::5287413@school.city.osaka.jp::551e6439-f8ca-4104-a6ae-5e3709d51aaa" providerId="AD" clId="Web-{830CE482-C1CA-4C9A-BFCF-C3285DE6CC97}" dt="2024-03-06T05:23:01.883" v="204" actId="14100"/>
          <ac:picMkLst>
            <pc:docMk/>
            <pc:sldMk cId="4224906656" sldId="285"/>
            <ac:picMk id="9" creationId="{D0C0E7EE-EC99-1EDF-C540-562329A8D941}"/>
          </ac:picMkLst>
        </pc:picChg>
        <pc:picChg chg="mod ord">
          <ac:chgData name="ハブチ　カオリ" userId="S::5287413@school.city.osaka.jp::551e6439-f8ca-4104-a6ae-5e3709d51aaa" providerId="AD" clId="Web-{830CE482-C1CA-4C9A-BFCF-C3285DE6CC97}" dt="2024-03-06T05:22:06.929" v="195"/>
          <ac:picMkLst>
            <pc:docMk/>
            <pc:sldMk cId="4224906656" sldId="285"/>
            <ac:picMk id="12" creationId="{6853AD22-1259-C051-59D5-267B172056F5}"/>
          </ac:picMkLst>
        </pc:picChg>
      </pc:sldChg>
      <pc:sldChg chg="addSp modSp">
        <pc:chgData name="ハブチ　カオリ" userId="S::5287413@school.city.osaka.jp::551e6439-f8ca-4104-a6ae-5e3709d51aaa" providerId="AD" clId="Web-{830CE482-C1CA-4C9A-BFCF-C3285DE6CC97}" dt="2024-03-06T05:36:37.873" v="236" actId="1076"/>
        <pc:sldMkLst>
          <pc:docMk/>
          <pc:sldMk cId="2067443830" sldId="286"/>
        </pc:sldMkLst>
        <pc:spChg chg="mod">
          <ac:chgData name="ハブチ　カオリ" userId="S::5287413@school.city.osaka.jp::551e6439-f8ca-4104-a6ae-5e3709d51aaa" providerId="AD" clId="Web-{830CE482-C1CA-4C9A-BFCF-C3285DE6CC97}" dt="2024-03-06T05:34:57.761" v="217" actId="1076"/>
          <ac:spMkLst>
            <pc:docMk/>
            <pc:sldMk cId="2067443830" sldId="286"/>
            <ac:spMk id="2" creationId="{021BACAF-D1C3-8C9A-CD5E-33E927937C5F}"/>
          </ac:spMkLst>
        </pc:spChg>
        <pc:spChg chg="mod">
          <ac:chgData name="ハブチ　カオリ" userId="S::5287413@school.city.osaka.jp::551e6439-f8ca-4104-a6ae-5e3709d51aaa" providerId="AD" clId="Web-{830CE482-C1CA-4C9A-BFCF-C3285DE6CC97}" dt="2024-03-06T05:36:37.873" v="236" actId="1076"/>
          <ac:spMkLst>
            <pc:docMk/>
            <pc:sldMk cId="2067443830" sldId="286"/>
            <ac:spMk id="3" creationId="{A1F6FA33-C93E-CE0A-7F7A-DDC7FE577B81}"/>
          </ac:spMkLst>
        </pc:spChg>
        <pc:spChg chg="add mod">
          <ac:chgData name="ハブチ　カオリ" userId="S::5287413@school.city.osaka.jp::551e6439-f8ca-4104-a6ae-5e3709d51aaa" providerId="AD" clId="Web-{830CE482-C1CA-4C9A-BFCF-C3285DE6CC97}" dt="2024-03-06T05:36:22.107" v="229" actId="20577"/>
          <ac:spMkLst>
            <pc:docMk/>
            <pc:sldMk cId="2067443830" sldId="286"/>
            <ac:spMk id="4" creationId="{68CC2CFA-6648-36E9-C386-CB19B7E99F5D}"/>
          </ac:spMkLst>
        </pc:spChg>
      </pc:sldChg>
      <pc:sldChg chg="modSp">
        <pc:chgData name="ハブチ　カオリ" userId="S::5287413@school.city.osaka.jp::551e6439-f8ca-4104-a6ae-5e3709d51aaa" providerId="AD" clId="Web-{830CE482-C1CA-4C9A-BFCF-C3285DE6CC97}" dt="2024-03-06T05:40:42.223" v="245" actId="20577"/>
        <pc:sldMkLst>
          <pc:docMk/>
          <pc:sldMk cId="3401919822" sldId="287"/>
        </pc:sldMkLst>
        <pc:spChg chg="mod">
          <ac:chgData name="ハブチ　カオリ" userId="S::5287413@school.city.osaka.jp::551e6439-f8ca-4104-a6ae-5e3709d51aaa" providerId="AD" clId="Web-{830CE482-C1CA-4C9A-BFCF-C3285DE6CC97}" dt="2024-03-06T05:40:42.223" v="245" actId="20577"/>
          <ac:spMkLst>
            <pc:docMk/>
            <pc:sldMk cId="3401919822" sldId="287"/>
            <ac:spMk id="2" creationId="{88A32EE0-D17E-0506-4877-08D7E141FF54}"/>
          </ac:spMkLst>
        </pc:spChg>
      </pc:sldChg>
    </pc:docChg>
  </pc:docChgLst>
  <pc:docChgLst>
    <pc:chgData name="ハブチ　カオリ" userId="S::5287413@school.city.osaka.jp::551e6439-f8ca-4104-a6ae-5e3709d51aaa" providerId="AD" clId="Web-{60B79E90-2727-484D-A213-85FA31BBA58C}"/>
    <pc:docChg chg="addSld delSld modSld">
      <pc:chgData name="ハブチ　カオリ" userId="S::5287413@school.city.osaka.jp::551e6439-f8ca-4104-a6ae-5e3709d51aaa" providerId="AD" clId="Web-{60B79E90-2727-484D-A213-85FA31BBA58C}" dt="2024-03-05T14:52:21.169" v="334" actId="1076"/>
      <pc:docMkLst>
        <pc:docMk/>
      </pc:docMkLst>
      <pc:sldChg chg="addSp modSp">
        <pc:chgData name="ハブチ　カオリ" userId="S::5287413@school.city.osaka.jp::551e6439-f8ca-4104-a6ae-5e3709d51aaa" providerId="AD" clId="Web-{60B79E90-2727-484D-A213-85FA31BBA58C}" dt="2024-03-05T14:52:21.169" v="334" actId="1076"/>
        <pc:sldMkLst>
          <pc:docMk/>
          <pc:sldMk cId="2140711931" sldId="283"/>
        </pc:sldMkLst>
        <pc:spChg chg="mod">
          <ac:chgData name="ハブチ　カオリ" userId="S::5287413@school.city.osaka.jp::551e6439-f8ca-4104-a6ae-5e3709d51aaa" providerId="AD" clId="Web-{60B79E90-2727-484D-A213-85FA31BBA58C}" dt="2024-03-05T14:32:50.496" v="226" actId="1076"/>
          <ac:spMkLst>
            <pc:docMk/>
            <pc:sldMk cId="2140711931" sldId="283"/>
            <ac:spMk id="2" creationId="{8C983DE7-DE23-7B38-4408-F33DC5376572}"/>
          </ac:spMkLst>
        </pc:spChg>
        <pc:spChg chg="mod">
          <ac:chgData name="ハブチ　カオリ" userId="S::5287413@school.city.osaka.jp::551e6439-f8ca-4104-a6ae-5e3709d51aaa" providerId="AD" clId="Web-{60B79E90-2727-484D-A213-85FA31BBA58C}" dt="2024-03-05T14:29:52.866" v="208" actId="1076"/>
          <ac:spMkLst>
            <pc:docMk/>
            <pc:sldMk cId="2140711931" sldId="283"/>
            <ac:spMk id="3" creationId="{C78B30D6-47C7-69C9-79FB-23E5A651C8F9}"/>
          </ac:spMkLst>
        </pc:spChg>
        <pc:spChg chg="add mod">
          <ac:chgData name="ハブチ　カオリ" userId="S::5287413@school.city.osaka.jp::551e6439-f8ca-4104-a6ae-5e3709d51aaa" providerId="AD" clId="Web-{60B79E90-2727-484D-A213-85FA31BBA58C}" dt="2024-03-05T14:51:58.793" v="331" actId="1076"/>
          <ac:spMkLst>
            <pc:docMk/>
            <pc:sldMk cId="2140711931" sldId="283"/>
            <ac:spMk id="6" creationId="{AEB31526-ED5E-8502-5DD3-C99A538A933B}"/>
          </ac:spMkLst>
        </pc:spChg>
        <pc:picChg chg="add mod">
          <ac:chgData name="ハブチ　カオリ" userId="S::5287413@school.city.osaka.jp::551e6439-f8ca-4104-a6ae-5e3709d51aaa" providerId="AD" clId="Web-{60B79E90-2727-484D-A213-85FA31BBA58C}" dt="2024-03-05T14:30:06.101" v="213" actId="1076"/>
          <ac:picMkLst>
            <pc:docMk/>
            <pc:sldMk cId="2140711931" sldId="283"/>
            <ac:picMk id="4" creationId="{98CFF790-A6ED-49DF-C826-D0450E33EB77}"/>
          </ac:picMkLst>
        </pc:picChg>
        <pc:picChg chg="add mod">
          <ac:chgData name="ハブチ　カオリ" userId="S::5287413@school.city.osaka.jp::551e6439-f8ca-4104-a6ae-5e3709d51aaa" providerId="AD" clId="Web-{60B79E90-2727-484D-A213-85FA31BBA58C}" dt="2024-03-05T14:52:21.169" v="334" actId="1076"/>
          <ac:picMkLst>
            <pc:docMk/>
            <pc:sldMk cId="2140711931" sldId="283"/>
            <ac:picMk id="5" creationId="{E0220251-C774-D88A-C79E-1FB18F2603F8}"/>
          </ac:picMkLst>
        </pc:picChg>
      </pc:sldChg>
      <pc:sldChg chg="addSp delSp modSp del">
        <pc:chgData name="ハブチ　カオリ" userId="S::5287413@school.city.osaka.jp::551e6439-f8ca-4104-a6ae-5e3709d51aaa" providerId="AD" clId="Web-{60B79E90-2727-484D-A213-85FA31BBA58C}" dt="2024-03-05T14:50:28.978" v="314"/>
        <pc:sldMkLst>
          <pc:docMk/>
          <pc:sldMk cId="1785880218" sldId="284"/>
        </pc:sldMkLst>
        <pc:spChg chg="mod">
          <ac:chgData name="ハブチ　カオリ" userId="S::5287413@school.city.osaka.jp::551e6439-f8ca-4104-a6ae-5e3709d51aaa" providerId="AD" clId="Web-{60B79E90-2727-484D-A213-85FA31BBA58C}" dt="2024-03-05T14:15:19.274" v="92" actId="20577"/>
          <ac:spMkLst>
            <pc:docMk/>
            <pc:sldMk cId="1785880218" sldId="284"/>
            <ac:spMk id="2" creationId="{80E87707-4B10-375A-5427-A856962642BC}"/>
          </ac:spMkLst>
        </pc:spChg>
        <pc:spChg chg="mod">
          <ac:chgData name="ハブチ　カオリ" userId="S::5287413@school.city.osaka.jp::551e6439-f8ca-4104-a6ae-5e3709d51aaa" providerId="AD" clId="Web-{60B79E90-2727-484D-A213-85FA31BBA58C}" dt="2024-03-05T14:19:29.673" v="112" actId="1076"/>
          <ac:spMkLst>
            <pc:docMk/>
            <pc:sldMk cId="1785880218" sldId="284"/>
            <ac:spMk id="8" creationId="{EB59BA75-FB4D-898D-F7A4-B27EE2F55380}"/>
          </ac:spMkLst>
        </pc:spChg>
        <pc:picChg chg="add del mod">
          <ac:chgData name="ハブチ　カオリ" userId="S::5287413@school.city.osaka.jp::551e6439-f8ca-4104-a6ae-5e3709d51aaa" providerId="AD" clId="Web-{60B79E90-2727-484D-A213-85FA31BBA58C}" dt="2024-03-05T14:43:45.827" v="273" actId="1076"/>
          <ac:picMkLst>
            <pc:docMk/>
            <pc:sldMk cId="1785880218" sldId="284"/>
            <ac:picMk id="3" creationId="{E2B33F17-7AF1-FFC0-6CC8-E47D1E9C72EA}"/>
          </ac:picMkLst>
        </pc:picChg>
        <pc:picChg chg="del mod modCrop">
          <ac:chgData name="ハブチ　カオリ" userId="S::5287413@school.city.osaka.jp::551e6439-f8ca-4104-a6ae-5e3709d51aaa" providerId="AD" clId="Web-{60B79E90-2727-484D-A213-85FA31BBA58C}" dt="2024-03-05T14:46:47.520" v="290"/>
          <ac:picMkLst>
            <pc:docMk/>
            <pc:sldMk cId="1785880218" sldId="284"/>
            <ac:picMk id="4" creationId="{AD24281F-1FE5-F458-92C8-6BE32EA51D22}"/>
          </ac:picMkLst>
        </pc:picChg>
        <pc:picChg chg="add del mod">
          <ac:chgData name="ハブチ　カオリ" userId="S::5287413@school.city.osaka.jp::551e6439-f8ca-4104-a6ae-5e3709d51aaa" providerId="AD" clId="Web-{60B79E90-2727-484D-A213-85FA31BBA58C}" dt="2024-03-05T14:18:54.031" v="103"/>
          <ac:picMkLst>
            <pc:docMk/>
            <pc:sldMk cId="1785880218" sldId="284"/>
            <ac:picMk id="5" creationId="{3A1D70A0-FC76-1C75-979A-309C4CB986DF}"/>
          </ac:picMkLst>
        </pc:picChg>
        <pc:picChg chg="add del">
          <ac:chgData name="ハブチ　カオリ" userId="S::5287413@school.city.osaka.jp::551e6439-f8ca-4104-a6ae-5e3709d51aaa" providerId="AD" clId="Web-{60B79E90-2727-484D-A213-85FA31BBA58C}" dt="2024-03-05T14:46:44.520" v="289"/>
          <ac:picMkLst>
            <pc:docMk/>
            <pc:sldMk cId="1785880218" sldId="284"/>
            <ac:picMk id="6" creationId="{E39F308C-DA9C-8A9A-DFA2-D5886CA661F4}"/>
          </ac:picMkLst>
        </pc:picChg>
      </pc:sldChg>
      <pc:sldChg chg="new add del">
        <pc:chgData name="ハブチ　カオリ" userId="S::5287413@school.city.osaka.jp::551e6439-f8ca-4104-a6ae-5e3709d51aaa" providerId="AD" clId="Web-{60B79E90-2727-484D-A213-85FA31BBA58C}" dt="2024-03-05T14:38:21.629" v="236"/>
        <pc:sldMkLst>
          <pc:docMk/>
          <pc:sldMk cId="937565664" sldId="285"/>
        </pc:sldMkLst>
      </pc:sldChg>
      <pc:sldChg chg="addSp delSp modSp new">
        <pc:chgData name="ハブチ　カオリ" userId="S::5287413@school.city.osaka.jp::551e6439-f8ca-4104-a6ae-5e3709d51aaa" providerId="AD" clId="Web-{60B79E90-2727-484D-A213-85FA31BBA58C}" dt="2024-03-05T14:50:21.103" v="313" actId="1076"/>
        <pc:sldMkLst>
          <pc:docMk/>
          <pc:sldMk cId="4224906656" sldId="285"/>
        </pc:sldMkLst>
        <pc:spChg chg="mod">
          <ac:chgData name="ハブチ　カオリ" userId="S::5287413@school.city.osaka.jp::551e6439-f8ca-4104-a6ae-5e3709d51aaa" providerId="AD" clId="Web-{60B79E90-2727-484D-A213-85FA31BBA58C}" dt="2024-03-05T14:49:04.398" v="294" actId="1076"/>
          <ac:spMkLst>
            <pc:docMk/>
            <pc:sldMk cId="4224906656" sldId="285"/>
            <ac:spMk id="2" creationId="{A74913E4-8EBC-91EF-2B66-B7F718F02127}"/>
          </ac:spMkLst>
        </pc:spChg>
        <pc:spChg chg="mod">
          <ac:chgData name="ハブチ　カオリ" userId="S::5287413@school.city.osaka.jp::551e6439-f8ca-4104-a6ae-5e3709d51aaa" providerId="AD" clId="Web-{60B79E90-2727-484D-A213-85FA31BBA58C}" dt="2024-03-05T14:50:21.103" v="313" actId="1076"/>
          <ac:spMkLst>
            <pc:docMk/>
            <pc:sldMk cId="4224906656" sldId="285"/>
            <ac:spMk id="3" creationId="{F82143DF-9674-2C97-5822-041FB8E7FC03}"/>
          </ac:spMkLst>
        </pc:spChg>
        <pc:spChg chg="add del">
          <ac:chgData name="ハブチ　カオリ" userId="S::5287413@school.city.osaka.jp::551e6439-f8ca-4104-a6ae-5e3709d51aaa" providerId="AD" clId="Web-{60B79E90-2727-484D-A213-85FA31BBA58C}" dt="2024-03-05T14:42:54.826" v="261"/>
          <ac:spMkLst>
            <pc:docMk/>
            <pc:sldMk cId="4224906656" sldId="285"/>
            <ac:spMk id="4" creationId="{77A4CCD0-3ED8-744C-958F-4A344CCEE645}"/>
          </ac:spMkLst>
        </pc:spChg>
        <pc:spChg chg="add del">
          <ac:chgData name="ハブチ　カオリ" userId="S::5287413@school.city.osaka.jp::551e6439-f8ca-4104-a6ae-5e3709d51aaa" providerId="AD" clId="Web-{60B79E90-2727-484D-A213-85FA31BBA58C}" dt="2024-03-05T14:43:48.546" v="274"/>
          <ac:spMkLst>
            <pc:docMk/>
            <pc:sldMk cId="4224906656" sldId="285"/>
            <ac:spMk id="7" creationId="{C96C3C30-5896-786B-3547-DF37C953CD04}"/>
          </ac:spMkLst>
        </pc:spChg>
        <pc:picChg chg="add del mod">
          <ac:chgData name="ハブチ　カオリ" userId="S::5287413@school.city.osaka.jp::551e6439-f8ca-4104-a6ae-5e3709d51aaa" providerId="AD" clId="Web-{60B79E90-2727-484D-A213-85FA31BBA58C}" dt="2024-03-05T14:46:29.941" v="285"/>
          <ac:picMkLst>
            <pc:docMk/>
            <pc:sldMk cId="4224906656" sldId="285"/>
            <ac:picMk id="6" creationId="{8F86E051-1ADF-30B4-FFA7-04568218C5F8}"/>
          </ac:picMkLst>
        </pc:picChg>
        <pc:picChg chg="add mod">
          <ac:chgData name="ハブチ　カオリ" userId="S::5287413@school.city.osaka.jp::551e6439-f8ca-4104-a6ae-5e3709d51aaa" providerId="AD" clId="Web-{60B79E90-2727-484D-A213-85FA31BBA58C}" dt="2024-03-05T14:49:35.680" v="303" actId="1076"/>
          <ac:picMkLst>
            <pc:docMk/>
            <pc:sldMk cId="4224906656" sldId="285"/>
            <ac:picMk id="9" creationId="{D0C0E7EE-EC99-1EDF-C540-562329A8D941}"/>
          </ac:picMkLst>
        </pc:picChg>
        <pc:picChg chg="add del mod">
          <ac:chgData name="ハブチ　カオリ" userId="S::5287413@school.city.osaka.jp::551e6439-f8ca-4104-a6ae-5e3709d51aaa" providerId="AD" clId="Web-{60B79E90-2727-484D-A213-85FA31BBA58C}" dt="2024-03-05T14:46:27.535" v="284"/>
          <ac:picMkLst>
            <pc:docMk/>
            <pc:sldMk cId="4224906656" sldId="285"/>
            <ac:picMk id="11" creationId="{6A45F8CB-81E1-8451-0668-9DA7F0381FF4}"/>
          </ac:picMkLst>
        </pc:picChg>
        <pc:picChg chg="add mod">
          <ac:chgData name="ハブチ　カオリ" userId="S::5287413@school.city.osaka.jp::551e6439-f8ca-4104-a6ae-5e3709d51aaa" providerId="AD" clId="Web-{60B79E90-2727-484D-A213-85FA31BBA58C}" dt="2024-03-05T14:49:58.056" v="308" actId="1076"/>
          <ac:picMkLst>
            <pc:docMk/>
            <pc:sldMk cId="4224906656" sldId="285"/>
            <ac:picMk id="12" creationId="{6853AD22-1259-C051-59D5-267B172056F5}"/>
          </ac:picMkLst>
        </pc:picChg>
      </pc:sldChg>
    </pc:docChg>
  </pc:docChgLst>
  <pc:docChgLst>
    <pc:chgData name="ハブチ　カオリ" userId="S::5287413@school.city.osaka.jp::551e6439-f8ca-4104-a6ae-5e3709d51aaa" providerId="AD" clId="Web-{AA3ECE2C-0353-4C49-9B52-B9A21F10BB74}"/>
    <pc:docChg chg="addSld delSld modSld">
      <pc:chgData name="ハブチ　カオリ" userId="S::5287413@school.city.osaka.jp::551e6439-f8ca-4104-a6ae-5e3709d51aaa" providerId="AD" clId="Web-{AA3ECE2C-0353-4C49-9B52-B9A21F10BB74}" dt="2024-03-06T05:07:47.875" v="31"/>
      <pc:docMkLst>
        <pc:docMk/>
      </pc:docMkLst>
      <pc:sldChg chg="addSp modSp add del">
        <pc:chgData name="ハブチ　カオリ" userId="S::5287413@school.city.osaka.jp::551e6439-f8ca-4104-a6ae-5e3709d51aaa" providerId="AD" clId="Web-{AA3ECE2C-0353-4C49-9B52-B9A21F10BB74}" dt="2024-03-06T05:07:20.547" v="30" actId="20577"/>
        <pc:sldMkLst>
          <pc:docMk/>
          <pc:sldMk cId="375192671" sldId="282"/>
        </pc:sldMkLst>
        <pc:spChg chg="add mod">
          <ac:chgData name="ハブチ　カオリ" userId="S::5287413@school.city.osaka.jp::551e6439-f8ca-4104-a6ae-5e3709d51aaa" providerId="AD" clId="Web-{AA3ECE2C-0353-4C49-9B52-B9A21F10BB74}" dt="2024-03-06T05:07:20.547" v="30" actId="20577"/>
          <ac:spMkLst>
            <pc:docMk/>
            <pc:sldMk cId="375192671" sldId="282"/>
            <ac:spMk id="3" creationId="{C4F05C94-8AA8-0D3C-7A81-5AD8F3966C91}"/>
          </ac:spMkLst>
        </pc:spChg>
        <pc:spChg chg="mod">
          <ac:chgData name="ハブチ　カオリ" userId="S::5287413@school.city.osaka.jp::551e6439-f8ca-4104-a6ae-5e3709d51aaa" providerId="AD" clId="Web-{AA3ECE2C-0353-4C49-9B52-B9A21F10BB74}" dt="2024-03-06T05:06:30.296" v="7" actId="20577"/>
          <ac:spMkLst>
            <pc:docMk/>
            <pc:sldMk cId="375192671" sldId="282"/>
            <ac:spMk id="4" creationId="{F861343B-B43E-08FA-742F-B14B3B8381D6}"/>
          </ac:spMkLst>
        </pc:spChg>
      </pc:sldChg>
      <pc:sldChg chg="new">
        <pc:chgData name="ハブチ　カオリ" userId="S::5287413@school.city.osaka.jp::551e6439-f8ca-4104-a6ae-5e3709d51aaa" providerId="AD" clId="Web-{AA3ECE2C-0353-4C49-9B52-B9A21F10BB74}" dt="2024-03-06T05:07:47.875" v="31"/>
        <pc:sldMkLst>
          <pc:docMk/>
          <pc:sldMk cId="2067443830" sldId="286"/>
        </pc:sldMkLst>
      </pc:sldChg>
    </pc:docChg>
  </pc:docChgLst>
  <pc:docChgLst>
    <pc:chgData name="マスイ　ソウスケ" userId="S::4524694@school.city.osaka.jp::71ad2116-5a96-4b16-a3ac-cd0fa15557da" providerId="AD" clId="Web-{ACC88466-5DCF-4244-A3CF-9690CE2D834F}"/>
    <pc:docChg chg="modSld sldOrd">
      <pc:chgData name="マスイ　ソウスケ" userId="S::4524694@school.city.osaka.jp::71ad2116-5a96-4b16-a3ac-cd0fa15557da" providerId="AD" clId="Web-{ACC88466-5DCF-4244-A3CF-9690CE2D834F}" dt="2024-02-29T06:18:15.095" v="69" actId="20577"/>
      <pc:docMkLst>
        <pc:docMk/>
      </pc:docMkLst>
      <pc:sldChg chg="addSp delSp">
        <pc:chgData name="マスイ　ソウスケ" userId="S::4524694@school.city.osaka.jp::71ad2116-5a96-4b16-a3ac-cd0fa15557da" providerId="AD" clId="Web-{ACC88466-5DCF-4244-A3CF-9690CE2D834F}" dt="2024-02-29T06:03:55.969" v="1"/>
        <pc:sldMkLst>
          <pc:docMk/>
          <pc:sldMk cId="2811523444" sldId="256"/>
        </pc:sldMkLst>
        <pc:picChg chg="add del">
          <ac:chgData name="マスイ　ソウスケ" userId="S::4524694@school.city.osaka.jp::71ad2116-5a96-4b16-a3ac-cd0fa15557da" providerId="AD" clId="Web-{ACC88466-5DCF-4244-A3CF-9690CE2D834F}" dt="2024-02-29T06:03:55.969" v="1"/>
          <ac:picMkLst>
            <pc:docMk/>
            <pc:sldMk cId="2811523444" sldId="256"/>
            <ac:picMk id="12" creationId="{806E0C83-0AAD-6836-9F57-D3FB2D9D04DB}"/>
          </ac:picMkLst>
        </pc:picChg>
      </pc:sldChg>
      <pc:sldChg chg="ord">
        <pc:chgData name="マスイ　ソウスケ" userId="S::4524694@school.city.osaka.jp::71ad2116-5a96-4b16-a3ac-cd0fa15557da" providerId="AD" clId="Web-{ACC88466-5DCF-4244-A3CF-9690CE2D834F}" dt="2024-02-29T06:11:15.274" v="32"/>
        <pc:sldMkLst>
          <pc:docMk/>
          <pc:sldMk cId="3855286258" sldId="264"/>
        </pc:sldMkLst>
      </pc:sldChg>
      <pc:sldChg chg="addSp delSp modSp">
        <pc:chgData name="マスイ　ソウスケ" userId="S::4524694@school.city.osaka.jp::71ad2116-5a96-4b16-a3ac-cd0fa15557da" providerId="AD" clId="Web-{ACC88466-5DCF-4244-A3CF-9690CE2D834F}" dt="2024-02-29T06:11:02.649" v="31"/>
        <pc:sldMkLst>
          <pc:docMk/>
          <pc:sldMk cId="3632076748" sldId="267"/>
        </pc:sldMkLst>
        <pc:spChg chg="add del mod">
          <ac:chgData name="マスイ　ソウスケ" userId="S::4524694@school.city.osaka.jp::71ad2116-5a96-4b16-a3ac-cd0fa15557da" providerId="AD" clId="Web-{ACC88466-5DCF-4244-A3CF-9690CE2D834F}" dt="2024-02-29T06:11:02.649" v="31"/>
          <ac:spMkLst>
            <pc:docMk/>
            <pc:sldMk cId="3632076748" sldId="267"/>
            <ac:spMk id="2" creationId="{69B4C00D-A1AA-E061-7B8B-304304E68917}"/>
          </ac:spMkLst>
        </pc:spChg>
        <pc:spChg chg="mod">
          <ac:chgData name="マスイ　ソウスケ" userId="S::4524694@school.city.osaka.jp::71ad2116-5a96-4b16-a3ac-cd0fa15557da" providerId="AD" clId="Web-{ACC88466-5DCF-4244-A3CF-9690CE2D834F}" dt="2024-02-29T06:07:39.551" v="18" actId="20577"/>
          <ac:spMkLst>
            <pc:docMk/>
            <pc:sldMk cId="3632076748" sldId="267"/>
            <ac:spMk id="4" creationId="{F94F74DB-4C1E-0DDD-CF3D-5E2DC533E145}"/>
          </ac:spMkLst>
        </pc:spChg>
      </pc:sldChg>
      <pc:sldChg chg="modSp">
        <pc:chgData name="マスイ　ソウスケ" userId="S::4524694@school.city.osaka.jp::71ad2116-5a96-4b16-a3ac-cd0fa15557da" providerId="AD" clId="Web-{ACC88466-5DCF-4244-A3CF-9690CE2D834F}" dt="2024-02-29T06:15:40.405" v="64" actId="20577"/>
        <pc:sldMkLst>
          <pc:docMk/>
          <pc:sldMk cId="2586586464" sldId="268"/>
        </pc:sldMkLst>
        <pc:spChg chg="mod">
          <ac:chgData name="マスイ　ソウスケ" userId="S::4524694@school.city.osaka.jp::71ad2116-5a96-4b16-a3ac-cd0fa15557da" providerId="AD" clId="Web-{ACC88466-5DCF-4244-A3CF-9690CE2D834F}" dt="2024-02-29T06:15:40.405" v="64" actId="20577"/>
          <ac:spMkLst>
            <pc:docMk/>
            <pc:sldMk cId="2586586464" sldId="268"/>
            <ac:spMk id="3" creationId="{AC07577A-6C54-C0D2-FE27-9E67A0FDA8C5}"/>
          </ac:spMkLst>
        </pc:spChg>
      </pc:sldChg>
      <pc:sldChg chg="modSp">
        <pc:chgData name="マスイ　ソウスケ" userId="S::4524694@school.city.osaka.jp::71ad2116-5a96-4b16-a3ac-cd0fa15557da" providerId="AD" clId="Web-{ACC88466-5DCF-4244-A3CF-9690CE2D834F}" dt="2024-02-29T06:18:15.095" v="69" actId="20577"/>
        <pc:sldMkLst>
          <pc:docMk/>
          <pc:sldMk cId="169105220" sldId="269"/>
        </pc:sldMkLst>
        <pc:spChg chg="mod">
          <ac:chgData name="マスイ　ソウスケ" userId="S::4524694@school.city.osaka.jp::71ad2116-5a96-4b16-a3ac-cd0fa15557da" providerId="AD" clId="Web-{ACC88466-5DCF-4244-A3CF-9690CE2D834F}" dt="2024-02-29T06:18:15.095" v="69" actId="20577"/>
          <ac:spMkLst>
            <pc:docMk/>
            <pc:sldMk cId="169105220" sldId="269"/>
            <ac:spMk id="3" creationId="{E263BAD2-C388-0733-425B-457ABD2FB2ED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B6254C89-298A-4AA8-B9AA-9352799C31A7}"/>
    <pc:docChg chg="addSld delSld modSld">
      <pc:chgData name="ウエダ　ユウイチロウ" userId="S::9502000@school.city.osaka.jp::9d501603-b736-4bcd-b9c3-7e632ce4df8b" providerId="AD" clId="Web-{B6254C89-298A-4AA8-B9AA-9352799C31A7}" dt="2024-02-22T05:38:04.307" v="11"/>
      <pc:docMkLst>
        <pc:docMk/>
      </pc:docMkLst>
      <pc:sldChg chg="modSp">
        <pc:chgData name="ウエダ　ユウイチロウ" userId="S::9502000@school.city.osaka.jp::9d501603-b736-4bcd-b9c3-7e632ce4df8b" providerId="AD" clId="Web-{B6254C89-298A-4AA8-B9AA-9352799C31A7}" dt="2024-02-22T05:37:23.541" v="5" actId="1076"/>
        <pc:sldMkLst>
          <pc:docMk/>
          <pc:sldMk cId="2811523444" sldId="256"/>
        </pc:sldMkLst>
        <pc:spChg chg="mod">
          <ac:chgData name="ウエダ　ユウイチロウ" userId="S::9502000@school.city.osaka.jp::9d501603-b736-4bcd-b9c3-7e632ce4df8b" providerId="AD" clId="Web-{B6254C89-298A-4AA8-B9AA-9352799C31A7}" dt="2024-02-22T05:37:23.541" v="5" actId="1076"/>
          <ac:spMkLst>
            <pc:docMk/>
            <pc:sldMk cId="2811523444" sldId="256"/>
            <ac:spMk id="3" creationId="{B46CC2DF-67D0-D32D-4A18-CC6789129017}"/>
          </ac:spMkLst>
        </pc:spChg>
        <pc:picChg chg="mod">
          <ac:chgData name="ウエダ　ユウイチロウ" userId="S::9502000@school.city.osaka.jp::9d501603-b736-4bcd-b9c3-7e632ce4df8b" providerId="AD" clId="Web-{B6254C89-298A-4AA8-B9AA-9352799C31A7}" dt="2024-02-22T05:37:12.915" v="4" actId="1076"/>
          <ac:picMkLst>
            <pc:docMk/>
            <pc:sldMk cId="2811523444" sldId="256"/>
            <ac:picMk id="9" creationId="{8BCCAF59-7FBF-1769-4E65-D786600ADD9A}"/>
          </ac:picMkLst>
        </pc:picChg>
      </pc:sldChg>
      <pc:sldChg chg="del">
        <pc:chgData name="ウエダ　ユウイチロウ" userId="S::9502000@school.city.osaka.jp::9d501603-b736-4bcd-b9c3-7e632ce4df8b" providerId="AD" clId="Web-{B6254C89-298A-4AA8-B9AA-9352799C31A7}" dt="2024-02-22T05:36:36.602" v="0"/>
        <pc:sldMkLst>
          <pc:docMk/>
          <pc:sldMk cId="2928618264" sldId="261"/>
        </pc:sldMkLst>
      </pc:sldChg>
      <pc:sldChg chg="addSp delSp modSp add replId modTransition">
        <pc:chgData name="ウエダ　ユウイチロウ" userId="S::9502000@school.city.osaka.jp::9d501603-b736-4bcd-b9c3-7e632ce4df8b" providerId="AD" clId="Web-{B6254C89-298A-4AA8-B9AA-9352799C31A7}" dt="2024-02-22T05:38:04.307" v="11"/>
        <pc:sldMkLst>
          <pc:docMk/>
          <pc:sldMk cId="2110945844" sldId="265"/>
        </pc:sldMkLst>
        <pc:spChg chg="mod">
          <ac:chgData name="ウエダ　ユウイチロウ" userId="S::9502000@school.city.osaka.jp::9d501603-b736-4bcd-b9c3-7e632ce4df8b" providerId="AD" clId="Web-{B6254C89-298A-4AA8-B9AA-9352799C31A7}" dt="2024-02-22T05:37:57.791" v="10" actId="1076"/>
          <ac:spMkLst>
            <pc:docMk/>
            <pc:sldMk cId="2110945844" sldId="265"/>
            <ac:spMk id="3" creationId="{B46CC2DF-67D0-D32D-4A18-CC6789129017}"/>
          </ac:spMkLst>
        </pc:spChg>
        <pc:spChg chg="add del mod">
          <ac:chgData name="ウエダ　ユウイチロウ" userId="S::9502000@school.city.osaka.jp::9d501603-b736-4bcd-b9c3-7e632ce4df8b" providerId="AD" clId="Web-{B6254C89-298A-4AA8-B9AA-9352799C31A7}" dt="2024-02-22T05:37:30.697" v="8"/>
          <ac:spMkLst>
            <pc:docMk/>
            <pc:sldMk cId="2110945844" sldId="265"/>
            <ac:spMk id="4" creationId="{C020D54F-02B5-8C16-6ED4-0A49EE691CCF}"/>
          </ac:spMkLst>
        </pc:spChg>
        <pc:picChg chg="mod">
          <ac:chgData name="ウエダ　ユウイチロウ" userId="S::9502000@school.city.osaka.jp::9d501603-b736-4bcd-b9c3-7e632ce4df8b" providerId="AD" clId="Web-{B6254C89-298A-4AA8-B9AA-9352799C31A7}" dt="2024-02-22T05:36:51.368" v="3" actId="1076"/>
          <ac:picMkLst>
            <pc:docMk/>
            <pc:sldMk cId="2110945844" sldId="265"/>
            <ac:picMk id="8" creationId="{E1BB0F7E-6102-A4EB-6D24-257B775DC67D}"/>
          </ac:picMkLst>
        </pc:picChg>
      </pc:sldChg>
    </pc:docChg>
  </pc:docChgLst>
  <pc:docChgLst>
    <pc:chgData name="ハブチ　カオリ" userId="S::5287413@school.city.osaka.jp::551e6439-f8ca-4104-a6ae-5e3709d51aaa" providerId="AD" clId="Web-{FB8D5638-0F03-4C88-BEB5-2E0044992DEB}"/>
    <pc:docChg chg="delSld modSld">
      <pc:chgData name="ハブチ　カオリ" userId="S::5287413@school.city.osaka.jp::551e6439-f8ca-4104-a6ae-5e3709d51aaa" providerId="AD" clId="Web-{FB8D5638-0F03-4C88-BEB5-2E0044992DEB}" dt="2024-03-04T14:21:55.009" v="17"/>
      <pc:docMkLst>
        <pc:docMk/>
      </pc:docMkLst>
      <pc:sldChg chg="addSp delSp modSp mod setBg">
        <pc:chgData name="ハブチ　カオリ" userId="S::5287413@school.city.osaka.jp::551e6439-f8ca-4104-a6ae-5e3709d51aaa" providerId="AD" clId="Web-{FB8D5638-0F03-4C88-BEB5-2E0044992DEB}" dt="2024-03-04T14:20:40.632" v="3"/>
        <pc:sldMkLst>
          <pc:docMk/>
          <pc:sldMk cId="3855286258" sldId="264"/>
        </pc:sldMkLst>
        <pc:spChg chg="mod">
          <ac:chgData name="ハブチ　カオリ" userId="S::5287413@school.city.osaka.jp::551e6439-f8ca-4104-a6ae-5e3709d51aaa" providerId="AD" clId="Web-{FB8D5638-0F03-4C88-BEB5-2E0044992DEB}" dt="2024-03-04T14:20:40.632" v="3"/>
          <ac:spMkLst>
            <pc:docMk/>
            <pc:sldMk cId="3855286258" sldId="264"/>
            <ac:spMk id="2" creationId="{323439C0-A0E1-8F4C-4B81-6FE1313594DA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40.632" v="3"/>
          <ac:spMkLst>
            <pc:docMk/>
            <pc:sldMk cId="3855286258" sldId="264"/>
            <ac:spMk id="6" creationId="{CA632DC0-C9C4-9534-E62E-14CC05BDFEB2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40.632" v="3"/>
          <ac:spMkLst>
            <pc:docMk/>
            <pc:sldMk cId="3855286258" sldId="264"/>
            <ac:spMk id="12" creationId="{56E9B3E6-E277-4D68-BA48-9CB43FFBD6E2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40.632" v="3"/>
          <ac:spMkLst>
            <pc:docMk/>
            <pc:sldMk cId="3855286258" sldId="264"/>
            <ac:spMk id="19" creationId="{D5B0017B-2ECA-49AF-B397-DC140825DF8D}"/>
          </ac:spMkLst>
        </pc:spChg>
        <pc:grpChg chg="add del">
          <ac:chgData name="ハブチ　カオリ" userId="S::5287413@school.city.osaka.jp::551e6439-f8ca-4104-a6ae-5e3709d51aaa" providerId="AD" clId="Web-{FB8D5638-0F03-4C88-BEB5-2E0044992DEB}" dt="2024-03-04T14:20:40.632" v="3"/>
          <ac:grpSpMkLst>
            <pc:docMk/>
            <pc:sldMk cId="3855286258" sldId="264"/>
            <ac:grpSpMk id="14" creationId="{AE1C45F0-260A-458C-96ED-C1F6D2151219}"/>
          </ac:grpSpMkLst>
        </pc:grpChg>
        <pc:graphicFrameChg chg="add del">
          <ac:chgData name="ハブチ　カオリ" userId="S::5287413@school.city.osaka.jp::551e6439-f8ca-4104-a6ae-5e3709d51aaa" providerId="AD" clId="Web-{FB8D5638-0F03-4C88-BEB5-2E0044992DEB}" dt="2024-03-04T14:20:40.632" v="3"/>
          <ac:graphicFrameMkLst>
            <pc:docMk/>
            <pc:sldMk cId="3855286258" sldId="264"/>
            <ac:graphicFrameMk id="8" creationId="{53B7AE0D-DA5D-1EFC-7B68-2DF25F13FE05}"/>
          </ac:graphicFrameMkLst>
        </pc:graphicFrameChg>
        <pc:cxnChg chg="add del">
          <ac:chgData name="ハブチ　カオリ" userId="S::5287413@school.city.osaka.jp::551e6439-f8ca-4104-a6ae-5e3709d51aaa" providerId="AD" clId="Web-{FB8D5638-0F03-4C88-BEB5-2E0044992DEB}" dt="2024-03-04T14:20:40.632" v="3"/>
          <ac:cxnSpMkLst>
            <pc:docMk/>
            <pc:sldMk cId="3855286258" sldId="264"/>
            <ac:cxnSpMk id="21" creationId="{6CF1BAF6-AD41-4082-B212-8A1F9A2E8779}"/>
          </ac:cxnSpMkLst>
        </pc:cxnChg>
      </pc:sldChg>
      <pc:sldChg chg="addSp delSp modSp mod setBg">
        <pc:chgData name="ハブチ　カオリ" userId="S::5287413@school.city.osaka.jp::551e6439-f8ca-4104-a6ae-5e3709d51aaa" providerId="AD" clId="Web-{FB8D5638-0F03-4C88-BEB5-2E0044992DEB}" dt="2024-03-04T14:19:40.881" v="1"/>
        <pc:sldMkLst>
          <pc:docMk/>
          <pc:sldMk cId="2586586464" sldId="268"/>
        </pc:sldMkLst>
        <pc:spChg chg="mod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2" creationId="{56DF82FD-EBFB-EDE7-A7DF-D4A36104E7D5}"/>
          </ac:spMkLst>
        </pc:spChg>
        <pc:spChg chg="mod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3" creationId="{AC07577A-6C54-C0D2-FE27-9E67A0FDA8C5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8" creationId="{3677BAFB-3BD3-41BB-9107-FAE224AE21C4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10" creationId="{E6823A9B-C188-42D4-847C-3AD928DB145C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12" creationId="{34B557F3-1A0C-4749-A6DB-EAC082DF390B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14" creationId="{55D55AA6-3751-494F-868A-DCEDC5CE82BF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16" creationId="{4D4C00DC-4DC6-4CD2-9E31-F17E6CEBC5A6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18" creationId="{D82AB1B2-7970-42CF-8BF5-567C69E9FFFB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24" creationId="{C10FB9CA-E7FA-462C-B537-F1224ED1ACF4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19:40.881" v="1"/>
          <ac:spMkLst>
            <pc:docMk/>
            <pc:sldMk cId="2586586464" sldId="268"/>
            <ac:spMk id="26" creationId="{D8469AE7-A75B-4F37-850B-EF5974ABED2C}"/>
          </ac:spMkLst>
        </pc:spChg>
        <pc:grpChg chg="add del">
          <ac:chgData name="ハブチ　カオリ" userId="S::5287413@school.city.osaka.jp::551e6439-f8ca-4104-a6ae-5e3709d51aaa" providerId="AD" clId="Web-{FB8D5638-0F03-4C88-BEB5-2E0044992DEB}" dt="2024-03-04T14:19:40.881" v="1"/>
          <ac:grpSpMkLst>
            <pc:docMk/>
            <pc:sldMk cId="2586586464" sldId="268"/>
            <ac:grpSpMk id="20" creationId="{66FB5A75-BDE2-4F12-A95B-C48788A7685C}"/>
          </ac:grpSpMkLst>
        </pc:grpChg>
        <pc:grpChg chg="add del">
          <ac:chgData name="ハブチ　カオリ" userId="S::5287413@school.city.osaka.jp::551e6439-f8ca-4104-a6ae-5e3709d51aaa" providerId="AD" clId="Web-{FB8D5638-0F03-4C88-BEB5-2E0044992DEB}" dt="2024-03-04T14:19:40.881" v="1"/>
          <ac:grpSpMkLst>
            <pc:docMk/>
            <pc:sldMk cId="2586586464" sldId="268"/>
            <ac:grpSpMk id="28" creationId="{63301095-70B2-49AA-8DA9-A35629AD621C}"/>
          </ac:grpSpMkLst>
        </pc:grpChg>
      </pc:sldChg>
      <pc:sldChg chg="addSp delSp modSp">
        <pc:chgData name="ハブチ　カオリ" userId="S::5287413@school.city.osaka.jp::551e6439-f8ca-4104-a6ae-5e3709d51aaa" providerId="AD" clId="Web-{FB8D5638-0F03-4C88-BEB5-2E0044992DEB}" dt="2024-03-04T14:21:01.507" v="9"/>
        <pc:sldMkLst>
          <pc:docMk/>
          <pc:sldMk cId="2091981455" sldId="273"/>
        </pc:sldMkLst>
        <pc:spChg chg="mod">
          <ac:chgData name="ハブチ　カオリ" userId="S::5287413@school.city.osaka.jp::551e6439-f8ca-4104-a6ae-5e3709d51aaa" providerId="AD" clId="Web-{FB8D5638-0F03-4C88-BEB5-2E0044992DEB}" dt="2024-03-04T14:21:01.507" v="9"/>
          <ac:spMkLst>
            <pc:docMk/>
            <pc:sldMk cId="2091981455" sldId="273"/>
            <ac:spMk id="2" creationId="{70A20E44-B50C-AB9C-5FB1-8C1BB2934DEE}"/>
          </ac:spMkLst>
        </pc:spChg>
        <pc:spChg chg="mod">
          <ac:chgData name="ハブチ　カオリ" userId="S::5287413@school.city.osaka.jp::551e6439-f8ca-4104-a6ae-5e3709d51aaa" providerId="AD" clId="Web-{FB8D5638-0F03-4C88-BEB5-2E0044992DEB}" dt="2024-03-04T14:21:01.507" v="9"/>
          <ac:spMkLst>
            <pc:docMk/>
            <pc:sldMk cId="2091981455" sldId="273"/>
            <ac:spMk id="3" creationId="{27DC6D17-1776-5AE4-7997-E39DAB0CE1C0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1:01.507" v="9"/>
          <ac:spMkLst>
            <pc:docMk/>
            <pc:sldMk cId="2091981455" sldId="273"/>
            <ac:spMk id="9" creationId="{2EB492CD-616E-47F8-933B-5E2D952A0593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1:01.507" v="9"/>
          <ac:spMkLst>
            <pc:docMk/>
            <pc:sldMk cId="2091981455" sldId="273"/>
            <ac:spMk id="13" creationId="{0007FE00-9498-4706-B255-6437B0252C02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6.070" v="5"/>
          <ac:spMkLst>
            <pc:docMk/>
            <pc:sldMk cId="2091981455" sldId="273"/>
            <ac:spMk id="18" creationId="{7B831B6F-405A-4B47-B9BB-5CA88F285844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6.070" v="5"/>
          <ac:spMkLst>
            <pc:docMk/>
            <pc:sldMk cId="2091981455" sldId="273"/>
            <ac:spMk id="20" creationId="{953EE71A-6488-4203-A7C4-77102FD0DCCA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9.289" v="7"/>
          <ac:spMkLst>
            <pc:docMk/>
            <pc:sldMk cId="2091981455" sldId="273"/>
            <ac:spMk id="22" creationId="{55222F96-971A-4F90-B841-6BAB416C7AC1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9.289" v="7"/>
          <ac:spMkLst>
            <pc:docMk/>
            <pc:sldMk cId="2091981455" sldId="273"/>
            <ac:spMk id="23" creationId="{DBC6133C-0615-4CE4-9132-37E609A9BDFA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9.289" v="7"/>
          <ac:spMkLst>
            <pc:docMk/>
            <pc:sldMk cId="2091981455" sldId="273"/>
            <ac:spMk id="24" creationId="{08980754-6F4B-43C9-B9BE-127B6BED6586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9.289" v="7"/>
          <ac:spMkLst>
            <pc:docMk/>
            <pc:sldMk cId="2091981455" sldId="273"/>
            <ac:spMk id="25" creationId="{169CC832-2974-4E8D-90ED-3E2941BA7336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0:59.289" v="7"/>
          <ac:spMkLst>
            <pc:docMk/>
            <pc:sldMk cId="2091981455" sldId="273"/>
            <ac:spMk id="26" creationId="{2C1BBA94-3F40-40AA-8BB9-E69E25E537C1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1:01.507" v="9"/>
          <ac:spMkLst>
            <pc:docMk/>
            <pc:sldMk cId="2091981455" sldId="273"/>
            <ac:spMk id="28" creationId="{7B831B6F-405A-4B47-B9BB-5CA88F285844}"/>
          </ac:spMkLst>
        </pc:spChg>
        <pc:spChg chg="add del">
          <ac:chgData name="ハブチ　カオリ" userId="S::5287413@school.city.osaka.jp::551e6439-f8ca-4104-a6ae-5e3709d51aaa" providerId="AD" clId="Web-{FB8D5638-0F03-4C88-BEB5-2E0044992DEB}" dt="2024-03-04T14:21:01.507" v="9"/>
          <ac:spMkLst>
            <pc:docMk/>
            <pc:sldMk cId="2091981455" sldId="273"/>
            <ac:spMk id="29" creationId="{953EE71A-6488-4203-A7C4-77102FD0DCCA}"/>
          </ac:spMkLst>
        </pc:spChg>
        <pc:picChg chg="mod ord">
          <ac:chgData name="ハブチ　カオリ" userId="S::5287413@school.city.osaka.jp::551e6439-f8ca-4104-a6ae-5e3709d51aaa" providerId="AD" clId="Web-{FB8D5638-0F03-4C88-BEB5-2E0044992DEB}" dt="2024-03-04T14:21:01.507" v="9"/>
          <ac:picMkLst>
            <pc:docMk/>
            <pc:sldMk cId="2091981455" sldId="273"/>
            <ac:picMk id="4" creationId="{C91FB3C9-E60A-BECC-0D62-6C7D4DE51B76}"/>
          </ac:picMkLst>
        </pc:picChg>
      </pc:sldChg>
      <pc:sldChg chg="modSp del">
        <pc:chgData name="ハブチ　カオリ" userId="S::5287413@school.city.osaka.jp::551e6439-f8ca-4104-a6ae-5e3709d51aaa" providerId="AD" clId="Web-{FB8D5638-0F03-4C88-BEB5-2E0044992DEB}" dt="2024-03-04T14:21:55.009" v="17"/>
        <pc:sldMkLst>
          <pc:docMk/>
          <pc:sldMk cId="3647079768" sldId="274"/>
        </pc:sldMkLst>
        <pc:spChg chg="mod">
          <ac:chgData name="ハブチ　カオリ" userId="S::5287413@school.city.osaka.jp::551e6439-f8ca-4104-a6ae-5e3709d51aaa" providerId="AD" clId="Web-{FB8D5638-0F03-4C88-BEB5-2E0044992DEB}" dt="2024-03-04T14:21:48.587" v="16" actId="20577"/>
          <ac:spMkLst>
            <pc:docMk/>
            <pc:sldMk cId="3647079768" sldId="274"/>
            <ac:spMk id="2" creationId="{A571DC4F-DE23-3B94-C84E-C080A1E9F3F6}"/>
          </ac:spMkLst>
        </pc:spChg>
      </pc:sldChg>
    </pc:docChg>
  </pc:docChgLst>
  <pc:docChgLst>
    <pc:chgData name="ハブチ　カオリ" userId="S::5287413@school.city.osaka.jp::551e6439-f8ca-4104-a6ae-5e3709d51aaa" providerId="AD" clId="Web-{6800F5F3-71D2-4D38-BB9B-2AE8682D0695}"/>
    <pc:docChg chg="modSld">
      <pc:chgData name="ハブチ　カオリ" userId="S::5287413@school.city.osaka.jp::551e6439-f8ca-4104-a6ae-5e3709d51aaa" providerId="AD" clId="Web-{6800F5F3-71D2-4D38-BB9B-2AE8682D0695}" dt="2024-03-05T14:03:11.016" v="0" actId="20577"/>
      <pc:docMkLst>
        <pc:docMk/>
      </pc:docMkLst>
      <pc:sldChg chg="modSp">
        <pc:chgData name="ハブチ　カオリ" userId="S::5287413@school.city.osaka.jp::551e6439-f8ca-4104-a6ae-5e3709d51aaa" providerId="AD" clId="Web-{6800F5F3-71D2-4D38-BB9B-2AE8682D0695}" dt="2024-03-05T14:03:11.016" v="0" actId="20577"/>
        <pc:sldMkLst>
          <pc:docMk/>
          <pc:sldMk cId="1785880218" sldId="284"/>
        </pc:sldMkLst>
        <pc:spChg chg="mod">
          <ac:chgData name="ハブチ　カオリ" userId="S::5287413@school.city.osaka.jp::551e6439-f8ca-4104-a6ae-5e3709d51aaa" providerId="AD" clId="Web-{6800F5F3-71D2-4D38-BB9B-2AE8682D0695}" dt="2024-03-05T14:03:11.016" v="0" actId="20577"/>
          <ac:spMkLst>
            <pc:docMk/>
            <pc:sldMk cId="1785880218" sldId="284"/>
            <ac:spMk id="8" creationId="{EB59BA75-FB4D-898D-F7A4-B27EE2F55380}"/>
          </ac:spMkLst>
        </pc:spChg>
      </pc:sldChg>
    </pc:docChg>
  </pc:docChgLst>
  <pc:docChgLst>
    <pc:chgData name="ハブチ　カオリ" userId="S::5287413@school.city.osaka.jp::551e6439-f8ca-4104-a6ae-5e3709d51aaa" providerId="AD" clId="Web-{F34AF27C-28A1-4DC4-80B0-E075169B838E}"/>
    <pc:docChg chg="addSld delSld modSld">
      <pc:chgData name="ハブチ　カオリ" userId="S::5287413@school.city.osaka.jp::551e6439-f8ca-4104-a6ae-5e3709d51aaa" providerId="AD" clId="Web-{F34AF27C-28A1-4DC4-80B0-E075169B838E}" dt="2024-03-05T00:00:48.535" v="26"/>
      <pc:docMkLst>
        <pc:docMk/>
      </pc:docMkLst>
      <pc:sldChg chg="addSp delSp modSp mod setBg setClrOvrMap">
        <pc:chgData name="ハブチ　カオリ" userId="S::5287413@school.city.osaka.jp::551e6439-f8ca-4104-a6ae-5e3709d51aaa" providerId="AD" clId="Web-{F34AF27C-28A1-4DC4-80B0-E075169B838E}" dt="2024-03-04T23:58:18.640" v="24"/>
        <pc:sldMkLst>
          <pc:docMk/>
          <pc:sldMk cId="2586586464" sldId="268"/>
        </pc:sldMkLst>
        <pc:spChg chg="mo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" creationId="{56DF82FD-EBFB-EDE7-A7DF-D4A36104E7D5}"/>
          </ac:spMkLst>
        </pc:spChg>
        <pc:spChg chg="del mod">
          <ac:chgData name="ハブチ　カオリ" userId="S::5287413@school.city.osaka.jp::551e6439-f8ca-4104-a6ae-5e3709d51aaa" providerId="AD" clId="Web-{F34AF27C-28A1-4DC4-80B0-E075169B838E}" dt="2024-03-04T23:58:02.655" v="17"/>
          <ac:spMkLst>
            <pc:docMk/>
            <pc:sldMk cId="2586586464" sldId="268"/>
            <ac:spMk id="3" creationId="{AC07577A-6C54-C0D2-FE27-9E67A0FDA8C5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5" creationId="{FFD48BC7-DC40-47DE-87EE-9F4B6ECB9ABB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6" creationId="{E502BBC7-2C76-46F3-BC24-5985BC13DB88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7" creationId="{C7F28D52-2A5F-4D23-81AE-7CB8B591C7AF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9" creationId="{3629484E-3792-4B3D-89AD-7C8A1ED0E0D4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4.499" v="19"/>
          <ac:spMkLst>
            <pc:docMk/>
            <pc:sldMk cId="2586586464" sldId="268"/>
            <ac:spMk id="11" creationId="{66B332A4-D438-4773-A77F-5ED49A448D9D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4.499" v="19"/>
          <ac:spMkLst>
            <pc:docMk/>
            <pc:sldMk cId="2586586464" sldId="268"/>
            <ac:spMk id="13" creationId="{DF9AD32D-FF05-44F4-BD4D-9CEE89B71EB9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7.609" v="21"/>
          <ac:spMkLst>
            <pc:docMk/>
            <pc:sldMk cId="2586586464" sldId="268"/>
            <ac:spMk id="15" creationId="{4522B21E-B2B9-4C72-9A71-C87EFD137480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7.609" v="21"/>
          <ac:spMkLst>
            <pc:docMk/>
            <pc:sldMk cId="2586586464" sldId="268"/>
            <ac:spMk id="17" creationId="{5EB7D2A2-F448-44D4-938C-DC84CBCB3B1E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7.609" v="21"/>
          <ac:spMkLst>
            <pc:docMk/>
            <pc:sldMk cId="2586586464" sldId="268"/>
            <ac:spMk id="19" creationId="{871AEA07-1E14-44B4-8E55-64EF049CD66F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22" creationId="{EA804283-B929-4503-802F-4585376E2B42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23" creationId="{59EF30C2-29AC-4A0D-BC0A-A679CF113EDD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25" creationId="{9C682A1A-5B2D-4111-BBD6-620165633E5B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29" creationId="{A04F1504-431A-4D86-9091-AE7E4B33376B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30" creationId="{AD3811F5-514E-49A4-B382-673ED228A4CC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31" creationId="{067AD921-1CEE-4C1B-9AA3-C66D908DDD14}"/>
          </ac:spMkLst>
        </pc:spChg>
        <pc:spChg chg="add del">
          <ac:chgData name="ハブチ　カオリ" userId="S::5287413@school.city.osaka.jp::551e6439-f8ca-4104-a6ae-5e3709d51aaa" providerId="AD" clId="Web-{F34AF27C-28A1-4DC4-80B0-E075169B838E}" dt="2024-03-04T23:58:18.562" v="23"/>
          <ac:spMkLst>
            <pc:docMk/>
            <pc:sldMk cId="2586586464" sldId="268"/>
            <ac:spMk id="32" creationId="{C36A08F5-3B56-47C5-A371-9187BE56E1E5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04" creationId="{3677BAFB-3BD3-41BB-9107-FAE224AE21C4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05" creationId="{E6823A9B-C188-42D4-847C-3AD928DB145C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06" creationId="{34B557F3-1A0C-4749-A6DB-EAC082DF390B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07" creationId="{55D55AA6-3751-494F-868A-DCEDC5CE82BF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08" creationId="{4D4C00DC-4DC6-4CD2-9E31-F17E6CEBC5A6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09" creationId="{D82AB1B2-7970-42CF-8BF5-567C69E9FFFB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13" creationId="{C10FB9CA-E7FA-462C-B537-F1224ED1ACF4}"/>
          </ac:spMkLst>
        </pc:spChg>
        <pc:spChg chg="add">
          <ac:chgData name="ハブチ　カオリ" userId="S::5287413@school.city.osaka.jp::551e6439-f8ca-4104-a6ae-5e3709d51aaa" providerId="AD" clId="Web-{F34AF27C-28A1-4DC4-80B0-E075169B838E}" dt="2024-03-04T23:58:18.640" v="24"/>
          <ac:spMkLst>
            <pc:docMk/>
            <pc:sldMk cId="2586586464" sldId="268"/>
            <ac:spMk id="214" creationId="{D8469AE7-A75B-4F37-850B-EF5974ABED2C}"/>
          </ac:spMkLst>
        </pc:spChg>
        <pc:grpChg chg="add">
          <ac:chgData name="ハブチ　カオリ" userId="S::5287413@school.city.osaka.jp::551e6439-f8ca-4104-a6ae-5e3709d51aaa" providerId="AD" clId="Web-{F34AF27C-28A1-4DC4-80B0-E075169B838E}" dt="2024-03-04T23:58:18.640" v="24"/>
          <ac:grpSpMkLst>
            <pc:docMk/>
            <pc:sldMk cId="2586586464" sldId="268"/>
            <ac:grpSpMk id="34" creationId="{63301095-70B2-49AA-8DA9-A35629AD621C}"/>
          </ac:grpSpMkLst>
        </pc:grpChg>
        <pc:grpChg chg="add">
          <ac:chgData name="ハブチ　カオリ" userId="S::5287413@school.city.osaka.jp::551e6439-f8ca-4104-a6ae-5e3709d51aaa" providerId="AD" clId="Web-{F34AF27C-28A1-4DC4-80B0-E075169B838E}" dt="2024-03-04T23:58:18.640" v="24"/>
          <ac:grpSpMkLst>
            <pc:docMk/>
            <pc:sldMk cId="2586586464" sldId="268"/>
            <ac:grpSpMk id="210" creationId="{66FB5A75-BDE2-4F12-A95B-C48788A7685C}"/>
          </ac:grpSpMkLst>
        </pc:grpChg>
        <pc:cxnChg chg="add del">
          <ac:chgData name="ハブチ　カオリ" userId="S::5287413@school.city.osaka.jp::551e6439-f8ca-4104-a6ae-5e3709d51aaa" providerId="AD" clId="Web-{F34AF27C-28A1-4DC4-80B0-E075169B838E}" dt="2024-03-04T23:58:17.609" v="21"/>
          <ac:cxnSpMkLst>
            <pc:docMk/>
            <pc:sldMk cId="2586586464" sldId="268"/>
            <ac:cxnSpMk id="21" creationId="{F7C8EA93-3210-4C62-99E9-153C275E3A87}"/>
          </ac:cxnSpMkLst>
        </pc:cxnChg>
        <pc:cxnChg chg="add del">
          <ac:chgData name="ハブチ　カオリ" userId="S::5287413@school.city.osaka.jp::551e6439-f8ca-4104-a6ae-5e3709d51aaa" providerId="AD" clId="Web-{F34AF27C-28A1-4DC4-80B0-E075169B838E}" dt="2024-03-04T23:58:18.562" v="23"/>
          <ac:cxnSpMkLst>
            <pc:docMk/>
            <pc:sldMk cId="2586586464" sldId="268"/>
            <ac:cxnSpMk id="27" creationId="{266A0658-1CC4-4B0D-AAB7-A702286AFB03}"/>
          </ac:cxnSpMkLst>
        </pc:cxnChg>
      </pc:sldChg>
      <pc:sldChg chg="modSp">
        <pc:chgData name="ハブチ　カオリ" userId="S::5287413@school.city.osaka.jp::551e6439-f8ca-4104-a6ae-5e3709d51aaa" providerId="AD" clId="Web-{F34AF27C-28A1-4DC4-80B0-E075169B838E}" dt="2024-03-04T23:51:04.408" v="1" actId="1076"/>
        <pc:sldMkLst>
          <pc:docMk/>
          <pc:sldMk cId="3164792684" sldId="271"/>
        </pc:sldMkLst>
        <pc:picChg chg="mod">
          <ac:chgData name="ハブチ　カオリ" userId="S::5287413@school.city.osaka.jp::551e6439-f8ca-4104-a6ae-5e3709d51aaa" providerId="AD" clId="Web-{F34AF27C-28A1-4DC4-80B0-E075169B838E}" dt="2024-03-04T23:51:04.408" v="1" actId="1076"/>
          <ac:picMkLst>
            <pc:docMk/>
            <pc:sldMk cId="3164792684" sldId="271"/>
            <ac:picMk id="4" creationId="{F387ACD7-5E45-1A60-91E9-EFA193616D65}"/>
          </ac:picMkLst>
        </pc:picChg>
      </pc:sldChg>
      <pc:sldChg chg="new del">
        <pc:chgData name="ハブチ　カオリ" userId="S::5287413@school.city.osaka.jp::551e6439-f8ca-4104-a6ae-5e3709d51aaa" providerId="AD" clId="Web-{F34AF27C-28A1-4DC4-80B0-E075169B838E}" dt="2024-03-05T00:00:48.535" v="26"/>
        <pc:sldMkLst>
          <pc:docMk/>
          <pc:sldMk cId="645473853" sldId="274"/>
        </pc:sldMkLst>
      </pc:sldChg>
    </pc:docChg>
  </pc:docChgLst>
  <pc:docChgLst>
    <pc:chgData name="ウエダ　ユウイチロウ" userId="S::9502000@school.city.osaka.jp::9d501603-b736-4bcd-b9c3-7e632ce4df8b" providerId="AD" clId="Web-{E21513DB-5BEB-4C59-AD06-8ED065C3C0E9}"/>
    <pc:docChg chg="modSld">
      <pc:chgData name="ウエダ　ユウイチロウ" userId="S::9502000@school.city.osaka.jp::9d501603-b736-4bcd-b9c3-7e632ce4df8b" providerId="AD" clId="Web-{E21513DB-5BEB-4C59-AD06-8ED065C3C0E9}" dt="2024-03-06T06:09:14.800" v="42" actId="20577"/>
      <pc:docMkLst>
        <pc:docMk/>
      </pc:docMkLst>
      <pc:sldChg chg="addAnim modAnim">
        <pc:chgData name="ウエダ　ユウイチロウ" userId="S::9502000@school.city.osaka.jp::9d501603-b736-4bcd-b9c3-7e632ce4df8b" providerId="AD" clId="Web-{E21513DB-5BEB-4C59-AD06-8ED065C3C0E9}" dt="2024-03-06T05:54:49.936" v="3"/>
        <pc:sldMkLst>
          <pc:docMk/>
          <pc:sldMk cId="375192671" sldId="282"/>
        </pc:sldMkLst>
      </pc:sldChg>
      <pc:sldChg chg="modSp">
        <pc:chgData name="ウエダ　ユウイチロウ" userId="S::9502000@school.city.osaka.jp::9d501603-b736-4bcd-b9c3-7e632ce4df8b" providerId="AD" clId="Web-{E21513DB-5BEB-4C59-AD06-8ED065C3C0E9}" dt="2024-03-06T06:07:42.282" v="24"/>
        <pc:sldMkLst>
          <pc:docMk/>
          <pc:sldMk cId="2067443830" sldId="286"/>
        </pc:sldMkLst>
        <pc:spChg chg="mod">
          <ac:chgData name="ウエダ　ユウイチロウ" userId="S::9502000@school.city.osaka.jp::9d501603-b736-4bcd-b9c3-7e632ce4df8b" providerId="AD" clId="Web-{E21513DB-5BEB-4C59-AD06-8ED065C3C0E9}" dt="2024-03-06T06:07:26.423" v="22" actId="1076"/>
          <ac:spMkLst>
            <pc:docMk/>
            <pc:sldMk cId="2067443830" sldId="286"/>
            <ac:spMk id="4" creationId="{68CC2CFA-6648-36E9-C386-CB19B7E99F5D}"/>
          </ac:spMkLst>
        </pc:spChg>
        <pc:picChg chg="mod ord">
          <ac:chgData name="ウエダ　ユウイチロウ" userId="S::9502000@school.city.osaka.jp::9d501603-b736-4bcd-b9c3-7e632ce4df8b" providerId="AD" clId="Web-{E21513DB-5BEB-4C59-AD06-8ED065C3C0E9}" dt="2024-03-06T06:07:42.282" v="24"/>
          <ac:picMkLst>
            <pc:docMk/>
            <pc:sldMk cId="2067443830" sldId="286"/>
            <ac:picMk id="5" creationId="{082F7966-14CE-F79F-F51A-17B995808C7C}"/>
          </ac:picMkLst>
        </pc:picChg>
      </pc:sldChg>
      <pc:sldChg chg="modSp">
        <pc:chgData name="ウエダ　ユウイチロウ" userId="S::9502000@school.city.osaka.jp::9d501603-b736-4bcd-b9c3-7e632ce4df8b" providerId="AD" clId="Web-{E21513DB-5BEB-4C59-AD06-8ED065C3C0E9}" dt="2024-03-06T06:09:14.800" v="42" actId="20577"/>
        <pc:sldMkLst>
          <pc:docMk/>
          <pc:sldMk cId="3401919822" sldId="287"/>
        </pc:sldMkLst>
        <pc:spChg chg="mod">
          <ac:chgData name="ウエダ　ユウイチロウ" userId="S::9502000@school.city.osaka.jp::9d501603-b736-4bcd-b9c3-7e632ce4df8b" providerId="AD" clId="Web-{E21513DB-5BEB-4C59-AD06-8ED065C3C0E9}" dt="2024-03-06T06:09:14.800" v="42" actId="20577"/>
          <ac:spMkLst>
            <pc:docMk/>
            <pc:sldMk cId="3401919822" sldId="287"/>
            <ac:spMk id="2" creationId="{88A32EE0-D17E-0506-4877-08D7E141FF54}"/>
          </ac:spMkLst>
        </pc:spChg>
        <pc:spChg chg="mod">
          <ac:chgData name="ウエダ　ユウイチロウ" userId="S::9502000@school.city.osaka.jp::9d501603-b736-4bcd-b9c3-7e632ce4df8b" providerId="AD" clId="Web-{E21513DB-5BEB-4C59-AD06-8ED065C3C0E9}" dt="2024-03-06T06:04:12.918" v="8" actId="1076"/>
          <ac:spMkLst>
            <pc:docMk/>
            <pc:sldMk cId="3401919822" sldId="287"/>
            <ac:spMk id="3" creationId="{31E1C0FA-B5AD-9915-04A5-545B102E789C}"/>
          </ac:spMkLst>
        </pc:spChg>
        <pc:spChg chg="mod">
          <ac:chgData name="ウエダ　ユウイチロウ" userId="S::9502000@school.city.osaka.jp::9d501603-b736-4bcd-b9c3-7e632ce4df8b" providerId="AD" clId="Web-{E21513DB-5BEB-4C59-AD06-8ED065C3C0E9}" dt="2024-03-06T06:05:46.467" v="20"/>
          <ac:spMkLst>
            <pc:docMk/>
            <pc:sldMk cId="3401919822" sldId="287"/>
            <ac:spMk id="15" creationId="{D5B0017B-2ECA-49AF-B397-DC140825DF8D}"/>
          </ac:spMkLst>
        </pc:spChg>
        <pc:spChg chg="mod">
          <ac:chgData name="ウエダ　ユウイチロウ" userId="S::9502000@school.city.osaka.jp::9d501603-b736-4bcd-b9c3-7e632ce4df8b" providerId="AD" clId="Web-{E21513DB-5BEB-4C59-AD06-8ED065C3C0E9}" dt="2024-03-06T06:05:46.467" v="21"/>
          <ac:spMkLst>
            <pc:docMk/>
            <pc:sldMk cId="3401919822" sldId="287"/>
            <ac:spMk id="26" creationId="{B6CDA21F-E7AF-4C75-8395-33F58D5B0E45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334D33C0-06FE-41DD-BB5A-C247A0D7F1A3}"/>
    <pc:docChg chg="modSld modMainMaster">
      <pc:chgData name="ウエダ　ユウイチロウ" userId="S::9502000@school.city.osaka.jp::9d501603-b736-4bcd-b9c3-7e632ce4df8b" providerId="AD" clId="Web-{334D33C0-06FE-41DD-BB5A-C247A0D7F1A3}" dt="2024-03-07T06:10:11.286" v="52" actId="1076"/>
      <pc:docMkLst>
        <pc:docMk/>
      </pc:docMkLst>
      <pc:sldChg chg="modTransition">
        <pc:chgData name="ウエダ　ユウイチロウ" userId="S::9502000@school.city.osaka.jp::9d501603-b736-4bcd-b9c3-7e632ce4df8b" providerId="AD" clId="Web-{334D33C0-06FE-41DD-BB5A-C247A0D7F1A3}" dt="2024-03-07T06:08:37.691" v="50"/>
        <pc:sldMkLst>
          <pc:docMk/>
          <pc:sldMk cId="3164792684" sldId="271"/>
        </pc:sldMkLst>
      </pc:sldChg>
      <pc:sldChg chg="modTransition">
        <pc:chgData name="ウエダ　ユウイチロウ" userId="S::9502000@school.city.osaka.jp::9d501603-b736-4bcd-b9c3-7e632ce4df8b" providerId="AD" clId="Web-{334D33C0-06FE-41DD-BB5A-C247A0D7F1A3}" dt="2024-03-07T06:07:56.096" v="42"/>
        <pc:sldMkLst>
          <pc:docMk/>
          <pc:sldMk cId="2091981455" sldId="273"/>
        </pc:sldMkLst>
      </pc:sldChg>
      <pc:sldChg chg="addSp modSp modTransition">
        <pc:chgData name="ウエダ　ユウイチロウ" userId="S::9502000@school.city.osaka.jp::9d501603-b736-4bcd-b9c3-7e632ce4df8b" providerId="AD" clId="Web-{334D33C0-06FE-41DD-BB5A-C247A0D7F1A3}" dt="2024-03-07T06:07:42.627" v="40"/>
        <pc:sldMkLst>
          <pc:docMk/>
          <pc:sldMk cId="779316843" sldId="280"/>
        </pc:sldMkLst>
        <pc:spChg chg="add mod">
          <ac:chgData name="ウエダ　ユウイチロウ" userId="S::9502000@school.city.osaka.jp::9d501603-b736-4bcd-b9c3-7e632ce4df8b" providerId="AD" clId="Web-{334D33C0-06FE-41DD-BB5A-C247A0D7F1A3}" dt="2024-03-07T05:49:30.539" v="17" actId="1076"/>
          <ac:spMkLst>
            <pc:docMk/>
            <pc:sldMk cId="779316843" sldId="280"/>
            <ac:spMk id="11" creationId="{02161A47-2B99-4F0C-9380-A64BE99D72C5}"/>
          </ac:spMkLst>
        </pc:spChg>
        <pc:picChg chg="add mod">
          <ac:chgData name="ウエダ　ユウイチロウ" userId="S::9502000@school.city.osaka.jp::9d501603-b736-4bcd-b9c3-7e632ce4df8b" providerId="AD" clId="Web-{334D33C0-06FE-41DD-BB5A-C247A0D7F1A3}" dt="2024-03-07T05:48:09.913" v="11" actId="1076"/>
          <ac:picMkLst>
            <pc:docMk/>
            <pc:sldMk cId="779316843" sldId="280"/>
            <ac:picMk id="5" creationId="{E6EAE419-5413-D5CD-1F8C-A67DBD4AF395}"/>
          </ac:picMkLst>
        </pc:picChg>
        <pc:picChg chg="add mod">
          <ac:chgData name="ウエダ　ユウイチロウ" userId="S::9502000@school.city.osaka.jp::9d501603-b736-4bcd-b9c3-7e632ce4df8b" providerId="AD" clId="Web-{334D33C0-06FE-41DD-BB5A-C247A0D7F1A3}" dt="2024-03-07T05:48:53.320" v="14" actId="1076"/>
          <ac:picMkLst>
            <pc:docMk/>
            <pc:sldMk cId="779316843" sldId="280"/>
            <ac:picMk id="7" creationId="{F1F0E8A7-732C-433A-C66A-01E9D97D6B7A}"/>
          </ac:picMkLst>
        </pc:picChg>
      </pc:sldChg>
      <pc:sldChg chg="modTransition">
        <pc:chgData name="ウエダ　ユウイチロウ" userId="S::9502000@school.city.osaka.jp::9d501603-b736-4bcd-b9c3-7e632ce4df8b" providerId="AD" clId="Web-{334D33C0-06FE-41DD-BB5A-C247A0D7F1A3}" dt="2024-03-07T06:08:42.050" v="51"/>
        <pc:sldMkLst>
          <pc:docMk/>
          <pc:sldMk cId="3745661558" sldId="281"/>
        </pc:sldMkLst>
      </pc:sldChg>
      <pc:sldChg chg="modTransition">
        <pc:chgData name="ウエダ　ユウイチロウ" userId="S::9502000@school.city.osaka.jp::9d501603-b736-4bcd-b9c3-7e632ce4df8b" providerId="AD" clId="Web-{334D33C0-06FE-41DD-BB5A-C247A0D7F1A3}" dt="2024-03-07T06:08:31.878" v="49"/>
        <pc:sldMkLst>
          <pc:docMk/>
          <pc:sldMk cId="375192671" sldId="282"/>
        </pc:sldMkLst>
      </pc:sldChg>
      <pc:sldChg chg="addSp delSp modSp modTransition">
        <pc:chgData name="ウエダ　ユウイチロウ" userId="S::9502000@school.city.osaka.jp::9d501603-b736-4bcd-b9c3-7e632ce4df8b" providerId="AD" clId="Web-{334D33C0-06FE-41DD-BB5A-C247A0D7F1A3}" dt="2024-03-07T06:08:10.034" v="44"/>
        <pc:sldMkLst>
          <pc:docMk/>
          <pc:sldMk cId="2140711931" sldId="283"/>
        </pc:sldMkLst>
        <pc:spChg chg="add del mod">
          <ac:chgData name="ウエダ　ユウイチロウ" userId="S::9502000@school.city.osaka.jp::9d501603-b736-4bcd-b9c3-7e632ce4df8b" providerId="AD" clId="Web-{334D33C0-06FE-41DD-BB5A-C247A0D7F1A3}" dt="2024-03-07T06:06:33.406" v="31"/>
          <ac:spMkLst>
            <pc:docMk/>
            <pc:sldMk cId="2140711931" sldId="283"/>
            <ac:spMk id="8" creationId="{DE028822-D71C-3C21-F582-56A67C7C0866}"/>
          </ac:spMkLst>
        </pc:spChg>
        <pc:spChg chg="add del mod">
          <ac:chgData name="ウエダ　ユウイチロウ" userId="S::9502000@school.city.osaka.jp::9d501603-b736-4bcd-b9c3-7e632ce4df8b" providerId="AD" clId="Web-{334D33C0-06FE-41DD-BB5A-C247A0D7F1A3}" dt="2024-03-07T06:04:25.779" v="29"/>
          <ac:spMkLst>
            <pc:docMk/>
            <pc:sldMk cId="2140711931" sldId="283"/>
            <ac:spMk id="10" creationId="{545AC216-31D6-0568-E950-C79ACC044ADB}"/>
          </ac:spMkLst>
        </pc:spChg>
      </pc:sldChg>
      <pc:sldChg chg="addSp modSp modTransition">
        <pc:chgData name="ウエダ　ユウイチロウ" userId="S::9502000@school.city.osaka.jp::9d501603-b736-4bcd-b9c3-7e632ce4df8b" providerId="AD" clId="Web-{334D33C0-06FE-41DD-BB5A-C247A0D7F1A3}" dt="2024-03-07T06:10:11.286" v="52" actId="1076"/>
        <pc:sldMkLst>
          <pc:docMk/>
          <pc:sldMk cId="2067443830" sldId="286"/>
        </pc:sldMkLst>
        <pc:spChg chg="mod">
          <ac:chgData name="ウエダ　ユウイチロウ" userId="S::9502000@school.city.osaka.jp::9d501603-b736-4bcd-b9c3-7e632ce4df8b" providerId="AD" clId="Web-{334D33C0-06FE-41DD-BB5A-C247A0D7F1A3}" dt="2024-03-07T05:45:15.205" v="8" actId="1076"/>
          <ac:spMkLst>
            <pc:docMk/>
            <pc:sldMk cId="2067443830" sldId="286"/>
            <ac:spMk id="2" creationId="{021BACAF-D1C3-8C9A-CD5E-33E927937C5F}"/>
          </ac:spMkLst>
        </pc:spChg>
        <pc:spChg chg="mod">
          <ac:chgData name="ウエダ　ユウイチロウ" userId="S::9502000@school.city.osaka.jp::9d501603-b736-4bcd-b9c3-7e632ce4df8b" providerId="AD" clId="Web-{334D33C0-06FE-41DD-BB5A-C247A0D7F1A3}" dt="2024-03-07T05:44:48.877" v="4" actId="1076"/>
          <ac:spMkLst>
            <pc:docMk/>
            <pc:sldMk cId="2067443830" sldId="286"/>
            <ac:spMk id="3" creationId="{A1F6FA33-C93E-CE0A-7F7A-DDC7FE577B81}"/>
          </ac:spMkLst>
        </pc:spChg>
        <pc:spChg chg="mod">
          <ac:chgData name="ウエダ　ユウイチロウ" userId="S::9502000@school.city.osaka.jp::9d501603-b736-4bcd-b9c3-7e632ce4df8b" providerId="AD" clId="Web-{334D33C0-06FE-41DD-BB5A-C247A0D7F1A3}" dt="2024-03-07T05:44:38.970" v="3" actId="14100"/>
          <ac:spMkLst>
            <pc:docMk/>
            <pc:sldMk cId="2067443830" sldId="286"/>
            <ac:spMk id="4" creationId="{68CC2CFA-6648-36E9-C386-CB19B7E99F5D}"/>
          </ac:spMkLst>
        </pc:spChg>
        <pc:picChg chg="mod">
          <ac:chgData name="ウエダ　ユウイチロウ" userId="S::9502000@school.city.osaka.jp::9d501603-b736-4bcd-b9c3-7e632ce4df8b" providerId="AD" clId="Web-{334D33C0-06FE-41DD-BB5A-C247A0D7F1A3}" dt="2024-03-07T05:45:20.846" v="9" actId="1076"/>
          <ac:picMkLst>
            <pc:docMk/>
            <pc:sldMk cId="2067443830" sldId="286"/>
            <ac:picMk id="5" creationId="{082F7966-14CE-F79F-F51A-17B995808C7C}"/>
          </ac:picMkLst>
        </pc:picChg>
        <pc:picChg chg="add mod">
          <ac:chgData name="ウエダ　ユウイチロウ" userId="S::9502000@school.city.osaka.jp::9d501603-b736-4bcd-b9c3-7e632ce4df8b" providerId="AD" clId="Web-{334D33C0-06FE-41DD-BB5A-C247A0D7F1A3}" dt="2024-03-07T06:10:11.286" v="52" actId="1076"/>
          <ac:picMkLst>
            <pc:docMk/>
            <pc:sldMk cId="2067443830" sldId="286"/>
            <ac:picMk id="7" creationId="{55C2017A-395D-860E-D686-CEB76896F88C}"/>
          </ac:picMkLst>
        </pc:picChg>
      </pc:sldChg>
      <pc:sldChg chg="modTransition">
        <pc:chgData name="ウエダ　ユウイチロウ" userId="S::9502000@school.city.osaka.jp::9d501603-b736-4bcd-b9c3-7e632ce4df8b" providerId="AD" clId="Web-{334D33C0-06FE-41DD-BB5A-C247A0D7F1A3}" dt="2024-03-07T06:07:42.627" v="40"/>
        <pc:sldMkLst>
          <pc:docMk/>
          <pc:sldMk cId="3401919822" sldId="287"/>
        </pc:sldMkLst>
      </pc:sldChg>
      <pc:sldChg chg="modTransition">
        <pc:chgData name="ウエダ　ユウイチロウ" userId="S::9502000@school.city.osaka.jp::9d501603-b736-4bcd-b9c3-7e632ce4df8b" providerId="AD" clId="Web-{334D33C0-06FE-41DD-BB5A-C247A0D7F1A3}" dt="2024-03-07T06:08:13.502" v="45"/>
        <pc:sldMkLst>
          <pc:docMk/>
          <pc:sldMk cId="2185189468" sldId="288"/>
        </pc:sldMkLst>
      </pc:sldChg>
      <pc:sldMasterChg chg="modTransition modSldLayout">
        <pc:chgData name="ウエダ　ユウイチロウ" userId="S::9502000@school.city.osaka.jp::9d501603-b736-4bcd-b9c3-7e632ce4df8b" providerId="AD" clId="Web-{334D33C0-06FE-41DD-BB5A-C247A0D7F1A3}" dt="2024-03-07T06:07:42.627" v="40"/>
        <pc:sldMasterMkLst>
          <pc:docMk/>
          <pc:sldMasterMk cId="1643793219" sldId="2147483678"/>
        </pc:sldMasterMkLst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4056737357" sldId="2147483679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2024353358" sldId="2147483680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2689701329" sldId="2147483681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1105223449" sldId="2147483682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3702658327" sldId="2147483683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2321126418" sldId="2147483684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3179269743" sldId="2147483685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1028817704" sldId="2147483686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1512192664" sldId="2147483687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399754761" sldId="2147483688"/>
          </pc:sldLayoutMkLst>
        </pc:sldLayoutChg>
        <pc:sldLayoutChg chg="modTransition">
          <pc:chgData name="ウエダ　ユウイチロウ" userId="S::9502000@school.city.osaka.jp::9d501603-b736-4bcd-b9c3-7e632ce4df8b" providerId="AD" clId="Web-{334D33C0-06FE-41DD-BB5A-C247A0D7F1A3}" dt="2024-03-07T06:07:42.627" v="40"/>
          <pc:sldLayoutMkLst>
            <pc:docMk/>
            <pc:sldMasterMk cId="1643793219" sldId="2147483678"/>
            <pc:sldLayoutMk cId="3450196656" sldId="2147483689"/>
          </pc:sldLayoutMkLst>
        </pc:sldLayoutChg>
      </pc:sldMasterChg>
    </pc:docChg>
  </pc:docChgLst>
  <pc:docChgLst>
    <pc:chgData clId="Web-{CB349ECD-CF34-408D-BC0E-E0706A7B29E7}"/>
    <pc:docChg chg="delSld">
      <pc:chgData name="" userId="" providerId="" clId="Web-{CB349ECD-CF34-408D-BC0E-E0706A7B29E7}" dt="2024-03-05T05:53:08.215" v="0"/>
      <pc:docMkLst>
        <pc:docMk/>
      </pc:docMkLst>
      <pc:sldChg chg="del">
        <pc:chgData name="" userId="" providerId="" clId="Web-{CB349ECD-CF34-408D-BC0E-E0706A7B29E7}" dt="2024-03-05T05:53:08.215" v="0"/>
        <pc:sldMkLst>
          <pc:docMk/>
          <pc:sldMk cId="3782043648" sldId="275"/>
        </pc:sldMkLst>
      </pc:sldChg>
    </pc:docChg>
  </pc:docChgLst>
  <pc:docChgLst>
    <pc:chgData clId="Web-{FDBA4926-06D0-42A4-B4C6-85772341B8E7}"/>
    <pc:docChg chg="modSld">
      <pc:chgData name="" userId="" providerId="" clId="Web-{FDBA4926-06D0-42A4-B4C6-85772341B8E7}" dt="2024-02-20T06:13:30.690" v="0" actId="1076"/>
      <pc:docMkLst>
        <pc:docMk/>
      </pc:docMkLst>
      <pc:sldChg chg="modSp">
        <pc:chgData name="" userId="" providerId="" clId="Web-{FDBA4926-06D0-42A4-B4C6-85772341B8E7}" dt="2024-02-20T06:13:30.690" v="0" actId="1076"/>
        <pc:sldMkLst>
          <pc:docMk/>
          <pc:sldMk cId="2811523444" sldId="256"/>
        </pc:sldMkLst>
        <pc:picChg chg="mod">
          <ac:chgData name="" userId="" providerId="" clId="Web-{FDBA4926-06D0-42A4-B4C6-85772341B8E7}" dt="2024-02-20T06:13:30.690" v="0" actId="1076"/>
          <ac:picMkLst>
            <pc:docMk/>
            <pc:sldMk cId="2811523444" sldId="256"/>
            <ac:picMk id="4" creationId="{CF36535D-F299-7B86-DB4E-FAEE158DA2F6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C47BC2C6-E32B-4C36-996F-70DEDDD51F65}"/>
    <pc:docChg chg="delSld">
      <pc:chgData name="ウエダ　ユウイチロウ" userId="S::9502000@school.city.osaka.jp::9d501603-b736-4bcd-b9c3-7e632ce4df8b" providerId="AD" clId="Web-{C47BC2C6-E32B-4C36-996F-70DEDDD51F65}" dt="2024-03-08T04:55:13.531" v="0"/>
      <pc:docMkLst>
        <pc:docMk/>
      </pc:docMkLst>
      <pc:sldChg chg="del">
        <pc:chgData name="ウエダ　ユウイチロウ" userId="S::9502000@school.city.osaka.jp::9d501603-b736-4bcd-b9c3-7e632ce4df8b" providerId="AD" clId="Web-{C47BC2C6-E32B-4C36-996F-70DEDDD51F65}" dt="2024-03-08T04:55:13.531" v="0"/>
        <pc:sldMkLst>
          <pc:docMk/>
          <pc:sldMk cId="3644272348" sldId="289"/>
        </pc:sldMkLst>
      </pc:sldChg>
    </pc:docChg>
  </pc:docChgLst>
  <pc:docChgLst>
    <pc:chgData name="オガワ　レノ" userId="d75bc731-c155-4129-b88a-a3580d31b175" providerId="ADAL" clId="{3FA5F2D6-D938-49FD-A9DC-3754B27F7AB8}"/>
    <pc:docChg chg="modSld">
      <pc:chgData name="オガワ　レノ" userId="d75bc731-c155-4129-b88a-a3580d31b175" providerId="ADAL" clId="{3FA5F2D6-D938-49FD-A9DC-3754B27F7AB8}" dt="2024-02-20T06:16:10.225" v="15" actId="20577"/>
      <pc:docMkLst>
        <pc:docMk/>
      </pc:docMkLst>
      <pc:sldChg chg="modSp">
        <pc:chgData name="オガワ　レノ" userId="d75bc731-c155-4129-b88a-a3580d31b175" providerId="ADAL" clId="{3FA5F2D6-D938-49FD-A9DC-3754B27F7AB8}" dt="2024-02-20T06:16:10.225" v="15" actId="20577"/>
        <pc:sldMkLst>
          <pc:docMk/>
          <pc:sldMk cId="361693040" sldId="258"/>
        </pc:sldMkLst>
        <pc:spChg chg="mod">
          <ac:chgData name="オガワ　レノ" userId="d75bc731-c155-4129-b88a-a3580d31b175" providerId="ADAL" clId="{3FA5F2D6-D938-49FD-A9DC-3754B27F7AB8}" dt="2024-02-20T06:16:10.225" v="15" actId="20577"/>
          <ac:spMkLst>
            <pc:docMk/>
            <pc:sldMk cId="361693040" sldId="258"/>
            <ac:spMk id="2" creationId="{76E82828-7202-30CB-1FD5-6DA01F94DA9F}"/>
          </ac:spMkLst>
        </pc:spChg>
      </pc:sldChg>
    </pc:docChg>
  </pc:docChgLst>
  <pc:docChgLst>
    <pc:chgData name="ハブチ　カオリ" userId="S::5287413@school.city.osaka.jp::551e6439-f8ca-4104-a6ae-5e3709d51aaa" providerId="AD" clId="Web-{BD95270E-93FC-46DB-BE73-5DEF6318EF2D}"/>
    <pc:docChg chg="addSld delSld modSld">
      <pc:chgData name="ハブチ　カオリ" userId="S::5287413@school.city.osaka.jp::551e6439-f8ca-4104-a6ae-5e3709d51aaa" providerId="AD" clId="Web-{BD95270E-93FC-46DB-BE73-5DEF6318EF2D}" dt="2024-03-05T00:43:37.622" v="78" actId="20577"/>
      <pc:docMkLst>
        <pc:docMk/>
      </pc:docMkLst>
      <pc:sldChg chg="addSp delSp modSp del mod setBg setClrOvrMap">
        <pc:chgData name="ハブチ　カオリ" userId="S::5287413@school.city.osaka.jp::551e6439-f8ca-4104-a6ae-5e3709d51aaa" providerId="AD" clId="Web-{BD95270E-93FC-46DB-BE73-5DEF6318EF2D}" dt="2024-03-05T00:37:15.160" v="13"/>
        <pc:sldMkLst>
          <pc:docMk/>
          <pc:sldMk cId="2586586464" sldId="268"/>
        </pc:sldMkLst>
        <pc:spChg chg="mod">
          <ac:chgData name="ハブチ　カオリ" userId="S::5287413@school.city.osaka.jp::551e6439-f8ca-4104-a6ae-5e3709d51aaa" providerId="AD" clId="Web-{BD95270E-93FC-46DB-BE73-5DEF6318EF2D}" dt="2024-03-05T00:36:38.565" v="11" actId="1076"/>
          <ac:spMkLst>
            <pc:docMk/>
            <pc:sldMk cId="2586586464" sldId="268"/>
            <ac:spMk id="2" creationId="{56DF82FD-EBFB-EDE7-A7DF-D4A36104E7D5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04" creationId="{3677BAFB-3BD3-41BB-9107-FAE224AE21C4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05" creationId="{E6823A9B-C188-42D4-847C-3AD928DB145C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06" creationId="{34B557F3-1A0C-4749-A6DB-EAC082DF390B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07" creationId="{55D55AA6-3751-494F-868A-DCEDC5CE82BF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08" creationId="{4D4C00DC-4DC6-4CD2-9E31-F17E6CEBC5A6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09" creationId="{D82AB1B2-7970-42CF-8BF5-567C69E9FFFB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13" creationId="{C10FB9CA-E7FA-462C-B537-F1224ED1ACF4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14" creationId="{D8469AE7-A75B-4F37-850B-EF5974ABED2C}"/>
          </ac:spMkLst>
        </pc:spChg>
        <pc:spChg chg="add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19" creationId="{66B332A4-D438-4773-A77F-5ED49A448D9D}"/>
          </ac:spMkLst>
        </pc:spChg>
        <pc:spChg chg="add del">
          <ac:chgData name="ハブチ　カオリ" userId="S::5287413@school.city.osaka.jp::551e6439-f8ca-4104-a6ae-5e3709d51aaa" providerId="AD" clId="Web-{BD95270E-93FC-46DB-BE73-5DEF6318EF2D}" dt="2024-03-05T00:34:32.344" v="1"/>
          <ac:spMkLst>
            <pc:docMk/>
            <pc:sldMk cId="2586586464" sldId="268"/>
            <ac:spMk id="220" creationId="{8870DEF6-46A2-D4F8-8BE6-91165D93ECC4}"/>
          </ac:spMkLst>
        </pc:spChg>
        <pc:spChg chg="add">
          <ac:chgData name="ハブチ　カオリ" userId="S::5287413@school.city.osaka.jp::551e6439-f8ca-4104-a6ae-5e3709d51aaa" providerId="AD" clId="Web-{BD95270E-93FC-46DB-BE73-5DEF6318EF2D}" dt="2024-03-05T00:34:32.344" v="2"/>
          <ac:spMkLst>
            <pc:docMk/>
            <pc:sldMk cId="2586586464" sldId="268"/>
            <ac:spMk id="221" creationId="{DF9AD32D-FF05-44F4-BD4D-9CEE89B71EB9}"/>
          </ac:spMkLst>
        </pc:spChg>
        <pc:grpChg chg="add del">
          <ac:chgData name="ハブチ　カオリ" userId="S::5287413@school.city.osaka.jp::551e6439-f8ca-4104-a6ae-5e3709d51aaa" providerId="AD" clId="Web-{BD95270E-93FC-46DB-BE73-5DEF6318EF2D}" dt="2024-03-05T00:34:32.344" v="2"/>
          <ac:grpSpMkLst>
            <pc:docMk/>
            <pc:sldMk cId="2586586464" sldId="268"/>
            <ac:grpSpMk id="34" creationId="{63301095-70B2-49AA-8DA9-A35629AD621C}"/>
          </ac:grpSpMkLst>
        </pc:grpChg>
        <pc:grpChg chg="add del">
          <ac:chgData name="ハブチ　カオリ" userId="S::5287413@school.city.osaka.jp::551e6439-f8ca-4104-a6ae-5e3709d51aaa" providerId="AD" clId="Web-{BD95270E-93FC-46DB-BE73-5DEF6318EF2D}" dt="2024-03-05T00:34:32.344" v="2"/>
          <ac:grpSpMkLst>
            <pc:docMk/>
            <pc:sldMk cId="2586586464" sldId="268"/>
            <ac:grpSpMk id="210" creationId="{66FB5A75-BDE2-4F12-A95B-C48788A7685C}"/>
          </ac:grpSpMkLst>
        </pc:grpChg>
        <pc:picChg chg="add del">
          <ac:chgData name="ハブチ　カオリ" userId="S::5287413@school.city.osaka.jp::551e6439-f8ca-4104-a6ae-5e3709d51aaa" providerId="AD" clId="Web-{BD95270E-93FC-46DB-BE73-5DEF6318EF2D}" dt="2024-03-05T00:34:32.344" v="1"/>
          <ac:picMkLst>
            <pc:docMk/>
            <pc:sldMk cId="2586586464" sldId="268"/>
            <ac:picMk id="216" creationId="{7D6EE54A-AA9A-46AE-B0A1-5CB699A9D24B}"/>
          </ac:picMkLst>
        </pc:picChg>
        <pc:cxnChg chg="add del">
          <ac:chgData name="ハブチ　カオリ" userId="S::5287413@school.city.osaka.jp::551e6439-f8ca-4104-a6ae-5e3709d51aaa" providerId="AD" clId="Web-{BD95270E-93FC-46DB-BE73-5DEF6318EF2D}" dt="2024-03-05T00:34:32.344" v="1"/>
          <ac:cxnSpMkLst>
            <pc:docMk/>
            <pc:sldMk cId="2586586464" sldId="268"/>
            <ac:cxnSpMk id="222" creationId="{522632D6-DED9-FDEC-FD9F-09FF0A4544CC}"/>
          </ac:cxnSpMkLst>
        </pc:cxnChg>
      </pc:sldChg>
      <pc:sldChg chg="addSp modSp new mod setBg">
        <pc:chgData name="ハブチ　カオリ" userId="S::5287413@school.city.osaka.jp::551e6439-f8ca-4104-a6ae-5e3709d51aaa" providerId="AD" clId="Web-{BD95270E-93FC-46DB-BE73-5DEF6318EF2D}" dt="2024-03-05T00:43:37.622" v="78" actId="20577"/>
        <pc:sldMkLst>
          <pc:docMk/>
          <pc:sldMk cId="779316843" sldId="280"/>
        </pc:sldMkLst>
        <pc:spChg chg="mod">
          <ac:chgData name="ハブチ　カオリ" userId="S::5287413@school.city.osaka.jp::551e6439-f8ca-4104-a6ae-5e3709d51aaa" providerId="AD" clId="Web-{BD95270E-93FC-46DB-BE73-5DEF6318EF2D}" dt="2024-03-05T00:43:11.793" v="74" actId="1076"/>
          <ac:spMkLst>
            <pc:docMk/>
            <pc:sldMk cId="779316843" sldId="280"/>
            <ac:spMk id="2" creationId="{FC4FB9E7-FA83-7671-D975-323CD7A079C8}"/>
          </ac:spMkLst>
        </pc:spChg>
        <pc:spChg chg="mod">
          <ac:chgData name="ハブチ　カオリ" userId="S::5287413@school.city.osaka.jp::551e6439-f8ca-4104-a6ae-5e3709d51aaa" providerId="AD" clId="Web-{BD95270E-93FC-46DB-BE73-5DEF6318EF2D}" dt="2024-03-05T00:43:37.622" v="78" actId="20577"/>
          <ac:spMkLst>
            <pc:docMk/>
            <pc:sldMk cId="779316843" sldId="280"/>
            <ac:spMk id="3" creationId="{12020AC0-DBE0-3980-5DF8-1C192800A0B2}"/>
          </ac:spMkLst>
        </pc:spChg>
        <pc:spChg chg="add">
          <ac:chgData name="ハブチ　カオリ" userId="S::5287413@school.city.osaka.jp::551e6439-f8ca-4104-a6ae-5e3709d51aaa" providerId="AD" clId="Web-{BD95270E-93FC-46DB-BE73-5DEF6318EF2D}" dt="2024-03-05T00:42:16.417" v="61"/>
          <ac:spMkLst>
            <pc:docMk/>
            <pc:sldMk cId="779316843" sldId="280"/>
            <ac:spMk id="8" creationId="{934F1179-B481-4F9E-BCA3-AFB972070F83}"/>
          </ac:spMkLst>
        </pc:spChg>
        <pc:spChg chg="add">
          <ac:chgData name="ハブチ　カオリ" userId="S::5287413@school.city.osaka.jp::551e6439-f8ca-4104-a6ae-5e3709d51aaa" providerId="AD" clId="Web-{BD95270E-93FC-46DB-BE73-5DEF6318EF2D}" dt="2024-03-05T00:42:16.417" v="61"/>
          <ac:spMkLst>
            <pc:docMk/>
            <pc:sldMk cId="779316843" sldId="280"/>
            <ac:spMk id="10" creationId="{827DC2C4-B485-428A-BF4A-472D2967F47F}"/>
          </ac:spMkLst>
        </pc:spChg>
        <pc:spChg chg="add">
          <ac:chgData name="ハブチ　カオリ" userId="S::5287413@school.city.osaka.jp::551e6439-f8ca-4104-a6ae-5e3709d51aaa" providerId="AD" clId="Web-{BD95270E-93FC-46DB-BE73-5DEF6318EF2D}" dt="2024-03-05T00:42:16.417" v="61"/>
          <ac:spMkLst>
            <pc:docMk/>
            <pc:sldMk cId="779316843" sldId="280"/>
            <ac:spMk id="12" creationId="{EE04B5EB-F158-4507-90DD-BD23620C7CC9}"/>
          </ac:spMkLst>
        </pc:spChg>
      </pc:sldChg>
      <pc:sldChg chg="new del">
        <pc:chgData name="ハブチ　カオリ" userId="S::5287413@school.city.osaka.jp::551e6439-f8ca-4104-a6ae-5e3709d51aaa" providerId="AD" clId="Web-{BD95270E-93FC-46DB-BE73-5DEF6318EF2D}" dt="2024-03-05T00:35:45.798" v="5"/>
        <pc:sldMkLst>
          <pc:docMk/>
          <pc:sldMk cId="1245597654" sldId="280"/>
        </pc:sldMkLst>
      </pc:sldChg>
    </pc:docChg>
  </pc:docChgLst>
  <pc:docChgLst>
    <pc:chgData name="ハブチ　カオリ" userId="S::5287413@school.city.osaka.jp::551e6439-f8ca-4104-a6ae-5e3709d51aaa" providerId="AD" clId="Web-{5529A780-BB0C-40CA-B229-E4BA7097B89E}"/>
    <pc:docChg chg="addSld modSld">
      <pc:chgData name="ハブチ　カオリ" userId="S::5287413@school.city.osaka.jp::551e6439-f8ca-4104-a6ae-5e3709d51aaa" providerId="AD" clId="Web-{5529A780-BB0C-40CA-B229-E4BA7097B89E}" dt="2024-03-04T14:13:55.928" v="359"/>
      <pc:docMkLst>
        <pc:docMk/>
      </pc:docMkLst>
      <pc:sldChg chg="addSp delSp modSp mod setBg">
        <pc:chgData name="ハブチ　カオリ" userId="S::5287413@school.city.osaka.jp::551e6439-f8ca-4104-a6ae-5e3709d51aaa" providerId="AD" clId="Web-{5529A780-BB0C-40CA-B229-E4BA7097B89E}" dt="2024-03-04T14:09:41.953" v="358" actId="14100"/>
        <pc:sldMkLst>
          <pc:docMk/>
          <pc:sldMk cId="169105220" sldId="269"/>
        </pc:sldMkLst>
        <pc:spChg chg="mod ord">
          <ac:chgData name="ハブチ　カオリ" userId="S::5287413@school.city.osaka.jp::551e6439-f8ca-4104-a6ae-5e3709d51aaa" providerId="AD" clId="Web-{5529A780-BB0C-40CA-B229-E4BA7097B89E}" dt="2024-03-04T14:09:41.953" v="358" actId="14100"/>
          <ac:spMkLst>
            <pc:docMk/>
            <pc:sldMk cId="169105220" sldId="269"/>
            <ac:spMk id="3" creationId="{E263BAD2-C388-0733-425B-457ABD2FB2ED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2.070" v="327"/>
          <ac:spMkLst>
            <pc:docMk/>
            <pc:sldMk cId="169105220" sldId="269"/>
            <ac:spMk id="15" creationId="{2EB492CD-616E-47F8-933B-5E2D952A0593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2.070" v="327"/>
          <ac:spMkLst>
            <pc:docMk/>
            <pc:sldMk cId="169105220" sldId="269"/>
            <ac:spMk id="17" creationId="{59383CF9-23B5-4335-9B21-1791C4CF1C75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2.070" v="327"/>
          <ac:spMkLst>
            <pc:docMk/>
            <pc:sldMk cId="169105220" sldId="269"/>
            <ac:spMk id="19" creationId="{0007FE00-9498-4706-B255-6437B0252C02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5.007" v="329"/>
          <ac:spMkLst>
            <pc:docMk/>
            <pc:sldMk cId="169105220" sldId="269"/>
            <ac:spMk id="21" creationId="{F13C74B1-5B17-4795-BED0-7140497B445A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5.007" v="329"/>
          <ac:spMkLst>
            <pc:docMk/>
            <pc:sldMk cId="169105220" sldId="269"/>
            <ac:spMk id="22" creationId="{D4974D33-8DC5-464E-8C6D-BE58F0669C17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6.710" v="331"/>
          <ac:spMkLst>
            <pc:docMk/>
            <pc:sldMk cId="169105220" sldId="269"/>
            <ac:spMk id="24" creationId="{B6FACB3C-9069-4791-BC5C-0DB7CD19B853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26.710" v="331"/>
          <ac:spMkLst>
            <pc:docMk/>
            <pc:sldMk cId="169105220" sldId="269"/>
            <ac:spMk id="25" creationId="{71F2038E-D777-4B76-81DD-DD13EE91B9DD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31.320" v="333"/>
          <ac:spMkLst>
            <pc:docMk/>
            <pc:sldMk cId="169105220" sldId="269"/>
            <ac:spMk id="30" creationId="{A2679492-7988-4050-9056-542444452411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31.320" v="333"/>
          <ac:spMkLst>
            <pc:docMk/>
            <pc:sldMk cId="169105220" sldId="269"/>
            <ac:spMk id="31" creationId="{B091B163-7D61-4891-ABCF-5C13D9C418D0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34.133" v="335"/>
          <ac:spMkLst>
            <pc:docMk/>
            <pc:sldMk cId="169105220" sldId="269"/>
            <ac:spMk id="34" creationId="{23E547B5-89CF-4EC0-96DE-25771AED0799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34.133" v="335"/>
          <ac:spMkLst>
            <pc:docMk/>
            <pc:sldMk cId="169105220" sldId="269"/>
            <ac:spMk id="35" creationId="{3F0B8CEB-8279-4E5E-A0CE-1FC9F71736F2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57.258" v="337"/>
          <ac:spMkLst>
            <pc:docMk/>
            <pc:sldMk cId="169105220" sldId="269"/>
            <ac:spMk id="37" creationId="{743AA782-23D1-4521-8CAD-47662984AA08}"/>
          </ac:spMkLst>
        </pc:spChg>
        <pc:spChg chg="add del">
          <ac:chgData name="ハブチ　カオリ" userId="S::5287413@school.city.osaka.jp::551e6439-f8ca-4104-a6ae-5e3709d51aaa" providerId="AD" clId="Web-{5529A780-BB0C-40CA-B229-E4BA7097B89E}" dt="2024-03-04T14:07:57.258" v="337"/>
          <ac:spMkLst>
            <pc:docMk/>
            <pc:sldMk cId="169105220" sldId="269"/>
            <ac:spMk id="38" creationId="{650D18FE-0824-4A46-B22C-A86B52E5780A}"/>
          </ac:spMkLst>
        </pc:spChg>
        <pc:spChg chg="add">
          <ac:chgData name="ハブチ　カオリ" userId="S::5287413@school.city.osaka.jp::551e6439-f8ca-4104-a6ae-5e3709d51aaa" providerId="AD" clId="Web-{5529A780-BB0C-40CA-B229-E4BA7097B89E}" dt="2024-03-04T14:07:59.789" v="340"/>
          <ac:spMkLst>
            <pc:docMk/>
            <pc:sldMk cId="169105220" sldId="269"/>
            <ac:spMk id="43" creationId="{04812C46-200A-4DEB-A05E-3ED6C68C2387}"/>
          </ac:spMkLst>
        </pc:spChg>
        <pc:spChg chg="add">
          <ac:chgData name="ハブチ　カオリ" userId="S::5287413@school.city.osaka.jp::551e6439-f8ca-4104-a6ae-5e3709d51aaa" providerId="AD" clId="Web-{5529A780-BB0C-40CA-B229-E4BA7097B89E}" dt="2024-03-04T14:07:59.789" v="340"/>
          <ac:spMkLst>
            <pc:docMk/>
            <pc:sldMk cId="169105220" sldId="269"/>
            <ac:spMk id="44" creationId="{D1EA859B-E555-4109-94F3-6700E046E008}"/>
          </ac:spMkLst>
        </pc:spChg>
        <pc:grpChg chg="add del">
          <ac:chgData name="ハブチ　カオリ" userId="S::5287413@school.city.osaka.jp::551e6439-f8ca-4104-a6ae-5e3709d51aaa" providerId="AD" clId="Web-{5529A780-BB0C-40CA-B229-E4BA7097B89E}" dt="2024-03-04T14:07:59.789" v="340"/>
          <ac:grpSpMkLst>
            <pc:docMk/>
            <pc:sldMk cId="169105220" sldId="269"/>
            <ac:grpSpMk id="8" creationId="{1FD67D68-9B83-C338-8342-3348D8F22347}"/>
          </ac:grpSpMkLst>
        </pc:grpChg>
        <pc:grpChg chg="add del">
          <ac:chgData name="ハブチ　カオリ" userId="S::5287413@school.city.osaka.jp::551e6439-f8ca-4104-a6ae-5e3709d51aaa" providerId="AD" clId="Web-{5529A780-BB0C-40CA-B229-E4BA7097B89E}" dt="2024-03-04T14:07:26.710" v="331"/>
          <ac:grpSpMkLst>
            <pc:docMk/>
            <pc:sldMk cId="169105220" sldId="269"/>
            <ac:grpSpMk id="26" creationId="{DD354807-230F-4402-B1B9-F733A8F1F190}"/>
          </ac:grpSpMkLst>
        </pc:grpChg>
        <pc:grpChg chg="add del">
          <ac:chgData name="ハブチ　カオリ" userId="S::5287413@school.city.osaka.jp::551e6439-f8ca-4104-a6ae-5e3709d51aaa" providerId="AD" clId="Web-{5529A780-BB0C-40CA-B229-E4BA7097B89E}" dt="2024-03-04T14:07:59.774" v="339"/>
          <ac:grpSpMkLst>
            <pc:docMk/>
            <pc:sldMk cId="169105220" sldId="269"/>
            <ac:grpSpMk id="40" creationId="{1FD67D68-9B83-C338-8342-3348D8F22347}"/>
          </ac:grpSpMkLst>
        </pc:grpChg>
        <pc:picChg chg="add mod">
          <ac:chgData name="ハブチ　カオリ" userId="S::5287413@school.city.osaka.jp::551e6439-f8ca-4104-a6ae-5e3709d51aaa" providerId="AD" clId="Web-{5529A780-BB0C-40CA-B229-E4BA7097B89E}" dt="2024-03-04T14:08:27.603" v="343" actId="14100"/>
          <ac:picMkLst>
            <pc:docMk/>
            <pc:sldMk cId="169105220" sldId="269"/>
            <ac:picMk id="2" creationId="{54767A5D-066D-B40D-107B-28C8238488E8}"/>
          </ac:picMkLst>
        </pc:picChg>
        <pc:cxnChg chg="add del">
          <ac:chgData name="ハブチ　カオリ" userId="S::5287413@school.city.osaka.jp::551e6439-f8ca-4104-a6ae-5e3709d51aaa" providerId="AD" clId="Web-{5529A780-BB0C-40CA-B229-E4BA7097B89E}" dt="2024-03-04T14:07:31.320" v="333"/>
          <ac:cxnSpMkLst>
            <pc:docMk/>
            <pc:sldMk cId="169105220" sldId="269"/>
            <ac:cxnSpMk id="32" creationId="{C49DA8F6-BCC1-4447-B54C-57856834B94B}"/>
          </ac:cxnSpMkLst>
        </pc:cxnChg>
      </pc:sldChg>
      <pc:sldChg chg="new">
        <pc:chgData name="ハブチ　カオリ" userId="S::5287413@school.city.osaka.jp::551e6439-f8ca-4104-a6ae-5e3709d51aaa" providerId="AD" clId="Web-{5529A780-BB0C-40CA-B229-E4BA7097B89E}" dt="2024-03-04T14:13:55.928" v="359"/>
        <pc:sldMkLst>
          <pc:docMk/>
          <pc:sldMk cId="3647079768" sldId="274"/>
        </pc:sldMkLst>
      </pc:sldChg>
    </pc:docChg>
  </pc:docChgLst>
  <pc:docChgLst>
    <pc:chgData clId="Web-{EF94C05A-7F11-409D-BED9-3874B28DA774}"/>
    <pc:docChg chg="sldOrd">
      <pc:chgData name="" userId="" providerId="" clId="Web-{EF94C05A-7F11-409D-BED9-3874B28DA774}" dt="2024-03-05T03:51:38.872" v="0"/>
      <pc:docMkLst>
        <pc:docMk/>
      </pc:docMkLst>
      <pc:sldChg chg="ord">
        <pc:chgData name="" userId="" providerId="" clId="Web-{EF94C05A-7F11-409D-BED9-3874B28DA774}" dt="2024-03-05T03:51:38.872" v="0"/>
        <pc:sldMkLst>
          <pc:docMk/>
          <pc:sldMk cId="375192671" sldId="282"/>
        </pc:sldMkLst>
      </pc:sldChg>
    </pc:docChg>
  </pc:docChgLst>
  <pc:docChgLst>
    <pc:chgData name="マスイ　ソウスケ" userId="S::4524694@school.city.osaka.jp::71ad2116-5a96-4b16-a3ac-cd0fa15557da" providerId="AD" clId="Web-{5156D05B-03FE-42FF-A934-2BF77AA94BE1}"/>
    <pc:docChg chg="delSld modSld sldOrd">
      <pc:chgData name="マスイ　ソウスケ" userId="S::4524694@school.city.osaka.jp::71ad2116-5a96-4b16-a3ac-cd0fa15557da" providerId="AD" clId="Web-{5156D05B-03FE-42FF-A934-2BF77AA94BE1}" dt="2024-03-06T04:45:21.722" v="48" actId="20577"/>
      <pc:docMkLst>
        <pc:docMk/>
      </pc:docMkLst>
      <pc:sldChg chg="del ord">
        <pc:chgData name="マスイ　ソウスケ" userId="S::4524694@school.city.osaka.jp::71ad2116-5a96-4b16-a3ac-cd0fa15557da" providerId="AD" clId="Web-{5156D05B-03FE-42FF-A934-2BF77AA94BE1}" dt="2024-03-06T04:41:16.323" v="1"/>
        <pc:sldMkLst>
          <pc:docMk/>
          <pc:sldMk cId="3855286258" sldId="264"/>
        </pc:sldMkLst>
      </pc:sldChg>
      <pc:sldChg chg="del">
        <pc:chgData name="マスイ　ソウスケ" userId="S::4524694@school.city.osaka.jp::71ad2116-5a96-4b16-a3ac-cd0fa15557da" providerId="AD" clId="Web-{5156D05B-03FE-42FF-A934-2BF77AA94BE1}" dt="2024-03-06T04:41:47.230" v="3"/>
        <pc:sldMkLst>
          <pc:docMk/>
          <pc:sldMk cId="680794431" sldId="272"/>
        </pc:sldMkLst>
      </pc:sldChg>
      <pc:sldChg chg="modSp">
        <pc:chgData name="マスイ　ソウスケ" userId="S::4524694@school.city.osaka.jp::71ad2116-5a96-4b16-a3ac-cd0fa15557da" providerId="AD" clId="Web-{5156D05B-03FE-42FF-A934-2BF77AA94BE1}" dt="2024-03-06T04:45:21.722" v="48" actId="20577"/>
        <pc:sldMkLst>
          <pc:docMk/>
          <pc:sldMk cId="2091981455" sldId="273"/>
        </pc:sldMkLst>
        <pc:spChg chg="mod">
          <ac:chgData name="マスイ　ソウスケ" userId="S::4524694@school.city.osaka.jp::71ad2116-5a96-4b16-a3ac-cd0fa15557da" providerId="AD" clId="Web-{5156D05B-03FE-42FF-A934-2BF77AA94BE1}" dt="2024-03-06T04:45:21.722" v="48" actId="20577"/>
          <ac:spMkLst>
            <pc:docMk/>
            <pc:sldMk cId="2091981455" sldId="273"/>
            <ac:spMk id="2" creationId="{70A20E44-B50C-AB9C-5FB1-8C1BB2934DEE}"/>
          </ac:spMkLst>
        </pc:spChg>
      </pc:sldChg>
      <pc:sldChg chg="del">
        <pc:chgData name="マスイ　ソウスケ" userId="S::4524694@school.city.osaka.jp::71ad2116-5a96-4b16-a3ac-cd0fa15557da" providerId="AD" clId="Web-{5156D05B-03FE-42FF-A934-2BF77AA94BE1}" dt="2024-03-06T04:41:20.370" v="2"/>
        <pc:sldMkLst>
          <pc:docMk/>
          <pc:sldMk cId="64894449" sldId="277"/>
        </pc:sldMkLst>
      </pc:sldChg>
      <pc:sldChg chg="modSp">
        <pc:chgData name="マスイ　ソウスケ" userId="S::4524694@school.city.osaka.jp::71ad2116-5a96-4b16-a3ac-cd0fa15557da" providerId="AD" clId="Web-{5156D05B-03FE-42FF-A934-2BF77AA94BE1}" dt="2024-03-06T04:42:15.231" v="8" actId="14100"/>
        <pc:sldMkLst>
          <pc:docMk/>
          <pc:sldMk cId="2140711931" sldId="283"/>
        </pc:sldMkLst>
        <pc:picChg chg="mod">
          <ac:chgData name="マスイ　ソウスケ" userId="S::4524694@school.city.osaka.jp::71ad2116-5a96-4b16-a3ac-cd0fa15557da" providerId="AD" clId="Web-{5156D05B-03FE-42FF-A934-2BF77AA94BE1}" dt="2024-03-06T04:42:15.231" v="8" actId="14100"/>
          <ac:picMkLst>
            <pc:docMk/>
            <pc:sldMk cId="2140711931" sldId="283"/>
            <ac:picMk id="5" creationId="{E0220251-C774-D88A-C79E-1FB18F2603F8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274EC2BE-AA0E-4574-A953-978AB06F2842}"/>
    <pc:docChg chg="modSld">
      <pc:chgData name="ウエダ　ユウイチロウ" userId="S::9502000@school.city.osaka.jp::9d501603-b736-4bcd-b9c3-7e632ce4df8b" providerId="AD" clId="Web-{274EC2BE-AA0E-4574-A953-978AB06F2842}" dt="2024-03-11T05:47:21.280" v="0"/>
      <pc:docMkLst>
        <pc:docMk/>
      </pc:docMkLst>
      <pc:sldChg chg="delSp">
        <pc:chgData name="ウエダ　ユウイチロウ" userId="S::9502000@school.city.osaka.jp::9d501603-b736-4bcd-b9c3-7e632ce4df8b" providerId="AD" clId="Web-{274EC2BE-AA0E-4574-A953-978AB06F2842}" dt="2024-03-11T05:47:21.280" v="0"/>
        <pc:sldMkLst>
          <pc:docMk/>
          <pc:sldMk cId="2185189468" sldId="288"/>
        </pc:sldMkLst>
        <pc:picChg chg="del">
          <ac:chgData name="ウエダ　ユウイチロウ" userId="S::9502000@school.city.osaka.jp::9d501603-b736-4bcd-b9c3-7e632ce4df8b" providerId="AD" clId="Web-{274EC2BE-AA0E-4574-A953-978AB06F2842}" dt="2024-03-11T05:47:21.280" v="0"/>
          <ac:picMkLst>
            <pc:docMk/>
            <pc:sldMk cId="2185189468" sldId="288"/>
            <ac:picMk id="4" creationId="{8C17F4D4-E0C9-3876-DCFB-4097A065468A}"/>
          </ac:picMkLst>
        </pc:picChg>
      </pc:sldChg>
    </pc:docChg>
  </pc:docChgLst>
  <pc:docChgLst>
    <pc:chgData name="ウエダ　ユウイチロウ" userId="S::9502000@school.city.osaka.jp::9d501603-b736-4bcd-b9c3-7e632ce4df8b" providerId="AD" clId="Web-{D73DABA8-719D-48E0-9D8E-EE9FAF356CA6}"/>
    <pc:docChg chg="modSld">
      <pc:chgData name="ウエダ　ユウイチロウ" userId="S::9502000@school.city.osaka.jp::9d501603-b736-4bcd-b9c3-7e632ce4df8b" providerId="AD" clId="Web-{D73DABA8-719D-48E0-9D8E-EE9FAF356CA6}" dt="2024-03-05T23:55:12.432" v="16" actId="1076"/>
      <pc:docMkLst>
        <pc:docMk/>
      </pc:docMkLst>
      <pc:sldChg chg="modSp">
        <pc:chgData name="ウエダ　ユウイチロウ" userId="S::9502000@school.city.osaka.jp::9d501603-b736-4bcd-b9c3-7e632ce4df8b" providerId="AD" clId="Web-{D73DABA8-719D-48E0-9D8E-EE9FAF356CA6}" dt="2024-03-05T23:55:12.432" v="16" actId="1076"/>
        <pc:sldMkLst>
          <pc:docMk/>
          <pc:sldMk cId="375192671" sldId="282"/>
        </pc:sldMkLst>
        <pc:spChg chg="mod">
          <ac:chgData name="ウエダ　ユウイチロウ" userId="S::9502000@school.city.osaka.jp::9d501603-b736-4bcd-b9c3-7e632ce4df8b" providerId="AD" clId="Web-{D73DABA8-719D-48E0-9D8E-EE9FAF356CA6}" dt="2024-03-05T23:54:44.682" v="11" actId="1076"/>
          <ac:spMkLst>
            <pc:docMk/>
            <pc:sldMk cId="375192671" sldId="282"/>
            <ac:spMk id="15" creationId="{B9140725-5DF4-1EA1-CB5B-FD42E4C0CE64}"/>
          </ac:spMkLst>
        </pc:spChg>
        <pc:spChg chg="mod">
          <ac:chgData name="ウエダ　ユウイチロウ" userId="S::9502000@school.city.osaka.jp::9d501603-b736-4bcd-b9c3-7e632ce4df8b" providerId="AD" clId="Web-{D73DABA8-719D-48E0-9D8E-EE9FAF356CA6}" dt="2024-03-05T23:54:59.088" v="13" actId="1076"/>
          <ac:spMkLst>
            <pc:docMk/>
            <pc:sldMk cId="375192671" sldId="282"/>
            <ac:spMk id="17" creationId="{1C76FF6D-7433-EFF2-80BA-31280ECD54FC}"/>
          </ac:spMkLst>
        </pc:spChg>
        <pc:spChg chg="mod">
          <ac:chgData name="ウエダ　ユウイチロウ" userId="S::9502000@school.city.osaka.jp::9d501603-b736-4bcd-b9c3-7e632ce4df8b" providerId="AD" clId="Web-{D73DABA8-719D-48E0-9D8E-EE9FAF356CA6}" dt="2024-03-05T23:54:52.088" v="12" actId="1076"/>
          <ac:spMkLst>
            <pc:docMk/>
            <pc:sldMk cId="375192671" sldId="282"/>
            <ac:spMk id="19" creationId="{10F0C9B8-0FD3-4B25-A4EB-3FFF7F0A1A6F}"/>
          </ac:spMkLst>
        </pc:spChg>
        <pc:spChg chg="mod">
          <ac:chgData name="ウエダ　ユウイチロウ" userId="S::9502000@school.city.osaka.jp::9d501603-b736-4bcd-b9c3-7e632ce4df8b" providerId="AD" clId="Web-{D73DABA8-719D-48E0-9D8E-EE9FAF356CA6}" dt="2024-03-05T23:55:04.854" v="14" actId="1076"/>
          <ac:spMkLst>
            <pc:docMk/>
            <pc:sldMk cId="375192671" sldId="282"/>
            <ac:spMk id="21" creationId="{BE27B442-A544-1168-3AE1-6F59A84C86B7}"/>
          </ac:spMkLst>
        </pc:spChg>
        <pc:picChg chg="mod">
          <ac:chgData name="ウエダ　ユウイチロウ" userId="S::9502000@school.city.osaka.jp::9d501603-b736-4bcd-b9c3-7e632ce4df8b" providerId="AD" clId="Web-{D73DABA8-719D-48E0-9D8E-EE9FAF356CA6}" dt="2024-03-05T23:54:23.087" v="0" actId="1076"/>
          <ac:picMkLst>
            <pc:docMk/>
            <pc:sldMk cId="375192671" sldId="282"/>
            <ac:picMk id="5" creationId="{51661D6D-6A97-F767-A846-36AD4F6B6F4A}"/>
          </ac:picMkLst>
        </pc:picChg>
        <pc:picChg chg="mod">
          <ac:chgData name="ウエダ　ユウイチロウ" userId="S::9502000@school.city.osaka.jp::9d501603-b736-4bcd-b9c3-7e632ce4df8b" providerId="AD" clId="Web-{D73DABA8-719D-48E0-9D8E-EE9FAF356CA6}" dt="2024-03-05T23:55:12.432" v="16" actId="1076"/>
          <ac:picMkLst>
            <pc:docMk/>
            <pc:sldMk cId="375192671" sldId="282"/>
            <ac:picMk id="9" creationId="{953D8D49-BE0C-DD36-10CB-2BE7457A0EE1}"/>
          </ac:picMkLst>
        </pc:picChg>
        <pc:inkChg chg="mod">
          <ac:chgData name="ウエダ　ユウイチロウ" userId="S::9502000@school.city.osaka.jp::9d501603-b736-4bcd-b9c3-7e632ce4df8b" providerId="AD" clId="Web-{D73DABA8-719D-48E0-9D8E-EE9FAF356CA6}" dt="2024-03-05T23:54:37.150" v="6" actId="1076"/>
          <ac:inkMkLst>
            <pc:docMk/>
            <pc:sldMk cId="375192671" sldId="282"/>
            <ac:inkMk id="11" creationId="{65F05F45-16EA-5E61-A068-20CEA025256F}"/>
          </ac:inkMkLst>
        </pc:inkChg>
      </pc:sldChg>
    </pc:docChg>
  </pc:docChgLst>
  <pc:docChgLst>
    <pc:chgData name="ウエダ　ユウイチロウ" userId="S::9502000@school.city.osaka.jp::9d501603-b736-4bcd-b9c3-7e632ce4df8b" providerId="AD" clId="Web-{4CD9A54F-C2CD-4989-AE17-5F0C5A168256}"/>
    <pc:docChg chg="modSld">
      <pc:chgData name="ウエダ　ユウイチロウ" userId="S::9502000@school.city.osaka.jp::9d501603-b736-4bcd-b9c3-7e632ce4df8b" providerId="AD" clId="Web-{4CD9A54F-C2CD-4989-AE17-5F0C5A168256}" dt="2024-03-04T05:46:46.729" v="7" actId="20577"/>
      <pc:docMkLst>
        <pc:docMk/>
      </pc:docMkLst>
      <pc:sldChg chg="modSp">
        <pc:chgData name="ウエダ　ユウイチロウ" userId="S::9502000@school.city.osaka.jp::9d501603-b736-4bcd-b9c3-7e632ce4df8b" providerId="AD" clId="Web-{4CD9A54F-C2CD-4989-AE17-5F0C5A168256}" dt="2024-03-04T05:45:21.351" v="6" actId="1076"/>
        <pc:sldMkLst>
          <pc:docMk/>
          <pc:sldMk cId="169105220" sldId="269"/>
        </pc:sldMkLst>
        <pc:spChg chg="mod">
          <ac:chgData name="ウエダ　ユウイチロウ" userId="S::9502000@school.city.osaka.jp::9d501603-b736-4bcd-b9c3-7e632ce4df8b" providerId="AD" clId="Web-{4CD9A54F-C2CD-4989-AE17-5F0C5A168256}" dt="2024-03-04T05:45:21.351" v="6" actId="1076"/>
          <ac:spMkLst>
            <pc:docMk/>
            <pc:sldMk cId="169105220" sldId="269"/>
            <ac:spMk id="3" creationId="{E263BAD2-C388-0733-425B-457ABD2FB2ED}"/>
          </ac:spMkLst>
        </pc:spChg>
      </pc:sldChg>
      <pc:sldChg chg="modSp">
        <pc:chgData name="ウエダ　ユウイチロウ" userId="S::9502000@school.city.osaka.jp::9d501603-b736-4bcd-b9c3-7e632ce4df8b" providerId="AD" clId="Web-{4CD9A54F-C2CD-4989-AE17-5F0C5A168256}" dt="2024-03-04T05:46:46.729" v="7" actId="20577"/>
        <pc:sldMkLst>
          <pc:docMk/>
          <pc:sldMk cId="680794431" sldId="272"/>
        </pc:sldMkLst>
        <pc:spChg chg="mod">
          <ac:chgData name="ウエダ　ユウイチロウ" userId="S::9502000@school.city.osaka.jp::9d501603-b736-4bcd-b9c3-7e632ce4df8b" providerId="AD" clId="Web-{4CD9A54F-C2CD-4989-AE17-5F0C5A168256}" dt="2024-03-04T05:46:46.729" v="7" actId="20577"/>
          <ac:spMkLst>
            <pc:docMk/>
            <pc:sldMk cId="680794431" sldId="272"/>
            <ac:spMk id="3" creationId="{C90863D0-0CBB-4C31-9A03-6C995830293F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6C6D734B-212B-4863-8D74-145D0EFD93F7}"/>
    <pc:docChg chg="modSld">
      <pc:chgData name="ウエダ　ユウイチロウ" userId="S::9502000@school.city.osaka.jp::9d501603-b736-4bcd-b9c3-7e632ce4df8b" providerId="AD" clId="Web-{6C6D734B-212B-4863-8D74-145D0EFD93F7}" dt="2024-03-06T05:45:07.568" v="440" actId="20577"/>
      <pc:docMkLst>
        <pc:docMk/>
      </pc:docMkLst>
      <pc:sldChg chg="modSp">
        <pc:chgData name="ウエダ　ユウイチロウ" userId="S::9502000@school.city.osaka.jp::9d501603-b736-4bcd-b9c3-7e632ce4df8b" providerId="AD" clId="Web-{6C6D734B-212B-4863-8D74-145D0EFD93F7}" dt="2024-03-06T05:39:23.669" v="356" actId="20577"/>
        <pc:sldMkLst>
          <pc:docMk/>
          <pc:sldMk cId="169105220" sldId="269"/>
        </pc:sldMkLst>
        <pc:spChg chg="mod">
          <ac:chgData name="ウエダ　ユウイチロウ" userId="S::9502000@school.city.osaka.jp::9d501603-b736-4bcd-b9c3-7e632ce4df8b" providerId="AD" clId="Web-{6C6D734B-212B-4863-8D74-145D0EFD93F7}" dt="2024-03-06T05:39:23.669" v="356" actId="20577"/>
          <ac:spMkLst>
            <pc:docMk/>
            <pc:sldMk cId="169105220" sldId="269"/>
            <ac:spMk id="3" creationId="{E263BAD2-C388-0733-425B-457ABD2FB2ED}"/>
          </ac:spMkLst>
        </pc:spChg>
      </pc:sldChg>
      <pc:sldChg chg="modSp modTransition">
        <pc:chgData name="ウエダ　ユウイチロウ" userId="S::9502000@school.city.osaka.jp::9d501603-b736-4bcd-b9c3-7e632ce4df8b" providerId="AD" clId="Web-{6C6D734B-212B-4863-8D74-145D0EFD93F7}" dt="2024-03-06T05:40:18.030" v="388" actId="20577"/>
        <pc:sldMkLst>
          <pc:docMk/>
          <pc:sldMk cId="3164792684" sldId="271"/>
        </pc:sldMkLst>
        <pc:spChg chg="mod">
          <ac:chgData name="ウエダ　ユウイチロウ" userId="S::9502000@school.city.osaka.jp::9d501603-b736-4bcd-b9c3-7e632ce4df8b" providerId="AD" clId="Web-{6C6D734B-212B-4863-8D74-145D0EFD93F7}" dt="2024-03-06T05:39:51.123" v="365" actId="20577"/>
          <ac:spMkLst>
            <pc:docMk/>
            <pc:sldMk cId="3164792684" sldId="271"/>
            <ac:spMk id="2" creationId="{9F417A05-DEFC-9C90-1B00-C308CA8A9389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40:18.030" v="388" actId="20577"/>
          <ac:spMkLst>
            <pc:docMk/>
            <pc:sldMk cId="3164792684" sldId="271"/>
            <ac:spMk id="3" creationId="{53DC1C5E-1238-CF4E-5BFA-B325705CD5CE}"/>
          </ac:spMkLst>
        </pc:spChg>
      </pc:sldChg>
      <pc:sldChg chg="modSp">
        <pc:chgData name="ウエダ　ユウイチロウ" userId="S::9502000@school.city.osaka.jp::9d501603-b736-4bcd-b9c3-7e632ce4df8b" providerId="AD" clId="Web-{6C6D734B-212B-4863-8D74-145D0EFD93F7}" dt="2024-03-06T04:46:57.689" v="113" actId="1076"/>
        <pc:sldMkLst>
          <pc:docMk/>
          <pc:sldMk cId="2091981455" sldId="273"/>
        </pc:sldMkLst>
        <pc:spChg chg="mod">
          <ac:chgData name="ウエダ　ユウイチロウ" userId="S::9502000@school.city.osaka.jp::9d501603-b736-4bcd-b9c3-7e632ce4df8b" providerId="AD" clId="Web-{6C6D734B-212B-4863-8D74-145D0EFD93F7}" dt="2024-03-06T04:46:57.689" v="113" actId="1076"/>
          <ac:spMkLst>
            <pc:docMk/>
            <pc:sldMk cId="2091981455" sldId="273"/>
            <ac:spMk id="2" creationId="{70A20E44-B50C-AB9C-5FB1-8C1BB2934DEE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4:46:47.689" v="110" actId="1076"/>
          <ac:spMkLst>
            <pc:docMk/>
            <pc:sldMk cId="2091981455" sldId="273"/>
            <ac:spMk id="3" creationId="{27DC6D17-1776-5AE4-7997-E39DAB0CE1C0}"/>
          </ac:spMkLst>
        </pc:spChg>
      </pc:sldChg>
      <pc:sldChg chg="modSp">
        <pc:chgData name="ウエダ　ユウイチロウ" userId="S::9502000@school.city.osaka.jp::9d501603-b736-4bcd-b9c3-7e632ce4df8b" providerId="AD" clId="Web-{6C6D734B-212B-4863-8D74-145D0EFD93F7}" dt="2024-03-06T05:39:35.622" v="360" actId="20577"/>
        <pc:sldMkLst>
          <pc:docMk/>
          <pc:sldMk cId="779316843" sldId="280"/>
        </pc:sldMkLst>
        <pc:spChg chg="mod">
          <ac:chgData name="ウエダ　ユウイチロウ" userId="S::9502000@school.city.osaka.jp::9d501603-b736-4bcd-b9c3-7e632ce4df8b" providerId="AD" clId="Web-{6C6D734B-212B-4863-8D74-145D0EFD93F7}" dt="2024-03-06T05:39:35.622" v="360" actId="20577"/>
          <ac:spMkLst>
            <pc:docMk/>
            <pc:sldMk cId="779316843" sldId="280"/>
            <ac:spMk id="2" creationId="{FC4FB9E7-FA83-7671-D975-323CD7A079C8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4:55:34.514" v="132" actId="1076"/>
          <ac:spMkLst>
            <pc:docMk/>
            <pc:sldMk cId="779316843" sldId="280"/>
            <ac:spMk id="3" creationId="{12020AC0-DBE0-3980-5DF8-1C192800A0B2}"/>
          </ac:spMkLst>
        </pc:spChg>
      </pc:sldChg>
      <pc:sldChg chg="addSp delSp modSp">
        <pc:chgData name="ウエダ　ユウイチロウ" userId="S::9502000@school.city.osaka.jp::9d501603-b736-4bcd-b9c3-7e632ce4df8b" providerId="AD" clId="Web-{6C6D734B-212B-4863-8D74-145D0EFD93F7}" dt="2024-03-06T05:40:57.124" v="413" actId="20577"/>
        <pc:sldMkLst>
          <pc:docMk/>
          <pc:sldMk cId="3745661558" sldId="281"/>
        </pc:sldMkLst>
        <pc:spChg chg="mod">
          <ac:chgData name="ウエダ　ユウイチロウ" userId="S::9502000@school.city.osaka.jp::9d501603-b736-4bcd-b9c3-7e632ce4df8b" providerId="AD" clId="Web-{6C6D734B-212B-4863-8D74-145D0EFD93F7}" dt="2024-03-06T05:40:29.077" v="392" actId="20577"/>
          <ac:spMkLst>
            <pc:docMk/>
            <pc:sldMk cId="3745661558" sldId="281"/>
            <ac:spMk id="2" creationId="{5747F702-B517-0AD5-4C5D-7E4C621107ED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11:40.052" v="246" actId="1076"/>
          <ac:spMkLst>
            <pc:docMk/>
            <pc:sldMk cId="3745661558" sldId="281"/>
            <ac:spMk id="6" creationId="{31616BAC-C767-DFF5-15B7-D5822542F4F0}"/>
          </ac:spMkLst>
        </pc:spChg>
        <pc:spChg chg="add mod">
          <ac:chgData name="ウエダ　ユウイチロウ" userId="S::9502000@school.city.osaka.jp::9d501603-b736-4bcd-b9c3-7e632ce4df8b" providerId="AD" clId="Web-{6C6D734B-212B-4863-8D74-145D0EFD93F7}" dt="2024-03-06T05:05:32.419" v="164" actId="1076"/>
          <ac:spMkLst>
            <pc:docMk/>
            <pc:sldMk cId="3745661558" sldId="281"/>
            <ac:spMk id="10" creationId="{08A161F7-933E-B91F-2CCF-F65140F94049}"/>
          </ac:spMkLst>
        </pc:spChg>
        <pc:spChg chg="add mod">
          <ac:chgData name="ウエダ　ユウイチロウ" userId="S::9502000@school.city.osaka.jp::9d501603-b736-4bcd-b9c3-7e632ce4df8b" providerId="AD" clId="Web-{6C6D734B-212B-4863-8D74-145D0EFD93F7}" dt="2024-03-06T05:40:57.124" v="413" actId="20577"/>
          <ac:spMkLst>
            <pc:docMk/>
            <pc:sldMk cId="3745661558" sldId="281"/>
            <ac:spMk id="14" creationId="{88F3BE01-9052-C378-D3B5-F37BB946312E}"/>
          </ac:spMkLst>
        </pc:spChg>
        <pc:spChg chg="add mod">
          <ac:chgData name="ウエダ　ユウイチロウ" userId="S::9502000@school.city.osaka.jp::9d501603-b736-4bcd-b9c3-7e632ce4df8b" providerId="AD" clId="Web-{6C6D734B-212B-4863-8D74-145D0EFD93F7}" dt="2024-03-06T05:12:49.569" v="249" actId="1076"/>
          <ac:spMkLst>
            <pc:docMk/>
            <pc:sldMk cId="3745661558" sldId="281"/>
            <ac:spMk id="20" creationId="{9075A800-8190-487C-4710-7134D140772F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40:34.718" v="395" actId="20577"/>
          <ac:spMkLst>
            <pc:docMk/>
            <pc:sldMk cId="3745661558" sldId="281"/>
            <ac:spMk id="23" creationId="{594689FA-1F4A-C7C4-9487-4884F12F5CDA}"/>
          </ac:spMkLst>
        </pc:spChg>
        <pc:picChg chg="mod">
          <ac:chgData name="ウエダ　ユウイチロウ" userId="S::9502000@school.city.osaka.jp::9d501603-b736-4bcd-b9c3-7e632ce4df8b" providerId="AD" clId="Web-{6C6D734B-212B-4863-8D74-145D0EFD93F7}" dt="2024-03-06T05:03:44.822" v="158" actId="1076"/>
          <ac:picMkLst>
            <pc:docMk/>
            <pc:sldMk cId="3745661558" sldId="281"/>
            <ac:picMk id="4" creationId="{209627E1-B440-78EA-2E60-FBFFB6D01F1B}"/>
          </ac:picMkLst>
        </pc:picChg>
        <pc:picChg chg="add mod">
          <ac:chgData name="ウエダ　ユウイチロウ" userId="S::9502000@school.city.osaka.jp::9d501603-b736-4bcd-b9c3-7e632ce4df8b" providerId="AD" clId="Web-{6C6D734B-212B-4863-8D74-145D0EFD93F7}" dt="2024-03-06T05:00:16.755" v="141" actId="1076"/>
          <ac:picMkLst>
            <pc:docMk/>
            <pc:sldMk cId="3745661558" sldId="281"/>
            <ac:picMk id="8" creationId="{E05DB102-0FF4-E4CE-05B9-F49671836684}"/>
          </ac:picMkLst>
        </pc:picChg>
        <pc:inkChg chg="add mod">
          <ac:chgData name="ウエダ　ユウイチロウ" userId="S::9502000@school.city.osaka.jp::9d501603-b736-4bcd-b9c3-7e632ce4df8b" providerId="AD" clId="Web-{6C6D734B-212B-4863-8D74-145D0EFD93F7}" dt="2024-03-06T05:03:30.400" v="156" actId="1076"/>
          <ac:inkMkLst>
            <pc:docMk/>
            <pc:sldMk cId="3745661558" sldId="281"/>
            <ac:inkMk id="18" creationId="{5DB81C7A-D3EF-AA79-B3E9-B245FB9FC870}"/>
          </ac:inkMkLst>
        </pc:inkChg>
        <pc:inkChg chg="del">
          <ac:chgData name="ウエダ　ユウイチロウ" userId="S::9502000@school.city.osaka.jp::9d501603-b736-4bcd-b9c3-7e632ce4df8b" providerId="AD" clId="Web-{6C6D734B-212B-4863-8D74-145D0EFD93F7}" dt="2024-03-06T05:02:54.071" v="152"/>
          <ac:inkMkLst>
            <pc:docMk/>
            <pc:sldMk cId="3745661558" sldId="281"/>
            <ac:inkMk id="19" creationId="{907C5175-F876-F116-0ED8-00EBF0574B30}"/>
          </ac:inkMkLst>
        </pc:inkChg>
        <pc:cxnChg chg="add del">
          <ac:chgData name="ウエダ　ユウイチロウ" userId="S::9502000@school.city.osaka.jp::9d501603-b736-4bcd-b9c3-7e632ce4df8b" providerId="AD" clId="Web-{6C6D734B-212B-4863-8D74-145D0EFD93F7}" dt="2024-03-06T05:02:54.071" v="151"/>
          <ac:cxnSpMkLst>
            <pc:docMk/>
            <pc:sldMk cId="3745661558" sldId="281"/>
            <ac:cxnSpMk id="12" creationId="{B57B1810-4512-DBB0-E446-60583A74B032}"/>
          </ac:cxnSpMkLst>
        </pc:cxnChg>
        <pc:cxnChg chg="add del">
          <ac:chgData name="ウエダ　ユウイチロウ" userId="S::9502000@school.city.osaka.jp::9d501603-b736-4bcd-b9c3-7e632ce4df8b" providerId="AD" clId="Web-{6C6D734B-212B-4863-8D74-145D0EFD93F7}" dt="2024-03-06T05:02:54.071" v="150"/>
          <ac:cxnSpMkLst>
            <pc:docMk/>
            <pc:sldMk cId="3745661558" sldId="281"/>
            <ac:cxnSpMk id="16" creationId="{18A08AAB-3922-27BD-CFC9-CB58619BBD82}"/>
          </ac:cxnSpMkLst>
        </pc:cxnChg>
      </pc:sldChg>
      <pc:sldChg chg="modSp">
        <pc:chgData name="ウエダ　ユウイチロウ" userId="S::9502000@school.city.osaka.jp::9d501603-b736-4bcd-b9c3-7e632ce4df8b" providerId="AD" clId="Web-{6C6D734B-212B-4863-8D74-145D0EFD93F7}" dt="2024-03-06T05:41:54.141" v="424" actId="20577"/>
        <pc:sldMkLst>
          <pc:docMk/>
          <pc:sldMk cId="375192671" sldId="282"/>
        </pc:sldMkLst>
        <pc:spChg chg="mod">
          <ac:chgData name="ウエダ　ユウイチロウ" userId="S::9502000@school.city.osaka.jp::9d501603-b736-4bcd-b9c3-7e632ce4df8b" providerId="AD" clId="Web-{6C6D734B-212B-4863-8D74-145D0EFD93F7}" dt="2024-03-06T05:41:54.141" v="424" actId="20577"/>
          <ac:spMkLst>
            <pc:docMk/>
            <pc:sldMk cId="375192671" sldId="282"/>
            <ac:spMk id="2" creationId="{D4E63E82-D550-4D8E-555F-184365B5D20E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41:15.406" v="417" actId="20577"/>
          <ac:spMkLst>
            <pc:docMk/>
            <pc:sldMk cId="375192671" sldId="282"/>
            <ac:spMk id="7" creationId="{15FD2D9A-8CA7-A9C5-66B8-C4B390B1CEDA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41:23.969" v="420" actId="20577"/>
          <ac:spMkLst>
            <pc:docMk/>
            <pc:sldMk cId="375192671" sldId="282"/>
            <ac:spMk id="13" creationId="{71DD3FB8-F873-AE41-3676-87894FC55E63}"/>
          </ac:spMkLst>
        </pc:spChg>
      </pc:sldChg>
      <pc:sldChg chg="modSp">
        <pc:chgData name="ウエダ　ユウイチロウ" userId="S::9502000@school.city.osaka.jp::9d501603-b736-4bcd-b9c3-7e632ce4df8b" providerId="AD" clId="Web-{6C6D734B-212B-4863-8D74-145D0EFD93F7}" dt="2024-03-06T04:44:58.733" v="64" actId="1076"/>
        <pc:sldMkLst>
          <pc:docMk/>
          <pc:sldMk cId="4224906656" sldId="285"/>
        </pc:sldMkLst>
        <pc:spChg chg="mod">
          <ac:chgData name="ウエダ　ユウイチロウ" userId="S::9502000@school.city.osaka.jp::9d501603-b736-4bcd-b9c3-7e632ce4df8b" providerId="AD" clId="Web-{6C6D734B-212B-4863-8D74-145D0EFD93F7}" dt="2024-03-06T04:44:58.733" v="64" actId="1076"/>
          <ac:spMkLst>
            <pc:docMk/>
            <pc:sldMk cId="4224906656" sldId="285"/>
            <ac:spMk id="2" creationId="{A74913E4-8EBC-91EF-2B66-B7F718F02127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4:44:24.889" v="58" actId="1076"/>
          <ac:spMkLst>
            <pc:docMk/>
            <pc:sldMk cId="4224906656" sldId="285"/>
            <ac:spMk id="3" creationId="{F82143DF-9674-2C97-5822-041FB8E7FC03}"/>
          </ac:spMkLst>
        </pc:spChg>
        <pc:picChg chg="mod">
          <ac:chgData name="ウエダ　ユウイチロウ" userId="S::9502000@school.city.osaka.jp::9d501603-b736-4bcd-b9c3-7e632ce4df8b" providerId="AD" clId="Web-{6C6D734B-212B-4863-8D74-145D0EFD93F7}" dt="2024-03-06T04:44:17.154" v="56" actId="1076"/>
          <ac:picMkLst>
            <pc:docMk/>
            <pc:sldMk cId="4224906656" sldId="285"/>
            <ac:picMk id="9" creationId="{D0C0E7EE-EC99-1EDF-C540-562329A8D941}"/>
          </ac:picMkLst>
        </pc:picChg>
        <pc:picChg chg="mod">
          <ac:chgData name="ウエダ　ユウイチロウ" userId="S::9502000@school.city.osaka.jp::9d501603-b736-4bcd-b9c3-7e632ce4df8b" providerId="AD" clId="Web-{6C6D734B-212B-4863-8D74-145D0EFD93F7}" dt="2024-03-06T04:44:21.545" v="57" actId="1076"/>
          <ac:picMkLst>
            <pc:docMk/>
            <pc:sldMk cId="4224906656" sldId="285"/>
            <ac:picMk id="12" creationId="{6853AD22-1259-C051-59D5-267B172056F5}"/>
          </ac:picMkLst>
        </pc:picChg>
      </pc:sldChg>
      <pc:sldChg chg="modSp">
        <pc:chgData name="ウエダ　ユウイチロウ" userId="S::9502000@school.city.osaka.jp::9d501603-b736-4bcd-b9c3-7e632ce4df8b" providerId="AD" clId="Web-{6C6D734B-212B-4863-8D74-145D0EFD93F7}" dt="2024-03-06T05:39:10.153" v="353" actId="20577"/>
        <pc:sldMkLst>
          <pc:docMk/>
          <pc:sldMk cId="2067443830" sldId="286"/>
        </pc:sldMkLst>
        <pc:spChg chg="mod">
          <ac:chgData name="ウエダ　ユウイチロウ" userId="S::9502000@school.city.osaka.jp::9d501603-b736-4bcd-b9c3-7e632ce4df8b" providerId="AD" clId="Web-{6C6D734B-212B-4863-8D74-145D0EFD93F7}" dt="2024-03-06T05:34:41.850" v="309" actId="20577"/>
          <ac:spMkLst>
            <pc:docMk/>
            <pc:sldMk cId="2067443830" sldId="286"/>
            <ac:spMk id="2" creationId="{021BACAF-D1C3-8C9A-CD5E-33E927937C5F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39:10.153" v="353" actId="20577"/>
          <ac:spMkLst>
            <pc:docMk/>
            <pc:sldMk cId="2067443830" sldId="286"/>
            <ac:spMk id="3" creationId="{A1F6FA33-C93E-CE0A-7F7A-DDC7FE577B81}"/>
          </ac:spMkLst>
        </pc:spChg>
        <pc:spChg chg="mod">
          <ac:chgData name="ウエダ　ユウイチロウ" userId="S::9502000@school.city.osaka.jp::9d501603-b736-4bcd-b9c3-7e632ce4df8b" providerId="AD" clId="Web-{6C6D734B-212B-4863-8D74-145D0EFD93F7}" dt="2024-03-06T05:39:01.840" v="346" actId="20577"/>
          <ac:spMkLst>
            <pc:docMk/>
            <pc:sldMk cId="2067443830" sldId="286"/>
            <ac:spMk id="4" creationId="{68CC2CFA-6648-36E9-C386-CB19B7E99F5D}"/>
          </ac:spMkLst>
        </pc:spChg>
      </pc:sldChg>
      <pc:sldChg chg="modSp">
        <pc:chgData name="ウエダ　ユウイチロウ" userId="S::9502000@school.city.osaka.jp::9d501603-b736-4bcd-b9c3-7e632ce4df8b" providerId="AD" clId="Web-{6C6D734B-212B-4863-8D74-145D0EFD93F7}" dt="2024-03-06T05:45:07.568" v="440" actId="20577"/>
        <pc:sldMkLst>
          <pc:docMk/>
          <pc:sldMk cId="3401919822" sldId="287"/>
        </pc:sldMkLst>
        <pc:spChg chg="mod">
          <ac:chgData name="ウエダ　ユウイチロウ" userId="S::9502000@school.city.osaka.jp::9d501603-b736-4bcd-b9c3-7e632ce4df8b" providerId="AD" clId="Web-{6C6D734B-212B-4863-8D74-145D0EFD93F7}" dt="2024-03-06T05:45:07.568" v="440" actId="20577"/>
          <ac:spMkLst>
            <pc:docMk/>
            <pc:sldMk cId="3401919822" sldId="287"/>
            <ac:spMk id="3" creationId="{31E1C0FA-B5AD-9915-04A5-545B102E789C}"/>
          </ac:spMkLst>
        </pc:spChg>
      </pc:sldChg>
    </pc:docChg>
  </pc:docChgLst>
  <pc:docChgLst>
    <pc:chgData name="ハブチ　カオリ" userId="S::5287413@school.city.osaka.jp::551e6439-f8ca-4104-a6ae-5e3709d51aaa" providerId="AD" clId="Web-{11C46C42-C532-4F55-BFF2-7CA4DFED2E63}"/>
    <pc:docChg chg="modSld">
      <pc:chgData name="ハブチ　カオリ" userId="S::5287413@school.city.osaka.jp::551e6439-f8ca-4104-a6ae-5e3709d51aaa" providerId="AD" clId="Web-{11C46C42-C532-4F55-BFF2-7CA4DFED2E63}" dt="2024-03-06T14:39:52.353" v="23" actId="1076"/>
      <pc:docMkLst>
        <pc:docMk/>
      </pc:docMkLst>
      <pc:sldChg chg="modSp">
        <pc:chgData name="ハブチ　カオリ" userId="S::5287413@school.city.osaka.jp::551e6439-f8ca-4104-a6ae-5e3709d51aaa" providerId="AD" clId="Web-{11C46C42-C532-4F55-BFF2-7CA4DFED2E63}" dt="2024-03-06T14:34:28.940" v="1" actId="1076"/>
        <pc:sldMkLst>
          <pc:docMk/>
          <pc:sldMk cId="3164792684" sldId="271"/>
        </pc:sldMkLst>
        <pc:spChg chg="mod">
          <ac:chgData name="ハブチ　カオリ" userId="S::5287413@school.city.osaka.jp::551e6439-f8ca-4104-a6ae-5e3709d51aaa" providerId="AD" clId="Web-{11C46C42-C532-4F55-BFF2-7CA4DFED2E63}" dt="2024-03-06T14:34:28.940" v="1" actId="1076"/>
          <ac:spMkLst>
            <pc:docMk/>
            <pc:sldMk cId="3164792684" sldId="271"/>
            <ac:spMk id="2" creationId="{9F417A05-DEFC-9C90-1B00-C308CA8A9389}"/>
          </ac:spMkLst>
        </pc:spChg>
        <pc:spChg chg="mod">
          <ac:chgData name="ハブチ　カオリ" userId="S::5287413@school.city.osaka.jp::551e6439-f8ca-4104-a6ae-5e3709d51aaa" providerId="AD" clId="Web-{11C46C42-C532-4F55-BFF2-7CA4DFED2E63}" dt="2024-03-06T14:34:24.690" v="0" actId="1076"/>
          <ac:spMkLst>
            <pc:docMk/>
            <pc:sldMk cId="3164792684" sldId="271"/>
            <ac:spMk id="3" creationId="{53DC1C5E-1238-CF4E-5BFA-B325705CD5CE}"/>
          </ac:spMkLst>
        </pc:spChg>
      </pc:sldChg>
      <pc:sldChg chg="modSp">
        <pc:chgData name="ハブチ　カオリ" userId="S::5287413@school.city.osaka.jp::551e6439-f8ca-4104-a6ae-5e3709d51aaa" providerId="AD" clId="Web-{11C46C42-C532-4F55-BFF2-7CA4DFED2E63}" dt="2024-03-06T14:37:07.772" v="9" actId="20577"/>
        <pc:sldMkLst>
          <pc:docMk/>
          <pc:sldMk cId="2067443830" sldId="286"/>
        </pc:sldMkLst>
        <pc:spChg chg="mod">
          <ac:chgData name="ハブチ　カオリ" userId="S::5287413@school.city.osaka.jp::551e6439-f8ca-4104-a6ae-5e3709d51aaa" providerId="AD" clId="Web-{11C46C42-C532-4F55-BFF2-7CA4DFED2E63}" dt="2024-03-06T14:36:40.599" v="5" actId="14100"/>
          <ac:spMkLst>
            <pc:docMk/>
            <pc:sldMk cId="2067443830" sldId="286"/>
            <ac:spMk id="2" creationId="{021BACAF-D1C3-8C9A-CD5E-33E927937C5F}"/>
          </ac:spMkLst>
        </pc:spChg>
        <pc:spChg chg="mod">
          <ac:chgData name="ハブチ　カオリ" userId="S::5287413@school.city.osaka.jp::551e6439-f8ca-4104-a6ae-5e3709d51aaa" providerId="AD" clId="Web-{11C46C42-C532-4F55-BFF2-7CA4DFED2E63}" dt="2024-03-06T14:37:07.772" v="9" actId="20577"/>
          <ac:spMkLst>
            <pc:docMk/>
            <pc:sldMk cId="2067443830" sldId="286"/>
            <ac:spMk id="4" creationId="{68CC2CFA-6648-36E9-C386-CB19B7E99F5D}"/>
          </ac:spMkLst>
        </pc:spChg>
        <pc:picChg chg="mod">
          <ac:chgData name="ハブチ　カオリ" userId="S::5287413@school.city.osaka.jp::551e6439-f8ca-4104-a6ae-5e3709d51aaa" providerId="AD" clId="Web-{11C46C42-C532-4F55-BFF2-7CA4DFED2E63}" dt="2024-03-06T14:37:03.459" v="7" actId="1076"/>
          <ac:picMkLst>
            <pc:docMk/>
            <pc:sldMk cId="2067443830" sldId="286"/>
            <ac:picMk id="5" creationId="{082F7966-14CE-F79F-F51A-17B995808C7C}"/>
          </ac:picMkLst>
        </pc:picChg>
      </pc:sldChg>
      <pc:sldChg chg="modSp">
        <pc:chgData name="ハブチ　カオリ" userId="S::5287413@school.city.osaka.jp::551e6439-f8ca-4104-a6ae-5e3709d51aaa" providerId="AD" clId="Web-{11C46C42-C532-4F55-BFF2-7CA4DFED2E63}" dt="2024-03-06T14:39:52.353" v="23" actId="1076"/>
        <pc:sldMkLst>
          <pc:docMk/>
          <pc:sldMk cId="3401919822" sldId="287"/>
        </pc:sldMkLst>
        <pc:spChg chg="mod">
          <ac:chgData name="ハブチ　カオリ" userId="S::5287413@school.city.osaka.jp::551e6439-f8ca-4104-a6ae-5e3709d51aaa" providerId="AD" clId="Web-{11C46C42-C532-4F55-BFF2-7CA4DFED2E63}" dt="2024-03-06T14:39:52.353" v="23" actId="1076"/>
          <ac:spMkLst>
            <pc:docMk/>
            <pc:sldMk cId="3401919822" sldId="287"/>
            <ac:spMk id="2" creationId="{88A32EE0-D17E-0506-4877-08D7E141FF54}"/>
          </ac:spMkLst>
        </pc:spChg>
        <pc:spChg chg="mod">
          <ac:chgData name="ハブチ　カオリ" userId="S::5287413@school.city.osaka.jp::551e6439-f8ca-4104-a6ae-5e3709d51aaa" providerId="AD" clId="Web-{11C46C42-C532-4F55-BFF2-7CA4DFED2E63}" dt="2024-03-06T14:39:30.744" v="22" actId="1076"/>
          <ac:spMkLst>
            <pc:docMk/>
            <pc:sldMk cId="3401919822" sldId="287"/>
            <ac:spMk id="3" creationId="{31E1C0FA-B5AD-9915-04A5-545B102E789C}"/>
          </ac:spMkLst>
        </pc:spChg>
      </pc:sldChg>
    </pc:docChg>
  </pc:docChgLst>
  <pc:docChgLst>
    <pc:chgData name="オガワ　レノ" userId="S::4441816@school.city.osaka.jp::d75bc731-c155-4129-b88a-a3580d31b175" providerId="AD" clId="Web-{4575DBBD-A8CA-4AF2-8675-E99860BABCC4}"/>
    <pc:docChg chg="modSld">
      <pc:chgData name="オガワ　レノ" userId="S::4441816@school.city.osaka.jp::d75bc731-c155-4129-b88a-a3580d31b175" providerId="AD" clId="Web-{4575DBBD-A8CA-4AF2-8675-E99860BABCC4}" dt="2024-02-21T06:06:33.473" v="17" actId="20577"/>
      <pc:docMkLst>
        <pc:docMk/>
      </pc:docMkLst>
      <pc:sldChg chg="addSp delSp modSp">
        <pc:chgData name="オガワ　レノ" userId="S::4441816@school.city.osaka.jp::d75bc731-c155-4129-b88a-a3580d31b175" providerId="AD" clId="Web-{4575DBBD-A8CA-4AF2-8675-E99860BABCC4}" dt="2024-02-21T06:06:33.473" v="17" actId="20577"/>
        <pc:sldMkLst>
          <pc:docMk/>
          <pc:sldMk cId="391454072" sldId="262"/>
        </pc:sldMkLst>
        <pc:spChg chg="del mod">
          <ac:chgData name="オガワ　レノ" userId="S::4441816@school.city.osaka.jp::d75bc731-c155-4129-b88a-a3580d31b175" providerId="AD" clId="Web-{4575DBBD-A8CA-4AF2-8675-E99860BABCC4}" dt="2024-02-21T06:06:19.629" v="3"/>
          <ac:spMkLst>
            <pc:docMk/>
            <pc:sldMk cId="391454072" sldId="262"/>
            <ac:spMk id="2" creationId="{5C5C1512-4F1F-38CB-F4A4-BE69086F03A2}"/>
          </ac:spMkLst>
        </pc:spChg>
        <pc:spChg chg="add mod">
          <ac:chgData name="オガワ　レノ" userId="S::4441816@school.city.osaka.jp::d75bc731-c155-4129-b88a-a3580d31b175" providerId="AD" clId="Web-{4575DBBD-A8CA-4AF2-8675-E99860BABCC4}" dt="2024-02-21T06:06:33.473" v="17" actId="20577"/>
          <ac:spMkLst>
            <pc:docMk/>
            <pc:sldMk cId="391454072" sldId="262"/>
            <ac:spMk id="5" creationId="{541267F8-2ED8-418D-27EB-E02005EA46C9}"/>
          </ac:spMkLst>
        </pc:spChg>
      </pc:sldChg>
    </pc:docChg>
  </pc:docChgLst>
  <pc:docChgLst>
    <pc:chgData name="ハブチ　カオリ" userId="S::5287413@school.city.osaka.jp::551e6439-f8ca-4104-a6ae-5e3709d51aaa" providerId="AD" clId="Web-{8A81265B-A4C5-4D48-9267-504F7E63674D}"/>
    <pc:docChg chg="modSld">
      <pc:chgData name="ハブチ　カオリ" userId="S::5287413@school.city.osaka.jp::551e6439-f8ca-4104-a6ae-5e3709d51aaa" providerId="AD" clId="Web-{8A81265B-A4C5-4D48-9267-504F7E63674D}" dt="2024-03-05T06:10:35.337" v="2" actId="1076"/>
      <pc:docMkLst>
        <pc:docMk/>
      </pc:docMkLst>
      <pc:sldChg chg="addSp delSp modSp">
        <pc:chgData name="ハブチ　カオリ" userId="S::5287413@school.city.osaka.jp::551e6439-f8ca-4104-a6ae-5e3709d51aaa" providerId="AD" clId="Web-{8A81265B-A4C5-4D48-9267-504F7E63674D}" dt="2024-03-05T06:10:35.337" v="2" actId="1076"/>
        <pc:sldMkLst>
          <pc:docMk/>
          <pc:sldMk cId="1785880218" sldId="284"/>
        </pc:sldMkLst>
        <pc:spChg chg="del">
          <ac:chgData name="ハブチ　カオリ" userId="S::5287413@school.city.osaka.jp::551e6439-f8ca-4104-a6ae-5e3709d51aaa" providerId="AD" clId="Web-{8A81265B-A4C5-4D48-9267-504F7E63674D}" dt="2024-03-05T06:10:20.836" v="1"/>
          <ac:spMkLst>
            <pc:docMk/>
            <pc:sldMk cId="1785880218" sldId="284"/>
            <ac:spMk id="6" creationId="{C78AA1BD-14C4-5B6D-7DE8-D5065EEE4749}"/>
          </ac:spMkLst>
        </pc:spChg>
        <pc:picChg chg="add mod ord">
          <ac:chgData name="ハブチ　カオリ" userId="S::5287413@school.city.osaka.jp::551e6439-f8ca-4104-a6ae-5e3709d51aaa" providerId="AD" clId="Web-{8A81265B-A4C5-4D48-9267-504F7E63674D}" dt="2024-03-05T06:10:35.337" v="2" actId="1076"/>
          <ac:picMkLst>
            <pc:docMk/>
            <pc:sldMk cId="1785880218" sldId="284"/>
            <ac:picMk id="3" creationId="{E2B33F17-7AF1-FFC0-6CC8-E47D1E9C72EA}"/>
          </ac:picMkLst>
        </pc:picChg>
        <pc:picChg chg="mod">
          <ac:chgData name="ハブチ　カオリ" userId="S::5287413@school.city.osaka.jp::551e6439-f8ca-4104-a6ae-5e3709d51aaa" providerId="AD" clId="Web-{8A81265B-A4C5-4D48-9267-504F7E63674D}" dt="2024-03-05T06:08:43.877" v="0" actId="1076"/>
          <ac:picMkLst>
            <pc:docMk/>
            <pc:sldMk cId="1785880218" sldId="284"/>
            <ac:picMk id="4" creationId="{52D7C8DF-8D73-ABF3-30D3-B7357B6B4BC9}"/>
          </ac:picMkLst>
        </pc:picChg>
      </pc:sldChg>
    </pc:docChg>
  </pc:docChgLst>
  <pc:docChgLst>
    <pc:chgData name="ハブチ　カオリ" userId="S::5287413@school.city.osaka.jp::551e6439-f8ca-4104-a6ae-5e3709d51aaa" providerId="AD" clId="Web-{682F2ACA-0CB2-4F87-B48C-52B843C7BFF1}"/>
    <pc:docChg chg="addSld modSld">
      <pc:chgData name="ハブチ　カオリ" userId="S::5287413@school.city.osaka.jp::551e6439-f8ca-4104-a6ae-5e3709d51aaa" providerId="AD" clId="Web-{682F2ACA-0CB2-4F87-B48C-52B843C7BFF1}" dt="2024-03-06T15:13:51.053" v="57" actId="1076"/>
      <pc:docMkLst>
        <pc:docMk/>
      </pc:docMkLst>
      <pc:sldChg chg="addSp delSp modSp new mod setBg">
        <pc:chgData name="ハブチ　カオリ" userId="S::5287413@school.city.osaka.jp::551e6439-f8ca-4104-a6ae-5e3709d51aaa" providerId="AD" clId="Web-{682F2ACA-0CB2-4F87-B48C-52B843C7BFF1}" dt="2024-03-06T15:13:51.053" v="57" actId="1076"/>
        <pc:sldMkLst>
          <pc:docMk/>
          <pc:sldMk cId="2185189468" sldId="288"/>
        </pc:sldMkLst>
        <pc:spChg chg="mod">
          <ac:chgData name="ハブチ　カオリ" userId="S::5287413@school.city.osaka.jp::551e6439-f8ca-4104-a6ae-5e3709d51aaa" providerId="AD" clId="Web-{682F2ACA-0CB2-4F87-B48C-52B843C7BFF1}" dt="2024-03-06T15:13:26.083" v="52"/>
          <ac:spMkLst>
            <pc:docMk/>
            <pc:sldMk cId="2185189468" sldId="288"/>
            <ac:spMk id="2" creationId="{A9F492B2-AC9B-83BA-A6C0-8B18FF24C1BF}"/>
          </ac:spMkLst>
        </pc:spChg>
        <pc:spChg chg="del mod">
          <ac:chgData name="ハブチ　カオリ" userId="S::5287413@school.city.osaka.jp::551e6439-f8ca-4104-a6ae-5e3709d51aaa" providerId="AD" clId="Web-{682F2ACA-0CB2-4F87-B48C-52B843C7BFF1}" dt="2024-03-06T15:02:49.772" v="3"/>
          <ac:spMkLst>
            <pc:docMk/>
            <pc:sldMk cId="2185189468" sldId="288"/>
            <ac:spMk id="3" creationId="{C8DF85CE-7739-177B-1388-B4CFD4F96710}"/>
          </ac:spMkLst>
        </pc:spChg>
        <pc:spChg chg="add del mod">
          <ac:chgData name="ハブチ　カオリ" userId="S::5287413@school.city.osaka.jp::551e6439-f8ca-4104-a6ae-5e3709d51aaa" providerId="AD" clId="Web-{682F2ACA-0CB2-4F87-B48C-52B843C7BFF1}" dt="2024-03-06T15:11:20.158" v="40"/>
          <ac:spMkLst>
            <pc:docMk/>
            <pc:sldMk cId="2185189468" sldId="288"/>
            <ac:spMk id="4" creationId="{681E3E4E-2A93-B572-F438-5D5AFBFF83DC}"/>
          </ac:spMkLst>
        </pc:spChg>
        <pc:spChg chg="add del">
          <ac:chgData name="ハブチ　カオリ" userId="S::5287413@school.city.osaka.jp::551e6439-f8ca-4104-a6ae-5e3709d51aaa" providerId="AD" clId="Web-{682F2ACA-0CB2-4F87-B48C-52B843C7BFF1}" dt="2024-03-06T15:13:08.192" v="49"/>
          <ac:spMkLst>
            <pc:docMk/>
            <pc:sldMk cId="2185189468" sldId="288"/>
            <ac:spMk id="11" creationId="{C4879EFC-8E62-4E00-973C-C45EE9EC676D}"/>
          </ac:spMkLst>
        </pc:spChg>
        <pc:spChg chg="add del">
          <ac:chgData name="ハブチ　カオリ" userId="S::5287413@school.city.osaka.jp::551e6439-f8ca-4104-a6ae-5e3709d51aaa" providerId="AD" clId="Web-{682F2ACA-0CB2-4F87-B48C-52B843C7BFF1}" dt="2024-03-06T15:13:08.192" v="49"/>
          <ac:spMkLst>
            <pc:docMk/>
            <pc:sldMk cId="2185189468" sldId="288"/>
            <ac:spMk id="13" creationId="{D6A9C53F-5F90-40A5-8C85-5412D39C8C68}"/>
          </ac:spMkLst>
        </pc:spChg>
        <pc:spChg chg="add del">
          <ac:chgData name="ハブチ　カオリ" userId="S::5287413@school.city.osaka.jp::551e6439-f8ca-4104-a6ae-5e3709d51aaa" providerId="AD" clId="Web-{682F2ACA-0CB2-4F87-B48C-52B843C7BFF1}" dt="2024-03-06T15:13:26.083" v="51"/>
          <ac:spMkLst>
            <pc:docMk/>
            <pc:sldMk cId="2185189468" sldId="288"/>
            <ac:spMk id="15" creationId="{586B4EF9-43BA-4655-A6FF-1D8E21574C95}"/>
          </ac:spMkLst>
        </pc:spChg>
        <pc:spChg chg="add del">
          <ac:chgData name="ハブチ　カオリ" userId="S::5287413@school.city.osaka.jp::551e6439-f8ca-4104-a6ae-5e3709d51aaa" providerId="AD" clId="Web-{682F2ACA-0CB2-4F87-B48C-52B843C7BFF1}" dt="2024-03-06T15:13:26.083" v="51"/>
          <ac:spMkLst>
            <pc:docMk/>
            <pc:sldMk cId="2185189468" sldId="288"/>
            <ac:spMk id="16" creationId="{96646FC9-C66D-4EC7-8310-0DD4ACC49C6C}"/>
          </ac:spMkLst>
        </pc:spChg>
        <pc:spChg chg="add del">
          <ac:chgData name="ハブチ　カオリ" userId="S::5287413@school.city.osaka.jp::551e6439-f8ca-4104-a6ae-5e3709d51aaa" providerId="AD" clId="Web-{682F2ACA-0CB2-4F87-B48C-52B843C7BFF1}" dt="2024-03-06T15:13:26.083" v="51"/>
          <ac:spMkLst>
            <pc:docMk/>
            <pc:sldMk cId="2185189468" sldId="288"/>
            <ac:spMk id="17" creationId="{A3473CF9-37EB-43E7-89EF-D2D1C53D1DAC}"/>
          </ac:spMkLst>
        </pc:spChg>
        <pc:spChg chg="add">
          <ac:chgData name="ハブチ　カオリ" userId="S::5287413@school.city.osaka.jp::551e6439-f8ca-4104-a6ae-5e3709d51aaa" providerId="AD" clId="Web-{682F2ACA-0CB2-4F87-B48C-52B843C7BFF1}" dt="2024-03-06T15:13:26.083" v="52"/>
          <ac:spMkLst>
            <pc:docMk/>
            <pc:sldMk cId="2185189468" sldId="288"/>
            <ac:spMk id="19" creationId="{C4879EFC-8E62-4E00-973C-C45EE9EC676D}"/>
          </ac:spMkLst>
        </pc:spChg>
        <pc:spChg chg="add">
          <ac:chgData name="ハブチ　カオリ" userId="S::5287413@school.city.osaka.jp::551e6439-f8ca-4104-a6ae-5e3709d51aaa" providerId="AD" clId="Web-{682F2ACA-0CB2-4F87-B48C-52B843C7BFF1}" dt="2024-03-06T15:13:26.083" v="52"/>
          <ac:spMkLst>
            <pc:docMk/>
            <pc:sldMk cId="2185189468" sldId="288"/>
            <ac:spMk id="20" creationId="{D6A9C53F-5F90-40A5-8C85-5412D39C8C68}"/>
          </ac:spMkLst>
        </pc:spChg>
        <pc:picChg chg="add mod">
          <ac:chgData name="ハブチ　カオリ" userId="S::5287413@school.city.osaka.jp::551e6439-f8ca-4104-a6ae-5e3709d51aaa" providerId="AD" clId="Web-{682F2ACA-0CB2-4F87-B48C-52B843C7BFF1}" dt="2024-03-06T15:13:51.053" v="57" actId="1076"/>
          <ac:picMkLst>
            <pc:docMk/>
            <pc:sldMk cId="2185189468" sldId="288"/>
            <ac:picMk id="5" creationId="{C2C5293C-F177-561C-E2D8-EF32475DCF4C}"/>
          </ac:picMkLst>
        </pc:picChg>
        <pc:picChg chg="add mod">
          <ac:chgData name="ハブチ　カオリ" userId="S::5287413@school.city.osaka.jp::551e6439-f8ca-4104-a6ae-5e3709d51aaa" providerId="AD" clId="Web-{682F2ACA-0CB2-4F87-B48C-52B843C7BFF1}" dt="2024-03-06T15:13:33.333" v="54" actId="1076"/>
          <ac:picMkLst>
            <pc:docMk/>
            <pc:sldMk cId="2185189468" sldId="288"/>
            <ac:picMk id="6" creationId="{07E16D28-DF7C-1A6F-9B46-DD7DA47ADACD}"/>
          </ac:picMkLst>
        </pc:picChg>
      </pc:sldChg>
    </pc:docChg>
  </pc:docChgLst>
  <pc:docChgLst>
    <pc:chgData name="ハブチ　カオリ" userId="S::5287413@school.city.osaka.jp::551e6439-f8ca-4104-a6ae-5e3709d51aaa" providerId="AD" clId="Web-{E912DDBD-CCBA-4ACB-B6C1-E09EF504EAF7}"/>
    <pc:docChg chg="modSld">
      <pc:chgData name="ハブチ　カオリ" userId="S::5287413@school.city.osaka.jp::551e6439-f8ca-4104-a6ae-5e3709d51aaa" providerId="AD" clId="Web-{E912DDBD-CCBA-4ACB-B6C1-E09EF504EAF7}" dt="2024-03-06T06:08:55.149" v="133" actId="1076"/>
      <pc:docMkLst>
        <pc:docMk/>
      </pc:docMkLst>
      <pc:sldChg chg="modSp">
        <pc:chgData name="ハブチ　カオリ" userId="S::5287413@school.city.osaka.jp::551e6439-f8ca-4104-a6ae-5e3709d51aaa" providerId="AD" clId="Web-{E912DDBD-CCBA-4ACB-B6C1-E09EF504EAF7}" dt="2024-03-06T05:49:52.100" v="11" actId="20577"/>
        <pc:sldMkLst>
          <pc:docMk/>
          <pc:sldMk cId="375192671" sldId="282"/>
        </pc:sldMkLst>
        <pc:spChg chg="mod">
          <ac:chgData name="ハブチ　カオリ" userId="S::5287413@school.city.osaka.jp::551e6439-f8ca-4104-a6ae-5e3709d51aaa" providerId="AD" clId="Web-{E912DDBD-CCBA-4ACB-B6C1-E09EF504EAF7}" dt="2024-03-06T05:49:52.100" v="11" actId="20577"/>
          <ac:spMkLst>
            <pc:docMk/>
            <pc:sldMk cId="375192671" sldId="282"/>
            <ac:spMk id="4" creationId="{F861343B-B43E-08FA-742F-B14B3B8381D6}"/>
          </ac:spMkLst>
        </pc:spChg>
      </pc:sldChg>
      <pc:sldChg chg="modSp">
        <pc:chgData name="ハブチ　カオリ" userId="S::5287413@school.city.osaka.jp::551e6439-f8ca-4104-a6ae-5e3709d51aaa" providerId="AD" clId="Web-{E912DDBD-CCBA-4ACB-B6C1-E09EF504EAF7}" dt="2024-03-06T06:08:55.149" v="133" actId="1076"/>
        <pc:sldMkLst>
          <pc:docMk/>
          <pc:sldMk cId="2067443830" sldId="286"/>
        </pc:sldMkLst>
        <pc:picChg chg="mod">
          <ac:chgData name="ハブチ　カオリ" userId="S::5287413@school.city.osaka.jp::551e6439-f8ca-4104-a6ae-5e3709d51aaa" providerId="AD" clId="Web-{E912DDBD-CCBA-4ACB-B6C1-E09EF504EAF7}" dt="2024-03-06T06:08:55.149" v="133" actId="1076"/>
          <ac:picMkLst>
            <pc:docMk/>
            <pc:sldMk cId="2067443830" sldId="286"/>
            <ac:picMk id="5" creationId="{082F7966-14CE-F79F-F51A-17B995808C7C}"/>
          </ac:picMkLst>
        </pc:picChg>
      </pc:sldChg>
      <pc:sldChg chg="addSp delSp modSp mod setBg">
        <pc:chgData name="ハブチ　カオリ" userId="S::5287413@school.city.osaka.jp::551e6439-f8ca-4104-a6ae-5e3709d51aaa" providerId="AD" clId="Web-{E912DDBD-CCBA-4ACB-B6C1-E09EF504EAF7}" dt="2024-03-06T06:05:55.863" v="132" actId="20577"/>
        <pc:sldMkLst>
          <pc:docMk/>
          <pc:sldMk cId="3401919822" sldId="287"/>
        </pc:sldMkLst>
        <pc:spChg chg="mod">
          <ac:chgData name="ハブチ　カオリ" userId="S::5287413@school.city.osaka.jp::551e6439-f8ca-4104-a6ae-5e3709d51aaa" providerId="AD" clId="Web-{E912DDBD-CCBA-4ACB-B6C1-E09EF504EAF7}" dt="2024-03-06T06:03:26.077" v="130"/>
          <ac:spMkLst>
            <pc:docMk/>
            <pc:sldMk cId="3401919822" sldId="287"/>
            <ac:spMk id="2" creationId="{88A32EE0-D17E-0506-4877-08D7E141FF54}"/>
          </ac:spMkLst>
        </pc:spChg>
        <pc:spChg chg="mod">
          <ac:chgData name="ハブチ　カオリ" userId="S::5287413@school.city.osaka.jp::551e6439-f8ca-4104-a6ae-5e3709d51aaa" providerId="AD" clId="Web-{E912DDBD-CCBA-4ACB-B6C1-E09EF504EAF7}" dt="2024-03-06T06:05:55.863" v="132" actId="20577"/>
          <ac:spMkLst>
            <pc:docMk/>
            <pc:sldMk cId="3401919822" sldId="287"/>
            <ac:spMk id="3" creationId="{31E1C0FA-B5AD-9915-04A5-545B102E789C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1.202" v="125"/>
          <ac:spMkLst>
            <pc:docMk/>
            <pc:sldMk cId="3401919822" sldId="287"/>
            <ac:spMk id="8" creationId="{C2554CA6-288E-4202-BC52-2E5A8F0C0AED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1.202" v="125"/>
          <ac:spMkLst>
            <pc:docMk/>
            <pc:sldMk cId="3401919822" sldId="287"/>
            <ac:spMk id="10" creationId="{B10BB131-AC8E-4A8E-A5D1-36260F720C3B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1.202" v="125"/>
          <ac:spMkLst>
            <pc:docMk/>
            <pc:sldMk cId="3401919822" sldId="287"/>
            <ac:spMk id="12" creationId="{5B7778FC-632E-4DCA-A7CB-0D7731CCF970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1.202" v="125"/>
          <ac:spMkLst>
            <pc:docMk/>
            <pc:sldMk cId="3401919822" sldId="287"/>
            <ac:spMk id="14" creationId="{FA23A907-97FB-4A8F-880A-DD77401C4296}"/>
          </ac:spMkLst>
        </pc:spChg>
        <pc:spChg chg="add">
          <ac:chgData name="ハブチ　カオリ" userId="S::5287413@school.city.osaka.jp::551e6439-f8ca-4104-a6ae-5e3709d51aaa" providerId="AD" clId="Web-{E912DDBD-CCBA-4ACB-B6C1-E09EF504EAF7}" dt="2024-03-06T06:03:26.077" v="130"/>
          <ac:spMkLst>
            <pc:docMk/>
            <pc:sldMk cId="3401919822" sldId="287"/>
            <ac:spMk id="15" creationId="{D5B0017B-2ECA-49AF-B397-DC140825DF8D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8.967" v="127"/>
          <ac:spMkLst>
            <pc:docMk/>
            <pc:sldMk cId="3401919822" sldId="287"/>
            <ac:spMk id="16" creationId="{ED888B23-07FA-482A-96DF-47E31AF1A603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8.967" v="127"/>
          <ac:spMkLst>
            <pc:docMk/>
            <pc:sldMk cId="3401919822" sldId="287"/>
            <ac:spMk id="17" creationId="{5C8908E2-EE49-44D2-9428-A28D2312A8D5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18.967" v="127"/>
          <ac:spMkLst>
            <pc:docMk/>
            <pc:sldMk cId="3401919822" sldId="287"/>
            <ac:spMk id="20" creationId="{BD92035A-AA2F-4CD8-A556-1CE8BDEC75BD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26.077" v="129"/>
          <ac:spMkLst>
            <pc:docMk/>
            <pc:sldMk cId="3401919822" sldId="287"/>
            <ac:spMk id="22" creationId="{907EF6B7-1338-4443-8C46-6A318D952DFD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26.077" v="129"/>
          <ac:spMkLst>
            <pc:docMk/>
            <pc:sldMk cId="3401919822" sldId="287"/>
            <ac:spMk id="23" creationId="{DAAE4CDD-124C-4DCF-9584-B6033B545DD5}"/>
          </ac:spMkLst>
        </pc:spChg>
        <pc:spChg chg="add del">
          <ac:chgData name="ハブチ　カオリ" userId="S::5287413@school.city.osaka.jp::551e6439-f8ca-4104-a6ae-5e3709d51aaa" providerId="AD" clId="Web-{E912DDBD-CCBA-4ACB-B6C1-E09EF504EAF7}" dt="2024-03-06T06:03:26.077" v="129"/>
          <ac:spMkLst>
            <pc:docMk/>
            <pc:sldMk cId="3401919822" sldId="287"/>
            <ac:spMk id="24" creationId="{081E4A58-353D-44AE-B2FC-2A74E2E400F7}"/>
          </ac:spMkLst>
        </pc:spChg>
        <pc:spChg chg="add">
          <ac:chgData name="ハブチ　カオリ" userId="S::5287413@school.city.osaka.jp::551e6439-f8ca-4104-a6ae-5e3709d51aaa" providerId="AD" clId="Web-{E912DDBD-CCBA-4ACB-B6C1-E09EF504EAF7}" dt="2024-03-06T06:03:26.077" v="130"/>
          <ac:spMkLst>
            <pc:docMk/>
            <pc:sldMk cId="3401919822" sldId="287"/>
            <ac:spMk id="26" creationId="{B6CDA21F-E7AF-4C75-8395-33F58D5B0E45}"/>
          </ac:spMkLst>
        </pc:spChg>
        <pc:grpChg chg="add del">
          <ac:chgData name="ハブチ　カオリ" userId="S::5287413@school.city.osaka.jp::551e6439-f8ca-4104-a6ae-5e3709d51aaa" providerId="AD" clId="Web-{E912DDBD-CCBA-4ACB-B6C1-E09EF504EAF7}" dt="2024-03-06T06:03:18.967" v="127"/>
          <ac:grpSpMkLst>
            <pc:docMk/>
            <pc:sldMk cId="3401919822" sldId="287"/>
            <ac:grpSpMk id="18" creationId="{5D1A9D8B-3117-4D9D-BDA4-DD81895098B0}"/>
          </ac:grpSpMkLst>
        </pc:grpChg>
        <pc:grpChg chg="add">
          <ac:chgData name="ハブチ　カオリ" userId="S::5287413@school.city.osaka.jp::551e6439-f8ca-4104-a6ae-5e3709d51aaa" providerId="AD" clId="Web-{E912DDBD-CCBA-4ACB-B6C1-E09EF504EAF7}" dt="2024-03-06T06:03:26.077" v="130"/>
          <ac:grpSpMkLst>
            <pc:docMk/>
            <pc:sldMk cId="3401919822" sldId="287"/>
            <ac:grpSpMk id="27" creationId="{AE1C45F0-260A-458C-96ED-C1F6D2151219}"/>
          </ac:grpSpMkLst>
        </pc:grpChg>
        <pc:cxnChg chg="add">
          <ac:chgData name="ハブチ　カオリ" userId="S::5287413@school.city.osaka.jp::551e6439-f8ca-4104-a6ae-5e3709d51aaa" providerId="AD" clId="Web-{E912DDBD-CCBA-4ACB-B6C1-E09EF504EAF7}" dt="2024-03-06T06:03:26.077" v="130"/>
          <ac:cxnSpMkLst>
            <pc:docMk/>
            <pc:sldMk cId="3401919822" sldId="287"/>
            <ac:cxnSpMk id="29" creationId="{6CF1BAF6-AD41-4082-B212-8A1F9A2E8779}"/>
          </ac:cxnSpMkLst>
        </pc:cxnChg>
      </pc:sldChg>
    </pc:docChg>
  </pc:docChgLst>
  <pc:docChgLst>
    <pc:chgData name="ハブチ　カオリ" userId="S::5287413@school.city.osaka.jp::551e6439-f8ca-4104-a6ae-5e3709d51aaa" providerId="AD" clId="Web-{01192649-2597-40D9-819E-819748B2A996}"/>
    <pc:docChg chg="modSld">
      <pc:chgData name="ハブチ　カオリ" userId="S::5287413@school.city.osaka.jp::551e6439-f8ca-4104-a6ae-5e3709d51aaa" providerId="AD" clId="Web-{01192649-2597-40D9-819E-819748B2A996}" dt="2024-03-04T05:40:41.789" v="0"/>
      <pc:docMkLst>
        <pc:docMk/>
      </pc:docMkLst>
      <pc:sldChg chg="delSp">
        <pc:chgData name="ハブチ　カオリ" userId="S::5287413@school.city.osaka.jp::551e6439-f8ca-4104-a6ae-5e3709d51aaa" providerId="AD" clId="Web-{01192649-2597-40D9-819E-819748B2A996}" dt="2024-03-04T05:40:41.789" v="0"/>
        <pc:sldMkLst>
          <pc:docMk/>
          <pc:sldMk cId="169105220" sldId="269"/>
        </pc:sldMkLst>
        <pc:spChg chg="del">
          <ac:chgData name="ハブチ　カオリ" userId="S::5287413@school.city.osaka.jp::551e6439-f8ca-4104-a6ae-5e3709d51aaa" providerId="AD" clId="Web-{01192649-2597-40D9-819E-819748B2A996}" dt="2024-03-04T05:40:41.789" v="0"/>
          <ac:spMkLst>
            <pc:docMk/>
            <pc:sldMk cId="169105220" sldId="269"/>
            <ac:spMk id="2" creationId="{ADB27EE2-9DC0-A717-F47C-7B43FA15ADDA}"/>
          </ac:spMkLst>
        </pc:spChg>
      </pc:sldChg>
    </pc:docChg>
  </pc:docChgLst>
  <pc:docChgLst>
    <pc:chgData name="マスイ　ソウスケ" userId="S::4524694@school.city.osaka.jp::71ad2116-5a96-4b16-a3ac-cd0fa15557da" providerId="AD" clId="Web-{FDBA4926-06D0-42A4-B4C6-85772341B8E7}"/>
    <pc:docChg chg="addSld modSld">
      <pc:chgData name="マスイ　ソウスケ" userId="S::4524694@school.city.osaka.jp::71ad2116-5a96-4b16-a3ac-cd0fa15557da" providerId="AD" clId="Web-{FDBA4926-06D0-42A4-B4C6-85772341B8E7}" dt="2024-02-20T06:19:04.388" v="59" actId="20577"/>
      <pc:docMkLst>
        <pc:docMk/>
      </pc:docMkLst>
      <pc:sldChg chg="modSp new">
        <pc:chgData name="マスイ　ソウスケ" userId="S::4524694@school.city.osaka.jp::71ad2116-5a96-4b16-a3ac-cd0fa15557da" providerId="AD" clId="Web-{FDBA4926-06D0-42A4-B4C6-85772341B8E7}" dt="2024-02-20T06:19:04.388" v="59" actId="20577"/>
        <pc:sldMkLst>
          <pc:docMk/>
          <pc:sldMk cId="3743562874" sldId="257"/>
        </pc:sldMkLst>
        <pc:spChg chg="mod">
          <ac:chgData name="マスイ　ソウスケ" userId="S::4524694@school.city.osaka.jp::71ad2116-5a96-4b16-a3ac-cd0fa15557da" providerId="AD" clId="Web-{FDBA4926-06D0-42A4-B4C6-85772341B8E7}" dt="2024-02-20T06:15:51.273" v="12" actId="1076"/>
          <ac:spMkLst>
            <pc:docMk/>
            <pc:sldMk cId="3743562874" sldId="257"/>
            <ac:spMk id="2" creationId="{C1789774-C848-32EB-29AE-F1FA6EB35FD4}"/>
          </ac:spMkLst>
        </pc:spChg>
        <pc:spChg chg="mod">
          <ac:chgData name="マスイ　ソウスケ" userId="S::4524694@school.city.osaka.jp::71ad2116-5a96-4b16-a3ac-cd0fa15557da" providerId="AD" clId="Web-{FDBA4926-06D0-42A4-B4C6-85772341B8E7}" dt="2024-02-20T06:19:04.388" v="59" actId="20577"/>
          <ac:spMkLst>
            <pc:docMk/>
            <pc:sldMk cId="3743562874" sldId="257"/>
            <ac:spMk id="3" creationId="{06BD0CD8-CE3E-8D7E-D3DB-D710E8352A32}"/>
          </ac:spMkLst>
        </pc:spChg>
      </pc:sldChg>
    </pc:docChg>
  </pc:docChgLst>
  <pc:docChgLst>
    <pc:chgData name="マスイ　ソウスケ" userId="S::4524694@school.city.osaka.jp::71ad2116-5a96-4b16-a3ac-cd0fa15557da" providerId="AD" clId="Web-{550197EA-5A13-4894-AD1D-594E36B15A9F}"/>
    <pc:docChg chg="addSld delSld modSld sldOrd">
      <pc:chgData name="マスイ　ソウスケ" userId="S::4524694@school.city.osaka.jp::71ad2116-5a96-4b16-a3ac-cd0fa15557da" providerId="AD" clId="Web-{550197EA-5A13-4894-AD1D-594E36B15A9F}" dt="2024-03-04T06:17:29.080" v="243"/>
      <pc:docMkLst>
        <pc:docMk/>
      </pc:docMkLst>
      <pc:sldChg chg="add del">
        <pc:chgData name="マスイ　ソウスケ" userId="S::4524694@school.city.osaka.jp::71ad2116-5a96-4b16-a3ac-cd0fa15557da" providerId="AD" clId="Web-{550197EA-5A13-4894-AD1D-594E36B15A9F}" dt="2024-03-04T05:43:02.514" v="5"/>
        <pc:sldMkLst>
          <pc:docMk/>
          <pc:sldMk cId="2811523444" sldId="256"/>
        </pc:sldMkLst>
      </pc:sldChg>
      <pc:sldChg chg="add del">
        <pc:chgData name="マスイ　ソウスケ" userId="S::4524694@school.city.osaka.jp::71ad2116-5a96-4b16-a3ac-cd0fa15557da" providerId="AD" clId="Web-{550197EA-5A13-4894-AD1D-594E36B15A9F}" dt="2024-03-04T05:43:17.389" v="11"/>
        <pc:sldMkLst>
          <pc:docMk/>
          <pc:sldMk cId="3743562874" sldId="257"/>
        </pc:sldMkLst>
      </pc:sldChg>
      <pc:sldChg chg="modSp">
        <pc:chgData name="マスイ　ソウスケ" userId="S::4524694@school.city.osaka.jp::71ad2116-5a96-4b16-a3ac-cd0fa15557da" providerId="AD" clId="Web-{550197EA-5A13-4894-AD1D-594E36B15A9F}" dt="2024-03-04T06:09:08.396" v="170" actId="20577"/>
        <pc:sldMkLst>
          <pc:docMk/>
          <pc:sldMk cId="3855286258" sldId="264"/>
        </pc:sldMkLst>
        <pc:spChg chg="mod">
          <ac:chgData name="マスイ　ソウスケ" userId="S::4524694@school.city.osaka.jp::71ad2116-5a96-4b16-a3ac-cd0fa15557da" providerId="AD" clId="Web-{550197EA-5A13-4894-AD1D-594E36B15A9F}" dt="2024-03-04T06:09:08.396" v="170" actId="20577"/>
          <ac:spMkLst>
            <pc:docMk/>
            <pc:sldMk cId="3855286258" sldId="264"/>
            <ac:spMk id="2" creationId="{323439C0-A0E1-8F4C-4B81-6FE1313594DA}"/>
          </ac:spMkLst>
        </pc:spChg>
      </pc:sldChg>
      <pc:sldChg chg="add del">
        <pc:chgData name="マスイ　ソウスケ" userId="S::4524694@school.city.osaka.jp::71ad2116-5a96-4b16-a3ac-cd0fa15557da" providerId="AD" clId="Web-{550197EA-5A13-4894-AD1D-594E36B15A9F}" dt="2024-03-04T05:43:18.248" v="12"/>
        <pc:sldMkLst>
          <pc:docMk/>
          <pc:sldMk cId="3232190853" sldId="266"/>
        </pc:sldMkLst>
      </pc:sldChg>
      <pc:sldChg chg="del">
        <pc:chgData name="マスイ　ソウスケ" userId="S::4524694@school.city.osaka.jp::71ad2116-5a96-4b16-a3ac-cd0fa15557da" providerId="AD" clId="Web-{550197EA-5A13-4894-AD1D-594E36B15A9F}" dt="2024-03-04T05:43:03.060" v="6"/>
        <pc:sldMkLst>
          <pc:docMk/>
          <pc:sldMk cId="3632076748" sldId="267"/>
        </pc:sldMkLst>
      </pc:sldChg>
      <pc:sldChg chg="modSp">
        <pc:chgData name="マスイ　ソウスケ" userId="S::4524694@school.city.osaka.jp::71ad2116-5a96-4b16-a3ac-cd0fa15557da" providerId="AD" clId="Web-{550197EA-5A13-4894-AD1D-594E36B15A9F}" dt="2024-03-04T06:13:35.215" v="223"/>
        <pc:sldMkLst>
          <pc:docMk/>
          <pc:sldMk cId="2586586464" sldId="268"/>
        </pc:sldMkLst>
        <pc:spChg chg="mod">
          <ac:chgData name="マスイ　ソウスケ" userId="S::4524694@school.city.osaka.jp::71ad2116-5a96-4b16-a3ac-cd0fa15557da" providerId="AD" clId="Web-{550197EA-5A13-4894-AD1D-594E36B15A9F}" dt="2024-03-04T06:13:35.215" v="223"/>
          <ac:spMkLst>
            <pc:docMk/>
            <pc:sldMk cId="2586586464" sldId="268"/>
            <ac:spMk id="2" creationId="{56DF82FD-EBFB-EDE7-A7DF-D4A36104E7D5}"/>
          </ac:spMkLst>
        </pc:spChg>
        <pc:spChg chg="mod">
          <ac:chgData name="マスイ　ソウスケ" userId="S::4524694@school.city.osaka.jp::71ad2116-5a96-4b16-a3ac-cd0fa15557da" providerId="AD" clId="Web-{550197EA-5A13-4894-AD1D-594E36B15A9F}" dt="2024-03-04T06:12:30.495" v="222" actId="20577"/>
          <ac:spMkLst>
            <pc:docMk/>
            <pc:sldMk cId="2586586464" sldId="268"/>
            <ac:spMk id="3" creationId="{AC07577A-6C54-C0D2-FE27-9E67A0FDA8C5}"/>
          </ac:spMkLst>
        </pc:spChg>
      </pc:sldChg>
      <pc:sldChg chg="modSp ord">
        <pc:chgData name="マスイ　ソウスケ" userId="S::4524694@school.city.osaka.jp::71ad2116-5a96-4b16-a3ac-cd0fa15557da" providerId="AD" clId="Web-{550197EA-5A13-4894-AD1D-594E36B15A9F}" dt="2024-03-04T06:17:29.080" v="243"/>
        <pc:sldMkLst>
          <pc:docMk/>
          <pc:sldMk cId="169105220" sldId="269"/>
        </pc:sldMkLst>
        <pc:spChg chg="mod">
          <ac:chgData name="マスイ　ソウスケ" userId="S::4524694@school.city.osaka.jp::71ad2116-5a96-4b16-a3ac-cd0fa15557da" providerId="AD" clId="Web-{550197EA-5A13-4894-AD1D-594E36B15A9F}" dt="2024-03-04T06:15:24.233" v="241" actId="1076"/>
          <ac:spMkLst>
            <pc:docMk/>
            <pc:sldMk cId="169105220" sldId="269"/>
            <ac:spMk id="3" creationId="{E263BAD2-C388-0733-425B-457ABD2FB2ED}"/>
          </ac:spMkLst>
        </pc:spChg>
      </pc:sldChg>
      <pc:sldChg chg="addSp delSp modSp ord">
        <pc:chgData name="マスイ　ソウスケ" userId="S::4524694@school.city.osaka.jp::71ad2116-5a96-4b16-a3ac-cd0fa15557da" providerId="AD" clId="Web-{550197EA-5A13-4894-AD1D-594E36B15A9F}" dt="2024-03-04T06:15:29.515" v="242"/>
        <pc:sldMkLst>
          <pc:docMk/>
          <pc:sldMk cId="3164792684" sldId="271"/>
        </pc:sldMkLst>
        <pc:spChg chg="add del mod">
          <ac:chgData name="マスイ　ソウスケ" userId="S::4524694@school.city.osaka.jp::71ad2116-5a96-4b16-a3ac-cd0fa15557da" providerId="AD" clId="Web-{550197EA-5A13-4894-AD1D-594E36B15A9F}" dt="2024-03-04T06:10:48.508" v="204" actId="1076"/>
          <ac:spMkLst>
            <pc:docMk/>
            <pc:sldMk cId="3164792684" sldId="271"/>
            <ac:spMk id="3" creationId="{53DC1C5E-1238-CF4E-5BFA-B325705CD5CE}"/>
          </ac:spMkLst>
        </pc:spChg>
        <pc:spChg chg="add del mod">
          <ac:chgData name="マスイ　ソウスケ" userId="S::4524694@school.city.osaka.jp::71ad2116-5a96-4b16-a3ac-cd0fa15557da" providerId="AD" clId="Web-{550197EA-5A13-4894-AD1D-594E36B15A9F}" dt="2024-03-04T05:55:45.454" v="84"/>
          <ac:spMkLst>
            <pc:docMk/>
            <pc:sldMk cId="3164792684" sldId="271"/>
            <ac:spMk id="5" creationId="{E39FD3E9-FF4F-B8CD-2462-6E5EF5DD7009}"/>
          </ac:spMkLst>
        </pc:spChg>
        <pc:spChg chg="add del mod">
          <ac:chgData name="マスイ　ソウスケ" userId="S::4524694@school.city.osaka.jp::71ad2116-5a96-4b16-a3ac-cd0fa15557da" providerId="AD" clId="Web-{550197EA-5A13-4894-AD1D-594E36B15A9F}" dt="2024-03-04T06:05:49.141" v="135"/>
          <ac:spMkLst>
            <pc:docMk/>
            <pc:sldMk cId="3164792684" sldId="271"/>
            <ac:spMk id="6" creationId="{4BBE521E-03E7-E183-9866-A00A408E8122}"/>
          </ac:spMkLst>
        </pc:spChg>
        <pc:spChg chg="add del mod">
          <ac:chgData name="マスイ　ソウスケ" userId="S::4524694@school.city.osaka.jp::71ad2116-5a96-4b16-a3ac-cd0fa15557da" providerId="AD" clId="Web-{550197EA-5A13-4894-AD1D-594E36B15A9F}" dt="2024-03-04T06:05:45.297" v="134"/>
          <ac:spMkLst>
            <pc:docMk/>
            <pc:sldMk cId="3164792684" sldId="271"/>
            <ac:spMk id="7" creationId="{B33CD098-7019-91CC-D91E-7297B9C22178}"/>
          </ac:spMkLst>
        </pc:spChg>
        <pc:spChg chg="add mod">
          <ac:chgData name="マスイ　ソウスケ" userId="S::4524694@school.city.osaka.jp::71ad2116-5a96-4b16-a3ac-cd0fa15557da" providerId="AD" clId="Web-{550197EA-5A13-4894-AD1D-594E36B15A9F}" dt="2024-03-04T06:11:39.009" v="209" actId="688"/>
          <ac:spMkLst>
            <pc:docMk/>
            <pc:sldMk cId="3164792684" sldId="271"/>
            <ac:spMk id="8" creationId="{9B309BEA-DD22-5D83-0E41-D0EBDE2D3F26}"/>
          </ac:spMkLst>
        </pc:spChg>
        <pc:picChg chg="add mod">
          <ac:chgData name="マスイ　ソウスケ" userId="S::4524694@school.city.osaka.jp::71ad2116-5a96-4b16-a3ac-cd0fa15557da" providerId="AD" clId="Web-{550197EA-5A13-4894-AD1D-594E36B15A9F}" dt="2024-03-04T06:10:53.977" v="205" actId="1076"/>
          <ac:picMkLst>
            <pc:docMk/>
            <pc:sldMk cId="3164792684" sldId="271"/>
            <ac:picMk id="4" creationId="{F387ACD7-5E45-1A60-91E9-EFA193616D65}"/>
          </ac:picMkLst>
        </pc:picChg>
        <pc:picChg chg="add del mod">
          <ac:chgData name="マスイ　ソウスケ" userId="S::4524694@school.city.osaka.jp::71ad2116-5a96-4b16-a3ac-cd0fa15557da" providerId="AD" clId="Web-{550197EA-5A13-4894-AD1D-594E36B15A9F}" dt="2024-03-04T05:56:44.221" v="92"/>
          <ac:picMkLst>
            <pc:docMk/>
            <pc:sldMk cId="3164792684" sldId="271"/>
            <ac:picMk id="7" creationId="{EA329A1A-4EE0-E258-002E-2CAF406DF607}"/>
          </ac:picMkLst>
        </pc:picChg>
      </pc:sldChg>
      <pc:sldChg chg="delSp modSp new">
        <pc:chgData name="マスイ　ソウスケ" userId="S::4524694@school.city.osaka.jp::71ad2116-5a96-4b16-a3ac-cd0fa15557da" providerId="AD" clId="Web-{550197EA-5A13-4894-AD1D-594E36B15A9F}" dt="2024-03-04T05:45:05.860" v="24" actId="14100"/>
        <pc:sldMkLst>
          <pc:docMk/>
          <pc:sldMk cId="680794431" sldId="272"/>
        </pc:sldMkLst>
        <pc:spChg chg="del">
          <ac:chgData name="マスイ　ソウスケ" userId="S::4524694@school.city.osaka.jp::71ad2116-5a96-4b16-a3ac-cd0fa15557da" providerId="AD" clId="Web-{550197EA-5A13-4894-AD1D-594E36B15A9F}" dt="2024-03-04T05:42:05.622" v="2"/>
          <ac:spMkLst>
            <pc:docMk/>
            <pc:sldMk cId="680794431" sldId="272"/>
            <ac:spMk id="2" creationId="{AF266462-492F-33E8-A07E-8A5040BE09A0}"/>
          </ac:spMkLst>
        </pc:spChg>
        <pc:spChg chg="mod">
          <ac:chgData name="マスイ　ソウスケ" userId="S::4524694@school.city.osaka.jp::71ad2116-5a96-4b16-a3ac-cd0fa15557da" providerId="AD" clId="Web-{550197EA-5A13-4894-AD1D-594E36B15A9F}" dt="2024-03-04T05:45:05.860" v="24" actId="14100"/>
          <ac:spMkLst>
            <pc:docMk/>
            <pc:sldMk cId="680794431" sldId="272"/>
            <ac:spMk id="3" creationId="{C90863D0-0CBB-4C31-9A03-6C995830293F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78A37ABB-C16D-4D46-82EC-8AE152BFFD4C}"/>
    <pc:docChg chg="modSld">
      <pc:chgData name="ウエダ　ユウイチロウ" userId="S::9502000@school.city.osaka.jp::9d501603-b736-4bcd-b9c3-7e632ce4df8b" providerId="AD" clId="Web-{78A37ABB-C16D-4D46-82EC-8AE152BFFD4C}" dt="2024-03-05T00:21:29.060" v="67"/>
      <pc:docMkLst>
        <pc:docMk/>
      </pc:docMkLst>
      <pc:sldChg chg="addSp delSp modSp">
        <pc:chgData name="ウエダ　ユウイチロウ" userId="S::9502000@school.city.osaka.jp::9d501603-b736-4bcd-b9c3-7e632ce4df8b" providerId="AD" clId="Web-{78A37ABB-C16D-4D46-82EC-8AE152BFFD4C}" dt="2024-03-05T00:21:29.060" v="67"/>
        <pc:sldMkLst>
          <pc:docMk/>
          <pc:sldMk cId="64894449" sldId="277"/>
        </pc:sldMkLst>
        <pc:spChg chg="add del">
          <ac:chgData name="ウエダ　ユウイチロウ" userId="S::9502000@school.city.osaka.jp::9d501603-b736-4bcd-b9c3-7e632ce4df8b" providerId="AD" clId="Web-{78A37ABB-C16D-4D46-82EC-8AE152BFFD4C}" dt="2024-03-05T00:21:16.904" v="64"/>
          <ac:spMkLst>
            <pc:docMk/>
            <pc:sldMk cId="64894449" sldId="277"/>
            <ac:spMk id="2" creationId="{E3F19857-2258-6741-A78C-E83F16664B45}"/>
          </ac:spMkLst>
        </pc:spChg>
        <pc:spChg chg="add del">
          <ac:chgData name="ウエダ　ユウイチロウ" userId="S::9502000@school.city.osaka.jp::9d501603-b736-4bcd-b9c3-7e632ce4df8b" providerId="AD" clId="Web-{78A37ABB-C16D-4D46-82EC-8AE152BFFD4C}" dt="2024-03-05T00:21:26.154" v="66"/>
          <ac:spMkLst>
            <pc:docMk/>
            <pc:sldMk cId="64894449" sldId="277"/>
            <ac:spMk id="3" creationId="{46A355D1-14C3-6E77-FFD9-1023007EEDBC}"/>
          </ac:spMkLst>
        </pc:spChg>
        <pc:spChg chg="add">
          <ac:chgData name="ウエダ　ユウイチロウ" userId="S::9502000@school.city.osaka.jp::9d501603-b736-4bcd-b9c3-7e632ce4df8b" providerId="AD" clId="Web-{78A37ABB-C16D-4D46-82EC-8AE152BFFD4C}" dt="2024-03-05T00:21:29.060" v="67"/>
          <ac:spMkLst>
            <pc:docMk/>
            <pc:sldMk cId="64894449" sldId="277"/>
            <ac:spMk id="4" creationId="{6585B24B-D194-7833-26BD-91955D2FC17F}"/>
          </ac:spMkLst>
        </pc:spChg>
        <pc:spChg chg="add mod">
          <ac:chgData name="ウエダ　ユウイチロウ" userId="S::9502000@school.city.osaka.jp::9d501603-b736-4bcd-b9c3-7e632ce4df8b" providerId="AD" clId="Web-{78A37ABB-C16D-4D46-82EC-8AE152BFFD4C}" dt="2024-03-05T00:20:17.516" v="55" actId="1076"/>
          <ac:spMkLst>
            <pc:docMk/>
            <pc:sldMk cId="64894449" sldId="277"/>
            <ac:spMk id="24" creationId="{5D3BD402-C4D3-BFA3-B2D9-390BF0CA5C81}"/>
          </ac:spMkLst>
        </pc:spChg>
        <pc:spChg chg="add mod">
          <ac:chgData name="ウエダ　ユウイチロウ" userId="S::9502000@school.city.osaka.jp::9d501603-b736-4bcd-b9c3-7e632ce4df8b" providerId="AD" clId="Web-{78A37ABB-C16D-4D46-82EC-8AE152BFFD4C}" dt="2024-03-05T00:20:50.861" v="62" actId="20577"/>
          <ac:spMkLst>
            <pc:docMk/>
            <pc:sldMk cId="64894449" sldId="277"/>
            <ac:spMk id="26" creationId="{691C0BD2-55C6-2806-DFD6-560A8CEF55C2}"/>
          </ac:spMkLst>
        </pc:spChg>
        <pc:picChg chg="del mod">
          <ac:chgData name="ウエダ　ユウイチロウ" userId="S::9502000@school.city.osaka.jp::9d501603-b736-4bcd-b9c3-7e632ce4df8b" providerId="AD" clId="Web-{78A37ABB-C16D-4D46-82EC-8AE152BFFD4C}" dt="2024-03-05T00:20:38.782" v="58"/>
          <ac:picMkLst>
            <pc:docMk/>
            <pc:sldMk cId="64894449" sldId="277"/>
            <ac:picMk id="4" creationId="{598613A4-2E74-A991-5166-DD04F4B62C8A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54.241" v="15" actId="1076"/>
          <ac:picMkLst>
            <pc:docMk/>
            <pc:sldMk cId="64894449" sldId="277"/>
            <ac:picMk id="6" creationId="{F9082350-CEC2-D55E-9893-CD448E2F1C3A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50.788" v="14" actId="1076"/>
          <ac:picMkLst>
            <pc:docMk/>
            <pc:sldMk cId="64894449" sldId="277"/>
            <ac:picMk id="7" creationId="{2EAF0191-4771-D70E-550B-ECDBEA60B731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55.694" v="16" actId="1076"/>
          <ac:picMkLst>
            <pc:docMk/>
            <pc:sldMk cId="64894449" sldId="277"/>
            <ac:picMk id="8" creationId="{750861E4-F5B2-6122-14B7-17F6EAC47CD6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36.334" v="9" actId="1076"/>
          <ac:picMkLst>
            <pc:docMk/>
            <pc:sldMk cId="64894449" sldId="277"/>
            <ac:picMk id="9" creationId="{37386DE1-CCD0-C468-B798-481026A02917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42.944" v="12" actId="1076"/>
          <ac:picMkLst>
            <pc:docMk/>
            <pc:sldMk cId="64894449" sldId="277"/>
            <ac:picMk id="10" creationId="{BE083ECC-FB8F-E5E7-2392-95DA73E0C79B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29.787" v="7" actId="1076"/>
          <ac:picMkLst>
            <pc:docMk/>
            <pc:sldMk cId="64894449" sldId="277"/>
            <ac:picMk id="11" creationId="{B9CF0608-CA8E-DEEA-735F-675EE851F4C9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26.678" v="6" actId="1076"/>
          <ac:picMkLst>
            <pc:docMk/>
            <pc:sldMk cId="64894449" sldId="277"/>
            <ac:picMk id="12" creationId="{66DCD904-5119-DF13-47ED-73C8C80E1767}"/>
          </ac:picMkLst>
        </pc:picChg>
        <pc:picChg chg="del mod">
          <ac:chgData name="ウエダ　ユウイチロウ" userId="S::9502000@school.city.osaka.jp::9d501603-b736-4bcd-b9c3-7e632ce4df8b" providerId="AD" clId="Web-{78A37ABB-C16D-4D46-82EC-8AE152BFFD4C}" dt="2024-03-05T00:13:41.539" v="20"/>
          <ac:picMkLst>
            <pc:docMk/>
            <pc:sldMk cId="64894449" sldId="277"/>
            <ac:picMk id="13" creationId="{615F9CBB-AB97-ECFE-53D3-8CA560A3BF5A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20.709" v="4" actId="1076"/>
          <ac:picMkLst>
            <pc:docMk/>
            <pc:sldMk cId="64894449" sldId="277"/>
            <ac:picMk id="14" creationId="{21D21428-558A-DE01-FAF2-C395130D97BA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19.850" v="3" actId="1076"/>
          <ac:picMkLst>
            <pc:docMk/>
            <pc:sldMk cId="64894449" sldId="277"/>
            <ac:picMk id="15" creationId="{6DA07842-4198-BA84-6AE7-E1F314D541AC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19.818" v="2" actId="1076"/>
          <ac:picMkLst>
            <pc:docMk/>
            <pc:sldMk cId="64894449" sldId="277"/>
            <ac:picMk id="16" creationId="{5C1DC174-A6BF-05B2-C91B-31B6A8CB47CA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19.787" v="1" actId="1076"/>
          <ac:picMkLst>
            <pc:docMk/>
            <pc:sldMk cId="64894449" sldId="277"/>
            <ac:picMk id="17" creationId="{BA7D4318-562F-CF7C-8596-CF73FBBD8D22}"/>
          </ac:picMkLst>
        </pc:picChg>
        <pc:picChg chg="mod">
          <ac:chgData name="ウエダ　ユウイチロウ" userId="S::9502000@school.city.osaka.jp::9d501603-b736-4bcd-b9c3-7e632ce4df8b" providerId="AD" clId="Web-{78A37ABB-C16D-4D46-82EC-8AE152BFFD4C}" dt="2024-03-05T00:12:41.428" v="11" actId="1076"/>
          <ac:picMkLst>
            <pc:docMk/>
            <pc:sldMk cId="64894449" sldId="277"/>
            <ac:picMk id="18" creationId="{54145A90-1316-A663-BF8D-735764F4B24B}"/>
          </ac:picMkLst>
        </pc:picChg>
        <pc:picChg chg="add del mod">
          <ac:chgData name="ウエダ　ユウイチロウ" userId="S::9502000@school.city.osaka.jp::9d501603-b736-4bcd-b9c3-7e632ce4df8b" providerId="AD" clId="Web-{78A37ABB-C16D-4D46-82EC-8AE152BFFD4C}" dt="2024-03-05T00:14:33.524" v="32"/>
          <ac:picMkLst>
            <pc:docMk/>
            <pc:sldMk cId="64894449" sldId="277"/>
            <ac:picMk id="22" creationId="{F5EB0CBF-F26E-0DB3-0875-80B5D7ACF861}"/>
          </ac:picMkLst>
        </pc:picChg>
        <pc:picChg chg="add mod">
          <ac:chgData name="ウエダ　ユウイチロウ" userId="S::9502000@school.city.osaka.jp::9d501603-b736-4bcd-b9c3-7e632ce4df8b" providerId="AD" clId="Web-{78A37ABB-C16D-4D46-82EC-8AE152BFFD4C}" dt="2024-03-05T00:20:19.641" v="56" actId="1076"/>
          <ac:picMkLst>
            <pc:docMk/>
            <pc:sldMk cId="64894449" sldId="277"/>
            <ac:picMk id="23" creationId="{E0438E58-F634-62B6-DEC3-7412EFCC7084}"/>
          </ac:picMkLst>
        </pc:picChg>
      </pc:sldChg>
    </pc:docChg>
  </pc:docChgLst>
  <pc:docChgLst>
    <pc:chgData name="マスイ　ソウスケ" userId="S::4524694@school.city.osaka.jp::71ad2116-5a96-4b16-a3ac-cd0fa15557da" providerId="AD" clId="Web-{48BB9776-6FBB-4FCD-A4D8-1941D8688F24}"/>
    <pc:docChg chg="addSld delSld modSld sldOrd">
      <pc:chgData name="マスイ　ソウスケ" userId="S::4524694@school.city.osaka.jp::71ad2116-5a96-4b16-a3ac-cd0fa15557da" providerId="AD" clId="Web-{48BB9776-6FBB-4FCD-A4D8-1941D8688F24}" dt="2024-02-22T06:19:19.762" v="439" actId="20577"/>
      <pc:docMkLst>
        <pc:docMk/>
      </pc:docMkLst>
      <pc:sldChg chg="addSp delSp modSp addAnim delAnim">
        <pc:chgData name="マスイ　ソウスケ" userId="S::4524694@school.city.osaka.jp::71ad2116-5a96-4b16-a3ac-cd0fa15557da" providerId="AD" clId="Web-{48BB9776-6FBB-4FCD-A4D8-1941D8688F24}" dt="2024-02-22T06:07:29.262" v="223"/>
        <pc:sldMkLst>
          <pc:docMk/>
          <pc:sldMk cId="3743562874" sldId="257"/>
        </pc:sldMkLst>
        <pc:spChg chg="add del">
          <ac:chgData name="マスイ　ソウスケ" userId="S::4524694@school.city.osaka.jp::71ad2116-5a96-4b16-a3ac-cd0fa15557da" providerId="AD" clId="Web-{48BB9776-6FBB-4FCD-A4D8-1941D8688F24}" dt="2024-02-22T05:57:11.267" v="60"/>
          <ac:spMkLst>
            <pc:docMk/>
            <pc:sldMk cId="3743562874" sldId="257"/>
            <ac:spMk id="2" creationId="{B136E679-261B-74F0-53BB-C4036D4F4F3B}"/>
          </ac:spMkLst>
        </pc:spChg>
        <pc:spChg chg="mod">
          <ac:chgData name="マスイ　ソウスケ" userId="S::4524694@school.city.osaka.jp::71ad2116-5a96-4b16-a3ac-cd0fa15557da" providerId="AD" clId="Web-{48BB9776-6FBB-4FCD-A4D8-1941D8688F24}" dt="2024-02-22T05:42:58.304" v="4" actId="1076"/>
          <ac:spMkLst>
            <pc:docMk/>
            <pc:sldMk cId="3743562874" sldId="257"/>
            <ac:spMk id="3" creationId="{790BF5B8-57FD-7C66-7F58-49F138E15AA4}"/>
          </ac:spMkLst>
        </pc:spChg>
        <pc:spChg chg="add del mod">
          <ac:chgData name="マスイ　ソウスケ" userId="S::4524694@school.city.osaka.jp::71ad2116-5a96-4b16-a3ac-cd0fa15557da" providerId="AD" clId="Web-{48BB9776-6FBB-4FCD-A4D8-1941D8688F24}" dt="2024-02-22T06:07:29.262" v="223"/>
          <ac:spMkLst>
            <pc:docMk/>
            <pc:sldMk cId="3743562874" sldId="257"/>
            <ac:spMk id="5" creationId="{2E6A5BD2-DC09-7AC8-5127-39B601D47277}"/>
          </ac:spMkLst>
        </pc:spChg>
        <pc:spChg chg="mod">
          <ac:chgData name="マスイ　ソウスケ" userId="S::4524694@school.city.osaka.jp::71ad2116-5a96-4b16-a3ac-cd0fa15557da" providerId="AD" clId="Web-{48BB9776-6FBB-4FCD-A4D8-1941D8688F24}" dt="2024-02-22T06:02:31.210" v="183" actId="20577"/>
          <ac:spMkLst>
            <pc:docMk/>
            <pc:sldMk cId="3743562874" sldId="257"/>
            <ac:spMk id="86" creationId="{49F614DC-4A5B-DFB6-BA3B-CFB6239ECBFF}"/>
          </ac:spMkLst>
        </pc:spChg>
      </pc:sldChg>
      <pc:sldChg chg="del ord">
        <pc:chgData name="マスイ　ソウスケ" userId="S::4524694@school.city.osaka.jp::71ad2116-5a96-4b16-a3ac-cd0fa15557da" providerId="AD" clId="Web-{48BB9776-6FBB-4FCD-A4D8-1941D8688F24}" dt="2024-02-22T05:39:26.337" v="2"/>
        <pc:sldMkLst>
          <pc:docMk/>
          <pc:sldMk cId="391454072" sldId="262"/>
        </pc:sldMkLst>
      </pc:sldChg>
      <pc:sldChg chg="addSp delSp modSp ord">
        <pc:chgData name="マスイ　ソウスケ" userId="S::4524694@school.city.osaka.jp::71ad2116-5a96-4b16-a3ac-cd0fa15557da" providerId="AD" clId="Web-{48BB9776-6FBB-4FCD-A4D8-1941D8688F24}" dt="2024-02-22T06:19:19.762" v="439" actId="20577"/>
        <pc:sldMkLst>
          <pc:docMk/>
          <pc:sldMk cId="3855286258" sldId="264"/>
        </pc:sldMkLst>
        <pc:spChg chg="mod">
          <ac:chgData name="マスイ　ソウスケ" userId="S::4524694@school.city.osaka.jp::71ad2116-5a96-4b16-a3ac-cd0fa15557da" providerId="AD" clId="Web-{48BB9776-6FBB-4FCD-A4D8-1941D8688F24}" dt="2024-02-22T06:08:19.749" v="246" actId="20577"/>
          <ac:spMkLst>
            <pc:docMk/>
            <pc:sldMk cId="3855286258" sldId="264"/>
            <ac:spMk id="2" creationId="{323439C0-A0E1-8F4C-4B81-6FE1313594DA}"/>
          </ac:spMkLst>
        </pc:spChg>
        <pc:spChg chg="del">
          <ac:chgData name="マスイ　ソウスケ" userId="S::4524694@school.city.osaka.jp::71ad2116-5a96-4b16-a3ac-cd0fa15557da" providerId="AD" clId="Web-{48BB9776-6FBB-4FCD-A4D8-1941D8688F24}" dt="2024-02-22T05:48:27.888" v="14"/>
          <ac:spMkLst>
            <pc:docMk/>
            <pc:sldMk cId="3855286258" sldId="264"/>
            <ac:spMk id="3" creationId="{76921022-1D56-00FE-E7F1-8D3D4366DD2A}"/>
          </ac:spMkLst>
        </pc:spChg>
        <pc:spChg chg="add del mod">
          <ac:chgData name="マスイ　ソウスケ" userId="S::4524694@school.city.osaka.jp::71ad2116-5a96-4b16-a3ac-cd0fa15557da" providerId="AD" clId="Web-{48BB9776-6FBB-4FCD-A4D8-1941D8688F24}" dt="2024-02-22T06:08:07.045" v="242"/>
          <ac:spMkLst>
            <pc:docMk/>
            <pc:sldMk cId="3855286258" sldId="264"/>
            <ac:spMk id="5" creationId="{CDF5F7C2-0E1C-55E0-819B-7A66F42876CA}"/>
          </ac:spMkLst>
        </pc:spChg>
        <pc:spChg chg="add mod">
          <ac:chgData name="マスイ　ソウスケ" userId="S::4524694@school.city.osaka.jp::71ad2116-5a96-4b16-a3ac-cd0fa15557da" providerId="AD" clId="Web-{48BB9776-6FBB-4FCD-A4D8-1941D8688F24}" dt="2024-02-22T06:19:19.762" v="439" actId="20577"/>
          <ac:spMkLst>
            <pc:docMk/>
            <pc:sldMk cId="3855286258" sldId="264"/>
            <ac:spMk id="6" creationId="{CA632DC0-C9C4-9534-E62E-14CC05BDFEB2}"/>
          </ac:spMkLst>
        </pc:spChg>
      </pc:sldChg>
      <pc:sldChg chg="modSp add replId addAnim delAnim modAnim">
        <pc:chgData name="マスイ　ソウスケ" userId="S::4524694@school.city.osaka.jp::71ad2116-5a96-4b16-a3ac-cd0fa15557da" providerId="AD" clId="Web-{48BB9776-6FBB-4FCD-A4D8-1941D8688F24}" dt="2024-02-22T05:47:54.511" v="12"/>
        <pc:sldMkLst>
          <pc:docMk/>
          <pc:sldMk cId="3232190853" sldId="266"/>
        </pc:sldMkLst>
        <pc:spChg chg="mod">
          <ac:chgData name="マスイ　ソウスケ" userId="S::4524694@school.city.osaka.jp::71ad2116-5a96-4b16-a3ac-cd0fa15557da" providerId="AD" clId="Web-{48BB9776-6FBB-4FCD-A4D8-1941D8688F24}" dt="2024-02-22T05:39:34.509" v="3" actId="1076"/>
          <ac:spMkLst>
            <pc:docMk/>
            <pc:sldMk cId="3232190853" sldId="266"/>
            <ac:spMk id="3" creationId="{790BF5B8-57FD-7C66-7F58-49F138E15AA4}"/>
          </ac:spMkLst>
        </pc:spChg>
      </pc:sldChg>
    </pc:docChg>
  </pc:docChgLst>
  <pc:docChgLst>
    <pc:chgData name="ウエダ　ユウイチロウ" userId="S::9502000@school.city.osaka.jp::9d501603-b736-4bcd-b9c3-7e632ce4df8b" providerId="AD" clId="Web-{B5900963-7461-4FEF-8B46-AF5F658162C7}"/>
    <pc:docChg chg="addSld modSld">
      <pc:chgData name="ウエダ　ユウイチロウ" userId="S::9502000@school.city.osaka.jp::9d501603-b736-4bcd-b9c3-7e632ce4df8b" providerId="AD" clId="Web-{B5900963-7461-4FEF-8B46-AF5F658162C7}" dt="2024-03-05T00:07:42.668" v="20"/>
      <pc:docMkLst>
        <pc:docMk/>
      </pc:docMkLst>
      <pc:sldChg chg="modSp">
        <pc:chgData name="ウエダ　ユウイチロウ" userId="S::9502000@school.city.osaka.jp::9d501603-b736-4bcd-b9c3-7e632ce4df8b" providerId="AD" clId="Web-{B5900963-7461-4FEF-8B46-AF5F658162C7}" dt="2024-03-04T23:53:30.775" v="0" actId="14100"/>
        <pc:sldMkLst>
          <pc:docMk/>
          <pc:sldMk cId="3855286258" sldId="264"/>
        </pc:sldMkLst>
        <pc:spChg chg="mod">
          <ac:chgData name="ウエダ　ユウイチロウ" userId="S::9502000@school.city.osaka.jp::9d501603-b736-4bcd-b9c3-7e632ce4df8b" providerId="AD" clId="Web-{B5900963-7461-4FEF-8B46-AF5F658162C7}" dt="2024-03-04T23:53:30.775" v="0" actId="14100"/>
          <ac:spMkLst>
            <pc:docMk/>
            <pc:sldMk cId="3855286258" sldId="264"/>
            <ac:spMk id="4" creationId="{6C46DAB1-456E-532F-6829-9C3458318E54}"/>
          </ac:spMkLst>
        </pc:spChg>
      </pc:sldChg>
      <pc:sldChg chg="modSp">
        <pc:chgData name="ウエダ　ユウイチロウ" userId="S::9502000@school.city.osaka.jp::9d501603-b736-4bcd-b9c3-7e632ce4df8b" providerId="AD" clId="Web-{B5900963-7461-4FEF-8B46-AF5F658162C7}" dt="2024-03-04T23:54:18.276" v="2" actId="1076"/>
        <pc:sldMkLst>
          <pc:docMk/>
          <pc:sldMk cId="2091981455" sldId="273"/>
        </pc:sldMkLst>
        <pc:picChg chg="mod">
          <ac:chgData name="ウエダ　ユウイチロウ" userId="S::9502000@school.city.osaka.jp::9d501603-b736-4bcd-b9c3-7e632ce4df8b" providerId="AD" clId="Web-{B5900963-7461-4FEF-8B46-AF5F658162C7}" dt="2024-03-04T23:54:18.276" v="2" actId="1076"/>
          <ac:picMkLst>
            <pc:docMk/>
            <pc:sldMk cId="2091981455" sldId="273"/>
            <ac:picMk id="4" creationId="{C91FB3C9-E60A-BECC-0D62-6C7D4DE51B76}"/>
          </ac:picMkLst>
        </pc:picChg>
      </pc:sldChg>
      <pc:sldChg chg="addSp delSp modSp new">
        <pc:chgData name="ウエダ　ユウイチロウ" userId="S::9502000@school.city.osaka.jp::9d501603-b736-4bcd-b9c3-7e632ce4df8b" providerId="AD" clId="Web-{B5900963-7461-4FEF-8B46-AF5F658162C7}" dt="2024-03-05T00:07:42.668" v="20"/>
        <pc:sldMkLst>
          <pc:docMk/>
          <pc:sldMk cId="978931202" sldId="274"/>
        </pc:sldMkLst>
        <pc:spChg chg="mod">
          <ac:chgData name="ウエダ　ユウイチロウ" userId="S::9502000@school.city.osaka.jp::9d501603-b736-4bcd-b9c3-7e632ce4df8b" providerId="AD" clId="Web-{B5900963-7461-4FEF-8B46-AF5F658162C7}" dt="2024-03-05T00:02:16.458" v="4" actId="1076"/>
          <ac:spMkLst>
            <pc:docMk/>
            <pc:sldMk cId="978931202" sldId="274"/>
            <ac:spMk id="2" creationId="{45A0A704-4DA8-CD55-4017-75EC76065F02}"/>
          </ac:spMkLst>
        </pc:spChg>
        <pc:spChg chg="mod">
          <ac:chgData name="ウエダ　ユウイチロウ" userId="S::9502000@school.city.osaka.jp::9d501603-b736-4bcd-b9c3-7e632ce4df8b" providerId="AD" clId="Web-{B5900963-7461-4FEF-8B46-AF5F658162C7}" dt="2024-03-05T00:02:20.098" v="5" actId="1076"/>
          <ac:spMkLst>
            <pc:docMk/>
            <pc:sldMk cId="978931202" sldId="274"/>
            <ac:spMk id="3" creationId="{07724DB6-4E6E-11C9-6519-878511ED63E0}"/>
          </ac:spMkLst>
        </pc:spChg>
        <pc:spChg chg="add del mod">
          <ac:chgData name="ウエダ　ユウイチロウ" userId="S::9502000@school.city.osaka.jp::9d501603-b736-4bcd-b9c3-7e632ce4df8b" providerId="AD" clId="Web-{B5900963-7461-4FEF-8B46-AF5F658162C7}" dt="2024-03-05T00:07:38.542" v="18"/>
          <ac:spMkLst>
            <pc:docMk/>
            <pc:sldMk cId="978931202" sldId="274"/>
            <ac:spMk id="4" creationId="{C87F2D1C-E785-1002-C070-2052C64CBF43}"/>
          </ac:spMkLst>
        </pc:spChg>
        <pc:inkChg chg="add del mod">
          <ac:chgData name="ウエダ　ユウイチロウ" userId="S::9502000@school.city.osaka.jp::9d501603-b736-4bcd-b9c3-7e632ce4df8b" providerId="AD" clId="Web-{B5900963-7461-4FEF-8B46-AF5F658162C7}" dt="2024-03-05T00:07:40.605" v="19"/>
          <ac:inkMkLst>
            <pc:docMk/>
            <pc:sldMk cId="978931202" sldId="274"/>
            <ac:inkMk id="5" creationId="{0CB42A24-8CE8-4FBC-E0C2-D9DDB3246A18}"/>
          </ac:inkMkLst>
        </pc:inkChg>
        <pc:inkChg chg="add del mod">
          <ac:chgData name="ウエダ　ユウイチロウ" userId="S::9502000@school.city.osaka.jp::9d501603-b736-4bcd-b9c3-7e632ce4df8b" providerId="AD" clId="Web-{B5900963-7461-4FEF-8B46-AF5F658162C7}" dt="2024-03-05T00:07:42.668" v="20"/>
          <ac:inkMkLst>
            <pc:docMk/>
            <pc:sldMk cId="978931202" sldId="274"/>
            <ac:inkMk id="6" creationId="{93D4CDAB-736C-C6C9-C888-8F727520AF6A}"/>
          </ac:inkMkLst>
        </pc:inkChg>
        <pc:inkChg chg="add del">
          <ac:chgData name="ウエダ　ユウイチロウ" userId="S::9502000@school.city.osaka.jp::9d501603-b736-4bcd-b9c3-7e632ce4df8b" providerId="AD" clId="Web-{B5900963-7461-4FEF-8B46-AF5F658162C7}" dt="2024-03-05T00:06:03.525" v="11"/>
          <ac:inkMkLst>
            <pc:docMk/>
            <pc:sldMk cId="978931202" sldId="274"/>
            <ac:inkMk id="7" creationId="{48A0B317-8813-AEDB-D8BE-D80849040322}"/>
          </ac:inkMkLst>
        </pc:inkChg>
      </pc:sldChg>
    </pc:docChg>
  </pc:docChgLst>
  <pc:docChgLst>
    <pc:chgData name="ハブチ　カオリ" userId="S::5287413@school.city.osaka.jp::551e6439-f8ca-4104-a6ae-5e3709d51aaa" providerId="AD" clId="Web-{A6EBB477-EB04-4B3E-8904-EA5485CBA311}"/>
    <pc:docChg chg="modSld">
      <pc:chgData name="ハブチ　カオリ" userId="S::5287413@school.city.osaka.jp::551e6439-f8ca-4104-a6ae-5e3709d51aaa" providerId="AD" clId="Web-{A6EBB477-EB04-4B3E-8904-EA5485CBA311}" dt="2024-03-07T05:46:38.047" v="0" actId="20577"/>
      <pc:docMkLst>
        <pc:docMk/>
      </pc:docMkLst>
      <pc:sldChg chg="modSp">
        <pc:chgData name="ハブチ　カオリ" userId="S::5287413@school.city.osaka.jp::551e6439-f8ca-4104-a6ae-5e3709d51aaa" providerId="AD" clId="Web-{A6EBB477-EB04-4B3E-8904-EA5485CBA311}" dt="2024-03-07T05:46:38.047" v="0" actId="20577"/>
        <pc:sldMkLst>
          <pc:docMk/>
          <pc:sldMk cId="3401919822" sldId="287"/>
        </pc:sldMkLst>
        <pc:spChg chg="mod">
          <ac:chgData name="ハブチ　カオリ" userId="S::5287413@school.city.osaka.jp::551e6439-f8ca-4104-a6ae-5e3709d51aaa" providerId="AD" clId="Web-{A6EBB477-EB04-4B3E-8904-EA5485CBA311}" dt="2024-03-07T05:46:38.047" v="0" actId="20577"/>
          <ac:spMkLst>
            <pc:docMk/>
            <pc:sldMk cId="3401919822" sldId="287"/>
            <ac:spMk id="2" creationId="{88A32EE0-D17E-0506-4877-08D7E141FF5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02:46:53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38601 3253 16383 0 0,'-33894'19086'0'0'0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6T05:03:10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38601 3253 16383 0 0,'-33894'19086'0'0'0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9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63E82-D550-4D8E-555F-184365B5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26" y="322316"/>
            <a:ext cx="7578904" cy="1325563"/>
          </a:xfrm>
        </p:spPr>
        <p:txBody>
          <a:bodyPr/>
          <a:lstStyle/>
          <a:p>
            <a:r>
              <a:rPr lang="ja-JP" altLang="en-US" b="1" i="1" u="sng">
                <a:latin typeface="UD デジタル 教科書体 NK-B"/>
                <a:ea typeface="UD デジタル 教科書体 NK-B"/>
              </a:rPr>
              <a:t>e-Sportsを知っていますか？</a:t>
            </a:r>
          </a:p>
        </p:txBody>
      </p:sp>
      <p:pic>
        <p:nvPicPr>
          <p:cNvPr id="5" name="図 4" descr="グラフ, 円グラフ&#10;&#10;説明は自動で生成されたものです">
            <a:extLst>
              <a:ext uri="{FF2B5EF4-FFF2-40B4-BE49-F238E27FC236}">
                <a16:creationId xmlns:a16="http://schemas.microsoft.com/office/drawing/2014/main" id="{51661D6D-6A97-F767-A846-36AD4F6B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783" y="1928737"/>
            <a:ext cx="3777940" cy="3545712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15FD2D9A-8CA7-A9C5-66B8-C4B390B1CEDA}"/>
              </a:ext>
            </a:extLst>
          </p:cNvPr>
          <p:cNvSpPr txBox="1">
            <a:spLocks/>
          </p:cNvSpPr>
          <p:nvPr/>
        </p:nvSpPr>
        <p:spPr>
          <a:xfrm>
            <a:off x="269408" y="7232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>
                <a:latin typeface="UD デジタル 教科書体 NK-B"/>
                <a:ea typeface="UD デジタル 教科書体 NK-B"/>
              </a:rPr>
              <a:t>e-Sportsという言葉を知っていますか？</a:t>
            </a:r>
          </a:p>
        </p:txBody>
      </p:sp>
      <p:pic>
        <p:nvPicPr>
          <p:cNvPr id="9" name="コンテンツ プレースホルダー 3" descr="グラフ, 円グラフ&#10;&#10;説明は自動で生成されたものです">
            <a:extLst>
              <a:ext uri="{FF2B5EF4-FFF2-40B4-BE49-F238E27FC236}">
                <a16:creationId xmlns:a16="http://schemas.microsoft.com/office/drawing/2014/main" id="{953D8D49-BE0C-DD36-10CB-2BE7457A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5514" y="2156606"/>
            <a:ext cx="6283610" cy="32012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65F05F45-16EA-5E61-A068-20CEA025256F}"/>
                  </a:ext>
                </a:extLst>
              </p14:cNvPr>
              <p14:cNvContentPartPr/>
              <p14:nvPr/>
            </p14:nvContentPartPr>
            <p14:xfrm>
              <a:off x="227100" y="7254073"/>
              <a:ext cx="12201731" cy="6871132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65F05F45-16EA-5E61-A068-20CEA02525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101" y="7236073"/>
                <a:ext cx="12237370" cy="6906771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DD3FB8-F873-AE41-3676-87894FC55E63}"/>
              </a:ext>
            </a:extLst>
          </p:cNvPr>
          <p:cNvSpPr txBox="1"/>
          <p:nvPr/>
        </p:nvSpPr>
        <p:spPr>
          <a:xfrm>
            <a:off x="1941853" y="13279065"/>
            <a:ext cx="1022870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latin typeface="UD デジタル 教科書体 NK-B"/>
                <a:ea typeface="UD デジタル 教科書体 NK-B"/>
              </a:rPr>
              <a:t>e-Sports</a:t>
            </a:r>
            <a:r>
              <a:rPr lang="ja-JP" altLang="en-US" sz="4400">
                <a:latin typeface="UD デジタル 教科書体 NK-B"/>
                <a:ea typeface="UD デジタル 教科書体 NK-B"/>
              </a:rPr>
              <a:t>にどんなイメージがありますか?</a:t>
            </a:r>
          </a:p>
          <a:p>
            <a:endParaRPr lang="ja-JP" altLang="en-US" sz="1400">
              <a:ea typeface="游ゴシック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140725-5DF4-1EA1-CB5B-FD42E4C0CE64}"/>
              </a:ext>
            </a:extLst>
          </p:cNvPr>
          <p:cNvSpPr txBox="1"/>
          <p:nvPr/>
        </p:nvSpPr>
        <p:spPr>
          <a:xfrm>
            <a:off x="14553075" y="4142936"/>
            <a:ext cx="9899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新しい　先進</a:t>
            </a: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29.8％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76FF6D-7433-EFF2-80BA-31280ECD54FC}"/>
              </a:ext>
            </a:extLst>
          </p:cNvPr>
          <p:cNvSpPr txBox="1"/>
          <p:nvPr/>
        </p:nvSpPr>
        <p:spPr>
          <a:xfrm>
            <a:off x="14684468" y="2721049"/>
            <a:ext cx="1462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1100">
                <a:solidFill>
                  <a:schemeClr val="bg1"/>
                </a:solidFill>
                <a:latin typeface="游ゴシック"/>
                <a:ea typeface="游ゴシック"/>
              </a:rPr>
              <a:t>どのようなものか、イメージがわかない</a:t>
            </a: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26％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F0C9B8-0FD3-4B25-A4EB-3FFF7F0A1A6F}"/>
              </a:ext>
            </a:extLst>
          </p:cNvPr>
          <p:cNvSpPr txBox="1"/>
          <p:nvPr/>
        </p:nvSpPr>
        <p:spPr>
          <a:xfrm>
            <a:off x="13110870" y="3810096"/>
            <a:ext cx="11354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楽しそう22.5％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27B442-A544-1168-3AE1-6F59A84C86B7}"/>
              </a:ext>
            </a:extLst>
          </p:cNvPr>
          <p:cNvSpPr txBox="1"/>
          <p:nvPr/>
        </p:nvSpPr>
        <p:spPr>
          <a:xfrm>
            <a:off x="13368182" y="2659757"/>
            <a:ext cx="9899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その他</a:t>
            </a: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21.7％</a:t>
            </a:r>
            <a:endParaRPr lang="ja-JP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861343B-B43E-08FA-742F-B14B3B8381D6}"/>
              </a:ext>
            </a:extLst>
          </p:cNvPr>
          <p:cNvSpPr txBox="1">
            <a:spLocks/>
          </p:cNvSpPr>
          <p:nvPr/>
        </p:nvSpPr>
        <p:spPr>
          <a:xfrm>
            <a:off x="643208" y="1946478"/>
            <a:ext cx="10516684" cy="125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200" b="1">
                <a:ea typeface="游ゴシック Light"/>
              </a:rPr>
              <a:t>950人以上に聞いた！</a:t>
            </a:r>
            <a:br>
              <a:rPr lang="ja-JP" altLang="en-US" sz="3200" b="1">
                <a:ea typeface="游ゴシック Light"/>
              </a:rPr>
            </a:br>
            <a:r>
              <a:rPr kumimoji="0" lang="ja-JP" altLang="en-US" sz="3200" b="1">
                <a:ea typeface="游ゴシック Light"/>
              </a:rPr>
              <a:t>「e₋Sports」をすることで欠点はあると思いますか？</a:t>
            </a:r>
          </a:p>
        </p:txBody>
      </p:sp>
      <p:graphicFrame>
        <p:nvGraphicFramePr>
          <p:cNvPr id="10" name="コンテンツ プレースホルダー 3">
            <a:extLst>
              <a:ext uri="{FF2B5EF4-FFF2-40B4-BE49-F238E27FC236}">
                <a16:creationId xmlns:a16="http://schemas.microsoft.com/office/drawing/2014/main" id="{1A146BD8-823C-905C-EB8E-42954E46E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16911"/>
              </p:ext>
            </p:extLst>
          </p:nvPr>
        </p:nvGraphicFramePr>
        <p:xfrm>
          <a:off x="647700" y="3703261"/>
          <a:ext cx="10515591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87340">
                  <a:extLst>
                    <a:ext uri="{9D8B030D-6E8A-4147-A177-3AD203B41FA5}">
                      <a16:colId xmlns:a16="http://schemas.microsoft.com/office/drawing/2014/main" val="3541666788"/>
                    </a:ext>
                  </a:extLst>
                </a:gridCol>
                <a:gridCol w="2517493">
                  <a:extLst>
                    <a:ext uri="{9D8B030D-6E8A-4147-A177-3AD203B41FA5}">
                      <a16:colId xmlns:a16="http://schemas.microsoft.com/office/drawing/2014/main" val="922427654"/>
                    </a:ext>
                  </a:extLst>
                </a:gridCol>
                <a:gridCol w="2210758">
                  <a:extLst>
                    <a:ext uri="{9D8B030D-6E8A-4147-A177-3AD203B41FA5}">
                      <a16:colId xmlns:a16="http://schemas.microsoft.com/office/drawing/2014/main" val="3365620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1"/>
                        <a:t>欠点はない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173人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12％</a:t>
                      </a: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8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/>
                        <a:t>学力の低下を及ぼす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b="1"/>
                        <a:t>110人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8％</a:t>
                      </a: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2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/>
                        <a:t>視力に悪影響を与える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b="1"/>
                        <a:t>519人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38％</a:t>
                      </a: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5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/>
                        <a:t>生活に悪影響を与える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370人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27％</a:t>
                      </a: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5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/>
                        <a:t>コミュニケーション能力の低下を及ぼす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103人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7％</a:t>
                      </a: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/>
                        <a:t>その他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70人</a:t>
                      </a:r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/>
                        <a:t>5％</a:t>
                      </a: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96428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F05C94-8AA8-0D3C-7A81-5AD8F3966C91}"/>
              </a:ext>
            </a:extLst>
          </p:cNvPr>
          <p:cNvSpPr txBox="1"/>
          <p:nvPr/>
        </p:nvSpPr>
        <p:spPr>
          <a:xfrm>
            <a:off x="9444406" y="61682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b="1">
                <a:ea typeface="游ゴシック"/>
              </a:rPr>
              <a:t>複数回答あり</a:t>
            </a:r>
          </a:p>
        </p:txBody>
      </p:sp>
    </p:spTree>
    <p:extLst>
      <p:ext uri="{BB962C8B-B14F-4D97-AF65-F5344CB8AC3E}">
        <p14:creationId xmlns:p14="http://schemas.microsoft.com/office/powerpoint/2010/main" val="3751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A18913FB-4899-2FFD-61F1-7D1CEA30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23" y="2194152"/>
            <a:ext cx="3777940" cy="35457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47F702-B517-0AD5-4C5D-7E4C6211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1" y="234379"/>
            <a:ext cx="10515600" cy="1325563"/>
          </a:xfrm>
        </p:spPr>
        <p:txBody>
          <a:bodyPr/>
          <a:lstStyle/>
          <a:p>
            <a:r>
              <a:rPr lang="ja-JP" altLang="en-US">
                <a:latin typeface="UD デジタル 教科書体 NK-B"/>
                <a:ea typeface="UD デジタル 教科書体 NK-B"/>
              </a:rPr>
              <a:t>e-Sportsという言葉を知っていますか？</a:t>
            </a:r>
          </a:p>
        </p:txBody>
      </p:sp>
      <p:pic>
        <p:nvPicPr>
          <p:cNvPr id="4" name="コンテンツ プレースホルダー 3" descr="グラフ, 円グラフ&#10;&#10;説明は自動で生成されたものです">
            <a:extLst>
              <a:ext uri="{FF2B5EF4-FFF2-40B4-BE49-F238E27FC236}">
                <a16:creationId xmlns:a16="http://schemas.microsoft.com/office/drawing/2014/main" id="{209627E1-B440-78EA-2E60-FBFFB6D01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42408" y="1473028"/>
            <a:ext cx="6283610" cy="3201255"/>
          </a:xfr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4689FA-1F4A-C7C4-9487-4884F12F5CDA}"/>
              </a:ext>
            </a:extLst>
          </p:cNvPr>
          <p:cNvSpPr txBox="1"/>
          <p:nvPr/>
        </p:nvSpPr>
        <p:spPr>
          <a:xfrm>
            <a:off x="1693561" y="6044346"/>
            <a:ext cx="1022870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latin typeface="UD デジタル 教科書体 NK-B"/>
                <a:ea typeface="UD デジタル 教科書体 NK-B"/>
              </a:rPr>
              <a:t>e-Sports</a:t>
            </a:r>
            <a:r>
              <a:rPr lang="ja-JP" altLang="en-US" sz="4400">
                <a:latin typeface="UD デジタル 教科書体 NK-B"/>
                <a:ea typeface="UD デジタル 教科書体 NK-B"/>
              </a:rPr>
              <a:t>にどんなイメージがありますか?</a:t>
            </a:r>
          </a:p>
          <a:p>
            <a:endParaRPr lang="ja-JP" altLang="en-US" sz="1400">
              <a:ea typeface="游ゴシック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AAB973-FE3B-5E28-C889-C4A9FB3C3A73}"/>
              </a:ext>
            </a:extLst>
          </p:cNvPr>
          <p:cNvSpPr txBox="1"/>
          <p:nvPr/>
        </p:nvSpPr>
        <p:spPr>
          <a:xfrm>
            <a:off x="9803876" y="2964159"/>
            <a:ext cx="9899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新しい</a:t>
            </a:r>
            <a:endParaRPr lang="ja-JP">
              <a:solidFill>
                <a:schemeClr val="bg1"/>
              </a:solidFill>
            </a:endParaRP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先進的</a:t>
            </a: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29.8％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8733217-C99F-C1B0-D14E-332EF96F14DC}"/>
              </a:ext>
            </a:extLst>
          </p:cNvPr>
          <p:cNvSpPr txBox="1"/>
          <p:nvPr/>
        </p:nvSpPr>
        <p:spPr>
          <a:xfrm>
            <a:off x="9450457" y="4516120"/>
            <a:ext cx="1462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1100">
                <a:solidFill>
                  <a:schemeClr val="bg1"/>
                </a:solidFill>
                <a:latin typeface="游ゴシック"/>
                <a:ea typeface="游ゴシック"/>
              </a:rPr>
              <a:t>どのようなものか、イメージがわかない</a:t>
            </a: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26％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4155DE-AD74-3949-B1ED-752307FE78F0}"/>
              </a:ext>
            </a:extLst>
          </p:cNvPr>
          <p:cNvSpPr txBox="1"/>
          <p:nvPr/>
        </p:nvSpPr>
        <p:spPr>
          <a:xfrm>
            <a:off x="8117201" y="4128564"/>
            <a:ext cx="11354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楽しそう22.5％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4C0505-BA93-FDE2-8A9B-5F4967D16D49}"/>
              </a:ext>
            </a:extLst>
          </p:cNvPr>
          <p:cNvSpPr txBox="1"/>
          <p:nvPr/>
        </p:nvSpPr>
        <p:spPr>
          <a:xfrm>
            <a:off x="8382617" y="2904227"/>
            <a:ext cx="9899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その他</a:t>
            </a:r>
          </a:p>
          <a:p>
            <a:r>
              <a:rPr lang="ja-JP" altLang="en-US">
                <a:solidFill>
                  <a:schemeClr val="bg1"/>
                </a:solidFill>
                <a:ea typeface="游ゴシック"/>
              </a:rPr>
              <a:t>21.7％</a:t>
            </a:r>
            <a:endParaRPr lang="ja-JP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C448E9-7B57-4680-FB8B-1F6D118D3347}"/>
              </a:ext>
            </a:extLst>
          </p:cNvPr>
          <p:cNvSpPr txBox="1"/>
          <p:nvPr/>
        </p:nvSpPr>
        <p:spPr>
          <a:xfrm>
            <a:off x="4957180" y="1345741"/>
            <a:ext cx="29020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u="sng">
                <a:ea typeface="游ゴシック"/>
              </a:rPr>
              <a:t>はい</a:t>
            </a:r>
            <a:r>
              <a:rPr lang="ja-JP" altLang="en-US" sz="2400">
                <a:ea typeface="游ゴシック"/>
              </a:rPr>
              <a:t>　　　  </a:t>
            </a:r>
            <a:r>
              <a:rPr lang="ja-JP" altLang="en-US" sz="3200" u="sng">
                <a:ea typeface="游ゴシック"/>
              </a:rPr>
              <a:t>88</a:t>
            </a:r>
            <a:r>
              <a:rPr lang="ja-JP" altLang="en-US" sz="2800" u="sng">
                <a:ea typeface="游ゴシック"/>
              </a:rPr>
              <a:t>％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4C409E-650E-5394-D979-7FB0D4EE6FA3}"/>
              </a:ext>
            </a:extLst>
          </p:cNvPr>
          <p:cNvSpPr txBox="1"/>
          <p:nvPr/>
        </p:nvSpPr>
        <p:spPr>
          <a:xfrm>
            <a:off x="4931077" y="1980202"/>
            <a:ext cx="28368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游ゴシック"/>
              </a:rPr>
              <a:t>いいえ　　</a:t>
            </a:r>
            <a:r>
              <a:rPr lang="ja-JP" altLang="en-US" sz="3200">
                <a:ea typeface="游ゴシック"/>
              </a:rPr>
              <a:t>12</a:t>
            </a:r>
            <a:r>
              <a:rPr lang="ja-JP" altLang="en-US" sz="2800">
                <a:ea typeface="游ゴシック"/>
              </a:rPr>
              <a:t>%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616BAC-C767-DFF5-15B7-D5822542F4F0}"/>
              </a:ext>
            </a:extLst>
          </p:cNvPr>
          <p:cNvSpPr txBox="1"/>
          <p:nvPr/>
        </p:nvSpPr>
        <p:spPr>
          <a:xfrm>
            <a:off x="4582456" y="4449552"/>
            <a:ext cx="37431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>
                <a:latin typeface="游ゴシック Light"/>
                <a:ea typeface="游ゴシック Light"/>
              </a:rPr>
              <a:t>新しい先進的　29.8％</a:t>
            </a:r>
            <a:endParaRPr lang="ja-JP" altLang="en-US">
              <a:latin typeface="游ゴシック Light"/>
              <a:ea typeface="游ゴシック Light"/>
            </a:endParaRPr>
          </a:p>
          <a:p>
            <a:pPr algn="l"/>
            <a:r>
              <a:rPr lang="ja-JP" altLang="en-US" b="1" u="sng">
                <a:latin typeface="游ゴシック Light"/>
                <a:ea typeface="游ゴシック Light"/>
              </a:rPr>
              <a:t>どのようなものかわからない</a:t>
            </a:r>
            <a:r>
              <a:rPr lang="ja-JP" b="1" u="sng">
                <a:latin typeface="游ゴシック Light"/>
                <a:ea typeface="游ゴシック Light"/>
                <a:cs typeface="+mn-lt"/>
              </a:rPr>
              <a:t>26％</a:t>
            </a:r>
            <a:endParaRPr lang="ja-JP" b="1" u="sng">
              <a:latin typeface="游ゴシック Light"/>
              <a:ea typeface="游ゴシック Light"/>
            </a:endParaRPr>
          </a:p>
          <a:p>
            <a:r>
              <a:rPr lang="ja-JP" altLang="en-US">
                <a:latin typeface="游ゴシック Light"/>
                <a:ea typeface="游ゴシック Light"/>
              </a:rPr>
              <a:t>楽しそう　22.5%</a:t>
            </a:r>
          </a:p>
          <a:p>
            <a:r>
              <a:rPr lang="ja-JP" altLang="en-US">
                <a:latin typeface="游ゴシック Light"/>
                <a:ea typeface="游ゴシック Light"/>
              </a:rPr>
              <a:t>その他　21.7%</a:t>
            </a:r>
          </a:p>
          <a:p>
            <a:endParaRPr lang="ja-JP">
              <a:latin typeface="Aptos"/>
              <a:ea typeface="Meiryo UI"/>
            </a:endParaRPr>
          </a:p>
          <a:p>
            <a:endParaRPr lang="ja-JP">
              <a:latin typeface="Meiryo UI"/>
              <a:ea typeface="Meiryo UI"/>
            </a:endParaRPr>
          </a:p>
          <a:p>
            <a:endParaRPr lang="ja-JP" altLang="en-US">
              <a:ea typeface="游ゴシック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5DB102-0FF4-E4CE-05B9-F4967183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9" r="5095"/>
          <a:stretch/>
        </p:blipFill>
        <p:spPr>
          <a:xfrm>
            <a:off x="-173621" y="-7136467"/>
            <a:ext cx="5151179" cy="6857990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8A161F7-933E-B91F-2CCF-F65140F94049}"/>
              </a:ext>
            </a:extLst>
          </p:cNvPr>
          <p:cNvSpPr txBox="1">
            <a:spLocks/>
          </p:cNvSpPr>
          <p:nvPr/>
        </p:nvSpPr>
        <p:spPr>
          <a:xfrm>
            <a:off x="12424384" y="875277"/>
            <a:ext cx="5444382" cy="140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z="3600" i="1">
                <a:latin typeface="HGSｺﾞｼｯｸE"/>
                <a:ea typeface="HGSｺﾞｼｯｸE"/>
              </a:rPr>
              <a:t>E-sports</a:t>
            </a:r>
            <a:r>
              <a:rPr kumimoji="0" lang="ja-JP" sz="3600" i="1">
                <a:latin typeface="HGSｺﾞｼｯｸE"/>
                <a:ea typeface="HGSｺﾞｼｯｸE"/>
              </a:rPr>
              <a:t>のアンケートの結果を見ると・・・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88F3BE01-9052-C378-D3B5-F37BB946312E}"/>
              </a:ext>
            </a:extLst>
          </p:cNvPr>
          <p:cNvSpPr txBox="1">
            <a:spLocks/>
          </p:cNvSpPr>
          <p:nvPr/>
        </p:nvSpPr>
        <p:spPr>
          <a:xfrm>
            <a:off x="6091736" y="7324568"/>
            <a:ext cx="6370356" cy="3591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0" lang="ja-JP" altLang="en-US" sz="3200" b="1">
                <a:highlight>
                  <a:srgbClr val="FFFF00"/>
                </a:highlight>
                <a:latin typeface="游ゴシック"/>
                <a:ea typeface="游ゴシック"/>
              </a:rPr>
              <a:t>e-Sportsがどういうものか</a:t>
            </a:r>
            <a:endParaRPr kumimoji="0" lang="ja-JP" sz="3200" b="1">
              <a:highlight>
                <a:srgbClr val="FFFF00"/>
              </a:highlight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ja-JP" altLang="en-US" sz="3200" b="1">
                <a:highlight>
                  <a:srgbClr val="FFFF00"/>
                </a:highlight>
                <a:latin typeface="游ゴシック"/>
                <a:ea typeface="游ゴシック"/>
              </a:rPr>
              <a:t>わからないという声が多い。</a:t>
            </a:r>
            <a:endParaRPr kumimoji="0" lang="ja-JP" sz="3200" b="1">
              <a:highlight>
                <a:srgbClr val="FFFF00"/>
              </a:highlight>
              <a:ea typeface="游ゴシック"/>
            </a:endParaRPr>
          </a:p>
          <a:p>
            <a:endParaRPr kumimoji="0" lang="ja-JP" altLang="en-US" sz="2000">
              <a:ea typeface="游ゴシック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5DB81C7A-D3EF-AA79-B3E9-B245FB9FC870}"/>
                  </a:ext>
                </a:extLst>
              </p14:cNvPr>
              <p14:cNvContentPartPr/>
              <p14:nvPr/>
            </p14:nvContentPartPr>
            <p14:xfrm>
              <a:off x="3755" y="1935"/>
              <a:ext cx="12201731" cy="6871132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5DB81C7A-D3EF-AA79-B3E9-B245FB9FC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244" y="-16065"/>
                <a:ext cx="12237370" cy="690677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9C7AEF-9D31-A999-ECE0-F3B5A11CC821}"/>
              </a:ext>
            </a:extLst>
          </p:cNvPr>
          <p:cNvSpPr/>
          <p:nvPr/>
        </p:nvSpPr>
        <p:spPr>
          <a:xfrm>
            <a:off x="4193097" y="4513415"/>
            <a:ext cx="389282" cy="182217"/>
          </a:xfrm>
          <a:prstGeom prst="rect">
            <a:avLst/>
          </a:prstGeom>
          <a:solidFill>
            <a:srgbClr val="447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075A800-8190-487C-4710-7134D140772F}"/>
              </a:ext>
            </a:extLst>
          </p:cNvPr>
          <p:cNvSpPr/>
          <p:nvPr/>
        </p:nvSpPr>
        <p:spPr>
          <a:xfrm>
            <a:off x="4193097" y="4780197"/>
            <a:ext cx="389282" cy="1822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A62317-8D36-CCAE-2C8A-D62331B3A7BB}"/>
              </a:ext>
            </a:extLst>
          </p:cNvPr>
          <p:cNvSpPr/>
          <p:nvPr/>
        </p:nvSpPr>
        <p:spPr>
          <a:xfrm>
            <a:off x="4193097" y="5045240"/>
            <a:ext cx="389282" cy="18221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720934-F0A0-5BFC-85AE-2B4E283C7EE5}"/>
              </a:ext>
            </a:extLst>
          </p:cNvPr>
          <p:cNvSpPr/>
          <p:nvPr/>
        </p:nvSpPr>
        <p:spPr>
          <a:xfrm>
            <a:off x="4193097" y="5343414"/>
            <a:ext cx="389282" cy="18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5661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417A05-DEFC-9C90-1B00-C308CA8A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101" y="1514213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altLang="ja-JP" sz="3600" i="1">
                <a:latin typeface="HGSｺﾞｼｯｸE"/>
                <a:ea typeface="HGSｺﾞｼｯｸE"/>
              </a:rPr>
              <a:t>e-Sports</a:t>
            </a:r>
            <a:r>
              <a:rPr lang="ja-JP" sz="3600" i="1">
                <a:latin typeface="HGSｺﾞｼｯｸE"/>
                <a:ea typeface="HGSｺﾞｼｯｸE"/>
              </a:rPr>
              <a:t>のアンケートの結果を見ると・・・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87ACD7-5E45-1A60-91E9-EFA193616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" r="5095"/>
          <a:stretch/>
        </p:blipFill>
        <p:spPr>
          <a:xfrm>
            <a:off x="161197" y="106258"/>
            <a:ext cx="5151179" cy="6857990"/>
          </a:xfrm>
          <a:prstGeom prst="rect">
            <a:avLst/>
          </a:prstGeom>
        </p:spPr>
      </p:pic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DC1C5E-1238-CF4E-5BFA-B325705CD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74" y="3814745"/>
            <a:ext cx="6370356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200" b="1">
                <a:highlight>
                  <a:srgbClr val="FFFF00"/>
                </a:highlight>
                <a:latin typeface="游ゴシック"/>
                <a:ea typeface="游ゴシック"/>
              </a:rPr>
              <a:t>e-Sportsがどういうものか</a:t>
            </a:r>
            <a:endParaRPr lang="ja-JP" sz="3200" b="1">
              <a:highlight>
                <a:srgbClr val="FFFF00"/>
              </a:highlight>
              <a:ea typeface="游ゴシック"/>
            </a:endParaRPr>
          </a:p>
          <a:p>
            <a:pPr marL="0" indent="0">
              <a:buNone/>
            </a:pPr>
            <a:r>
              <a:rPr lang="ja-JP" altLang="en-US" sz="3200" b="1">
                <a:highlight>
                  <a:srgbClr val="FFFF00"/>
                </a:highlight>
                <a:latin typeface="游ゴシック"/>
                <a:ea typeface="游ゴシック"/>
              </a:rPr>
              <a:t>わからないという声が多い。</a:t>
            </a:r>
            <a:endParaRPr lang="ja-JP" sz="3200" b="1">
              <a:highlight>
                <a:srgbClr val="FFFF00"/>
              </a:highlight>
              <a:ea typeface="游ゴシック"/>
            </a:endParaRPr>
          </a:p>
          <a:p>
            <a:endParaRPr lang="ja-JP" altLang="en-US" sz="200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4792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4FB9E7-FA83-7671-D975-323CD7A0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990" y="1228692"/>
            <a:ext cx="9442064" cy="2477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sz="8100" b="1" i="1" u="sng">
                <a:ea typeface="游ゴシック Light"/>
              </a:rPr>
              <a:t>e-Sports</a:t>
            </a:r>
            <a:r>
              <a:rPr lang="ja-JP" sz="8100">
                <a:latin typeface="UD デジタル 教科書体 NK-B"/>
                <a:ea typeface="UD デジタル 教科書体 NK-B"/>
              </a:rPr>
              <a:t>のイメージを良くするには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020AC0-DBE0-3980-5DF8-1C192800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327" y="4042291"/>
            <a:ext cx="7760577" cy="7876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sz="5400" b="1" kern="1200">
                <a:highlight>
                  <a:srgbClr val="FFFF00"/>
                </a:highlight>
                <a:latin typeface="+mn-lt"/>
                <a:ea typeface="游ゴシック"/>
                <a:cs typeface="+mn-cs"/>
              </a:rPr>
              <a:t>理解を広げることが</a:t>
            </a:r>
            <a:r>
              <a:rPr lang="ja-JP" altLang="en-US" sz="5400" b="1" kern="120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游ゴシック"/>
                <a:cs typeface="+mn-cs"/>
              </a:rPr>
              <a:t>大切</a:t>
            </a:r>
            <a:endParaRPr lang="ja-JP" altLang="en-US" sz="5400" b="1" kern="1200">
              <a:solidFill>
                <a:srgbClr val="FF0000"/>
              </a:solidFill>
              <a:highlight>
                <a:srgbClr val="FFFF00"/>
              </a:highlight>
              <a:latin typeface="+mn-lt"/>
              <a:ea typeface="游ゴシック"/>
            </a:endParaRPr>
          </a:p>
        </p:txBody>
      </p:sp>
      <p:pic>
        <p:nvPicPr>
          <p:cNvPr id="5" name="図 4" descr="Tiktok Tiktokロゴ Tiktokアイコン - Pixabayの無料ベクター素材 - Pixabay">
            <a:extLst>
              <a:ext uri="{FF2B5EF4-FFF2-40B4-BE49-F238E27FC236}">
                <a16:creationId xmlns:a16="http://schemas.microsoft.com/office/drawing/2014/main" id="{E6EAE419-5413-D5CD-1F8C-A67DBD4A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2386" y="2642616"/>
            <a:ext cx="3605784" cy="3605784"/>
          </a:xfrm>
          <a:prstGeom prst="rect">
            <a:avLst/>
          </a:prstGeom>
        </p:spPr>
      </p:pic>
      <p:pic>
        <p:nvPicPr>
          <p:cNvPr id="7" name="図 6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F1F0E8A7-732C-433A-C66A-01E9D97D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608" y="2642616"/>
            <a:ext cx="5418527" cy="3605784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02161A47-2B99-4F0C-9380-A64BE99D72C5}"/>
              </a:ext>
            </a:extLst>
          </p:cNvPr>
          <p:cNvSpPr txBox="1">
            <a:spLocks/>
          </p:cNvSpPr>
          <p:nvPr/>
        </p:nvSpPr>
        <p:spPr>
          <a:xfrm>
            <a:off x="638881" y="-1203789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ja-JP" altLang="en-US" sz="6600" b="1"/>
              <a:t>いろんな人が見れる</a:t>
            </a:r>
            <a:r>
              <a:rPr kumimoji="0" lang="en-US" altLang="ja-JP" sz="6600" b="1"/>
              <a:t>SNS</a:t>
            </a:r>
          </a:p>
        </p:txBody>
      </p:sp>
    </p:spTree>
    <p:extLst>
      <p:ext uri="{BB962C8B-B14F-4D97-AF65-F5344CB8AC3E}">
        <p14:creationId xmlns:p14="http://schemas.microsoft.com/office/powerpoint/2010/main" val="7793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F492B2-AC9B-83BA-A6C0-8B18FF24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6600" b="1"/>
              <a:t>いろんな人が見れる</a:t>
            </a:r>
            <a:r>
              <a:rPr lang="en-US" altLang="ja-JP" sz="6600" b="1"/>
              <a:t>SNS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Tiktok Tiktokロゴ Tiktokアイコン - Pixabayの無料ベクター素材 - Pixabay">
            <a:extLst>
              <a:ext uri="{FF2B5EF4-FFF2-40B4-BE49-F238E27FC236}">
                <a16:creationId xmlns:a16="http://schemas.microsoft.com/office/drawing/2014/main" id="{C2C5293C-F177-561C-E2D8-EF32475D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56" y="2642616"/>
            <a:ext cx="3605784" cy="3605784"/>
          </a:xfrm>
          <a:prstGeom prst="rect">
            <a:avLst/>
          </a:prstGeom>
        </p:spPr>
      </p:pic>
      <p:pic>
        <p:nvPicPr>
          <p:cNvPr id="6" name="図 5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7E16D28-DF7C-1A6F-9B46-DD7DA47AD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40" y="2642616"/>
            <a:ext cx="5418527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8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おもちゃ, テーブル, 小さい, 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82F7966-14CE-F79F-F51A-17B99580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531" y="2735139"/>
            <a:ext cx="4133850" cy="41243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1BACAF-D1C3-8C9A-CD5E-33E92793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11" y="684922"/>
            <a:ext cx="7695186" cy="1023390"/>
          </a:xfrm>
        </p:spPr>
        <p:txBody>
          <a:bodyPr>
            <a:noAutofit/>
          </a:bodyPr>
          <a:lstStyle/>
          <a:p>
            <a:r>
              <a:rPr lang="ja-JP" altLang="en-US" sz="4900" b="1" i="1">
                <a:latin typeface="游ゴシック"/>
                <a:ea typeface="游ゴシック"/>
              </a:rPr>
              <a:t>どんな投稿をするか・・・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F6FA33-C93E-CE0A-7F7A-DDC7FE577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22" y="2229806"/>
            <a:ext cx="9661634" cy="1316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sz="3600" b="1" i="1">
                <a:highlight>
                  <a:srgbClr val="FFFF00"/>
                </a:highlight>
                <a:latin typeface="游ゴシック"/>
                <a:ea typeface="游ゴシック"/>
              </a:rPr>
              <a:t>・実況しながら</a:t>
            </a:r>
            <a:r>
              <a:rPr lang="en-US" altLang="ja-JP" sz="3600" b="1" i="1">
                <a:highlight>
                  <a:srgbClr val="FFFF00"/>
                </a:highlight>
                <a:latin typeface="游ゴシック"/>
                <a:ea typeface="Meiryo UI"/>
              </a:rPr>
              <a:t>e-Sports</a:t>
            </a:r>
            <a:r>
              <a:rPr lang="ja-JP" sz="3600" b="1" i="1">
                <a:highlight>
                  <a:srgbClr val="FFFF00"/>
                </a:highlight>
                <a:latin typeface="游ゴシック"/>
                <a:ea typeface="游ゴシック"/>
              </a:rPr>
              <a:t>の</a:t>
            </a:r>
            <a:r>
              <a:rPr lang="ja-JP" altLang="en-US" sz="3600" b="1" i="1">
                <a:highlight>
                  <a:srgbClr val="FFFF00"/>
                </a:highlight>
                <a:latin typeface="游ゴシック"/>
                <a:ea typeface="游ゴシック"/>
              </a:rPr>
              <a:t>良</a:t>
            </a:r>
            <a:r>
              <a:rPr lang="ja-JP" sz="3600" b="1" i="1">
                <a:highlight>
                  <a:srgbClr val="FFFF00"/>
                </a:highlight>
                <a:latin typeface="游ゴシック"/>
                <a:ea typeface="游ゴシック"/>
              </a:rPr>
              <a:t>いところ</a:t>
            </a:r>
            <a:endParaRPr lang="ja-JP" altLang="en-US" sz="3600" b="1" i="1">
              <a:highlight>
                <a:srgbClr val="FFFF00"/>
              </a:highlight>
              <a:latin typeface="游ゴシック"/>
              <a:ea typeface="游ゴシック"/>
            </a:endParaRPr>
          </a:p>
          <a:p>
            <a:pPr marL="0" indent="0">
              <a:buNone/>
            </a:pPr>
            <a:r>
              <a:rPr lang="ja-JP" sz="3600" b="1" i="1">
                <a:highlight>
                  <a:srgbClr val="FFFF00"/>
                </a:highlight>
                <a:latin typeface="游ゴシック"/>
                <a:ea typeface="游ゴシック"/>
              </a:rPr>
              <a:t>を説明する</a:t>
            </a:r>
            <a:endParaRPr lang="en-US" altLang="ja-JP" sz="3600">
              <a:latin typeface="游ゴシック"/>
              <a:ea typeface="Meiryo UI"/>
            </a:endParaRPr>
          </a:p>
          <a:p>
            <a:pPr marL="0" indent="0">
              <a:buNone/>
            </a:pPr>
            <a:endParaRPr lang="en-US" altLang="ja-JP" sz="3600">
              <a:latin typeface="游ゴシック"/>
              <a:ea typeface="Meiryo UI"/>
            </a:endParaRPr>
          </a:p>
          <a:p>
            <a:pPr marL="0" indent="0">
              <a:buNone/>
            </a:pPr>
            <a:endParaRPr lang="ja-JP" altLang="en-US" sz="3600" b="1" i="1">
              <a:highlight>
                <a:srgbClr val="FFFF00"/>
              </a:highlight>
              <a:latin typeface="游ゴシック"/>
              <a:ea typeface="游ゴシック"/>
            </a:endParaRPr>
          </a:p>
          <a:p>
            <a:pPr marL="0" indent="0">
              <a:buNone/>
            </a:pPr>
            <a:endParaRPr lang="ja-JP" altLang="en-US">
              <a:ea typeface="游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C2CFA-6648-36E9-C386-CB19B7E99F5D}"/>
              </a:ext>
            </a:extLst>
          </p:cNvPr>
          <p:cNvSpPr txBox="1"/>
          <p:nvPr/>
        </p:nvSpPr>
        <p:spPr>
          <a:xfrm>
            <a:off x="348882" y="3432520"/>
            <a:ext cx="68525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3600" b="1" i="1">
                <a:highlight>
                  <a:srgbClr val="FFFF00"/>
                </a:highlight>
                <a:latin typeface="游ゴシック"/>
                <a:ea typeface="游ゴシック"/>
              </a:rPr>
              <a:t>・実際にプレーしているところ</a:t>
            </a:r>
            <a:endParaRPr lang="ja-JP" altLang="en-US">
              <a:latin typeface="Aptos" panose="02110004020202020204"/>
              <a:ea typeface="游ゴシック"/>
            </a:endParaRPr>
          </a:p>
          <a:p>
            <a:r>
              <a:rPr lang="ja-JP" sz="3600" b="1" i="1">
                <a:highlight>
                  <a:srgbClr val="FFFF00"/>
                </a:highlight>
                <a:latin typeface="游ゴシック"/>
                <a:ea typeface="游ゴシック"/>
              </a:rPr>
              <a:t>を動画にする</a:t>
            </a:r>
            <a:endParaRPr lang="ja-JP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674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0A20E44-B50C-AB9C-5FB1-8C1BB293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155" y="1449562"/>
            <a:ext cx="7346794" cy="1325563"/>
          </a:xfrm>
        </p:spPr>
        <p:txBody>
          <a:bodyPr>
            <a:normAutofit/>
          </a:bodyPr>
          <a:lstStyle/>
          <a:p>
            <a:r>
              <a:rPr lang="ja-JP" altLang="en-US" sz="3600" i="1" u="sng">
                <a:latin typeface="HGSｺﾞｼｯｸE"/>
                <a:ea typeface="HGSｺﾞｼｯｸE"/>
                <a:cs typeface="Calibri"/>
              </a:rPr>
              <a:t>こんな人に広まってほしい‼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 descr="ゲーマーの男の子のイラスト（将来の夢）">
            <a:extLst>
              <a:ext uri="{FF2B5EF4-FFF2-40B4-BE49-F238E27FC236}">
                <a16:creationId xmlns:a16="http://schemas.microsoft.com/office/drawing/2014/main" id="{C91FB3C9-E60A-BECC-0D62-6C7D4DE5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8" y="90807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DC6D17-1776-5AE4-7997-E39DAB0C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97" y="3433758"/>
            <a:ext cx="6323579" cy="19480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3000">
                <a:latin typeface="HGSｺﾞｼｯｸE"/>
                <a:ea typeface="HGSｺﾞｼｯｸE"/>
              </a:rPr>
              <a:t>プロゲーマー平均年齢は27～28歳</a:t>
            </a:r>
            <a:endParaRPr lang="ja-JP" altLang="en-US" sz="3000">
              <a:ea typeface="游ゴシック"/>
            </a:endParaRPr>
          </a:p>
          <a:p>
            <a:pPr marL="0" indent="0">
              <a:buNone/>
            </a:pPr>
            <a:r>
              <a:rPr lang="ja-JP" altLang="en-US" sz="3000">
                <a:latin typeface="HGSｺﾞｼｯｸE"/>
                <a:ea typeface="HGSｺﾞｼｯｸE"/>
              </a:rPr>
              <a:t>　　　　　　　↓</a:t>
            </a:r>
          </a:p>
          <a:p>
            <a:pPr marL="0" indent="0">
              <a:buNone/>
            </a:pPr>
            <a:r>
              <a:rPr lang="ja-JP" altLang="en-US" sz="3000">
                <a:latin typeface="HGSｺﾞｼｯｸE"/>
                <a:ea typeface="HGSｺﾞｼｯｸE"/>
              </a:rPr>
              <a:t>　　さらに</a:t>
            </a:r>
            <a:r>
              <a:rPr lang="ja-JP" altLang="en-US" sz="3000">
                <a:solidFill>
                  <a:srgbClr val="FF0000"/>
                </a:solidFill>
                <a:latin typeface="HGSｺﾞｼｯｸE"/>
                <a:ea typeface="HGSｺﾞｼｯｸE"/>
              </a:rPr>
              <a:t>若い世代</a:t>
            </a:r>
            <a:r>
              <a:rPr lang="ja-JP" altLang="en-US" sz="3000">
                <a:latin typeface="HGSｺﾞｼｯｸE"/>
                <a:ea typeface="HGSｺﾞｼｯｸE"/>
              </a:rPr>
              <a:t>に広めたい</a:t>
            </a:r>
          </a:p>
          <a:p>
            <a:pPr marL="0" indent="0">
              <a:buNone/>
            </a:pPr>
            <a:endParaRPr lang="ja-JP" altLang="en-US" sz="3000">
              <a:latin typeface="HGSｺﾞｼｯｸE"/>
              <a:ea typeface="HGSｺﾞｼｯｸE"/>
            </a:endParaRPr>
          </a:p>
          <a:p>
            <a:endParaRPr lang="ja-JP">
              <a:latin typeface="HGSｺﾞｼｯｸE"/>
              <a:ea typeface="HGSｺﾞｼｯｸE"/>
            </a:endParaRPr>
          </a:p>
          <a:p>
            <a:pPr marL="0" indent="0">
              <a:buNone/>
            </a:pPr>
            <a:endParaRPr lang="ja-JP">
              <a:latin typeface="HGSｺﾞｼｯｸE"/>
              <a:ea typeface="HGSｺﾞｼｯｸE"/>
            </a:endParaRPr>
          </a:p>
          <a:p>
            <a:pPr marL="0" indent="0">
              <a:buNone/>
            </a:pPr>
            <a:endParaRPr lang="ja-JP" altLang="en-US">
              <a:latin typeface="Aptos" panose="02110004020202020204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919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83DE7-DE23-7B38-4408-F33DC537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86" y="106332"/>
            <a:ext cx="10314317" cy="1325563"/>
          </a:xfrm>
        </p:spPr>
        <p:txBody>
          <a:bodyPr>
            <a:normAutofit/>
          </a:bodyPr>
          <a:lstStyle/>
          <a:p>
            <a:r>
              <a:rPr lang="ja-JP" altLang="en-US" sz="5400" b="1">
                <a:ea typeface="游ゴシック Light"/>
              </a:rPr>
              <a:t>この提案をすることで・・・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8B30D6-47C7-69C9-79FB-23E5A651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5" y="1450123"/>
            <a:ext cx="123415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600" b="1">
                <a:ea typeface="游ゴシック"/>
              </a:rPr>
              <a:t>　　　　　　　</a:t>
            </a:r>
            <a:r>
              <a:rPr lang="ja-JP" altLang="en-US" sz="3600" b="1">
                <a:highlight>
                  <a:srgbClr val="FFFF00"/>
                </a:highlight>
                <a:ea typeface="游ゴシック"/>
              </a:rPr>
              <a:t>e-Sportsの知名度が上がる</a:t>
            </a:r>
            <a:endParaRPr lang="ja-JP" sz="3600" b="1">
              <a:highlight>
                <a:srgbClr val="FFFF00"/>
              </a:highlight>
              <a:ea typeface="游ゴシック"/>
            </a:endParaRPr>
          </a:p>
          <a:p>
            <a:pPr marL="0" indent="0">
              <a:buNone/>
            </a:pPr>
            <a:r>
              <a:rPr lang="ja-JP" altLang="en-US" sz="3600" b="1">
                <a:ea typeface="游ゴシック"/>
              </a:rPr>
              <a:t>　　　　　　　　　　　　　↓</a:t>
            </a:r>
          </a:p>
          <a:p>
            <a:pPr marL="0" indent="0">
              <a:buNone/>
            </a:pPr>
            <a:r>
              <a:rPr lang="ja-JP" altLang="en-US" sz="3600" b="1">
                <a:solidFill>
                  <a:srgbClr val="FF0000"/>
                </a:solidFill>
                <a:ea typeface="游ゴシック"/>
              </a:rPr>
              <a:t>名前しか知らない人</a:t>
            </a:r>
            <a:r>
              <a:rPr lang="ja-JP" altLang="en-US" sz="3600" b="1">
                <a:ea typeface="游ゴシック"/>
              </a:rPr>
              <a:t>も</a:t>
            </a:r>
            <a:r>
              <a:rPr lang="ja-JP" altLang="en-US" sz="3600" b="1">
                <a:solidFill>
                  <a:srgbClr val="FF0000"/>
                </a:solidFill>
                <a:ea typeface="游ゴシック"/>
              </a:rPr>
              <a:t>全く知らない人</a:t>
            </a:r>
            <a:r>
              <a:rPr lang="ja-JP" altLang="en-US" sz="3600" b="1">
                <a:ea typeface="游ゴシック"/>
              </a:rPr>
              <a:t>にも知ってもらえる</a:t>
            </a:r>
            <a:endParaRPr lang="ja-JP" sz="3600" b="1">
              <a:ea typeface="游ゴシック"/>
            </a:endParaRPr>
          </a:p>
          <a:p>
            <a:pPr marL="0" indent="0">
              <a:buNone/>
            </a:pPr>
            <a:endParaRPr lang="ja-JP" altLang="en-US">
              <a:ea typeface="游ゴシック"/>
            </a:endParaRPr>
          </a:p>
          <a:p>
            <a:pPr marL="0" indent="0">
              <a:buNone/>
            </a:pPr>
            <a:endParaRPr lang="ja-JP" altLang="en-US">
              <a:ea typeface="游ゴシック"/>
            </a:endParaRPr>
          </a:p>
          <a:p>
            <a:pPr marL="0" indent="0">
              <a:buNone/>
            </a:pPr>
            <a:endParaRPr lang="ja-JP" altLang="en-US">
              <a:ea typeface="游ゴシック"/>
            </a:endParaRPr>
          </a:p>
          <a:p>
            <a:pPr marL="0" indent="0">
              <a:buNone/>
            </a:pPr>
            <a:endParaRPr lang="ja-JP" altLang="en-US">
              <a:ea typeface="游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CFF790-A6ED-49DF-C826-D0450E33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87" y="3432637"/>
            <a:ext cx="3093060" cy="3386418"/>
          </a:xfrm>
          <a:prstGeom prst="rect">
            <a:avLst/>
          </a:prstGeom>
        </p:spPr>
      </p:pic>
      <p:pic>
        <p:nvPicPr>
          <p:cNvPr id="5" name="図 4" descr="挿絵, 抽象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0220251-C774-D88A-C79E-1FB18F26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11" y="3546686"/>
            <a:ext cx="2852616" cy="33095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B31526-ED5E-8502-5DD3-C99A538A933B}"/>
              </a:ext>
            </a:extLst>
          </p:cNvPr>
          <p:cNvSpPr txBox="1"/>
          <p:nvPr/>
        </p:nvSpPr>
        <p:spPr>
          <a:xfrm>
            <a:off x="5548401" y="4800381"/>
            <a:ext cx="2743200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500" b="1">
                <a:ea typeface="游ゴシック"/>
              </a:rPr>
              <a:t>➡</a:t>
            </a:r>
            <a:endParaRPr lang="ja-JP" sz="4500"/>
          </a:p>
        </p:txBody>
      </p:sp>
    </p:spTree>
    <p:extLst>
      <p:ext uri="{BB962C8B-B14F-4D97-AF65-F5344CB8AC3E}">
        <p14:creationId xmlns:p14="http://schemas.microsoft.com/office/powerpoint/2010/main" val="21407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A32EE0-D17E-0506-4877-08D7E141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511" y="780961"/>
            <a:ext cx="2382649" cy="1554480"/>
          </a:xfrm>
        </p:spPr>
        <p:txBody>
          <a:bodyPr anchor="ctr">
            <a:normAutofit/>
          </a:bodyPr>
          <a:lstStyle/>
          <a:p>
            <a:r>
              <a:rPr lang="ja-JP" altLang="en-US" sz="5400" b="1" i="1">
                <a:ea typeface="游ゴシック Light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E1C0FA-B5AD-9915-04A5-545B102E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497" y="3600700"/>
            <a:ext cx="7925721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sz="2400">
                <a:ea typeface="游ゴシック"/>
              </a:rPr>
              <a:t>　　</a:t>
            </a:r>
            <a:r>
              <a:rPr lang="ja-JP" altLang="en-US" b="1">
                <a:ea typeface="游ゴシック"/>
              </a:rPr>
              <a:t>e-Sportsが</a:t>
            </a:r>
            <a:r>
              <a:rPr lang="ja-JP" altLang="en-US" b="1">
                <a:highlight>
                  <a:srgbClr val="FFFF00"/>
                </a:highlight>
                <a:ea typeface="游ゴシック"/>
              </a:rPr>
              <a:t>どういうものかわからない</a:t>
            </a:r>
            <a:r>
              <a:rPr lang="ja-JP" altLang="en-US" b="1">
                <a:ea typeface="游ゴシック"/>
              </a:rPr>
              <a:t>という</a:t>
            </a:r>
          </a:p>
          <a:p>
            <a:pPr marL="0" indent="0">
              <a:buNone/>
            </a:pPr>
            <a:r>
              <a:rPr lang="ja-JP" altLang="en-US" b="1">
                <a:ea typeface="游ゴシック"/>
              </a:rPr>
              <a:t>　　意見がある。　　　　　　　　　　　　　　　　　　　　　　　　　　　　　　　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b="1">
                <a:ea typeface="游ゴシック"/>
              </a:rPr>
              <a:t>　　　　　　　　　　</a:t>
            </a:r>
            <a:r>
              <a:rPr lang="ja-JP" altLang="en-US" sz="3000" b="1">
                <a:ea typeface="游ゴシック"/>
              </a:rPr>
              <a:t> ↓</a:t>
            </a:r>
          </a:p>
          <a:p>
            <a:pPr marL="0" indent="0">
              <a:buNone/>
            </a:pPr>
            <a:r>
              <a:rPr lang="ja-JP" altLang="en-US" b="1">
                <a:ea typeface="游ゴシック"/>
              </a:rPr>
              <a:t>　　　　e-Sportsの</a:t>
            </a:r>
            <a:r>
              <a:rPr lang="ja-JP" altLang="en-US" b="1">
                <a:highlight>
                  <a:srgbClr val="FFFF00"/>
                </a:highlight>
                <a:ea typeface="游ゴシック"/>
              </a:rPr>
              <a:t>理解を広める</a:t>
            </a:r>
            <a:r>
              <a:rPr lang="ja-JP" altLang="en-US" b="1">
                <a:ea typeface="游ゴシック"/>
              </a:rPr>
              <a:t>ことが大切</a:t>
            </a:r>
          </a:p>
          <a:p>
            <a:pPr marL="0" indent="0">
              <a:buNone/>
            </a:pPr>
            <a:r>
              <a:rPr lang="ja-JP" b="1">
                <a:ea typeface="游ゴシック"/>
              </a:rPr>
              <a:t>　　　　　</a:t>
            </a:r>
            <a:r>
              <a:rPr lang="ja-JP" altLang="en-US" b="1">
                <a:ea typeface="游ゴシック"/>
              </a:rPr>
              <a:t>　　　　</a:t>
            </a:r>
            <a:r>
              <a:rPr lang="ja-JP" altLang="en-US" sz="3000" b="1">
                <a:ea typeface="游ゴシック"/>
              </a:rPr>
              <a:t>　 </a:t>
            </a:r>
            <a:r>
              <a:rPr lang="ja-JP" sz="3000" b="1">
                <a:ea typeface="游ゴシック"/>
              </a:rPr>
              <a:t>↓</a:t>
            </a:r>
          </a:p>
          <a:p>
            <a:pPr marL="0" indent="0">
              <a:buNone/>
            </a:pPr>
            <a:r>
              <a:rPr lang="ja-JP" altLang="en-US" b="1">
                <a:ea typeface="游ゴシック"/>
              </a:rPr>
              <a:t>　　いろんな人が見れる</a:t>
            </a:r>
            <a:r>
              <a:rPr lang="ja-JP" altLang="en-US" b="1">
                <a:highlight>
                  <a:srgbClr val="FFFF00"/>
                </a:highlight>
                <a:ea typeface="游ゴシック"/>
              </a:rPr>
              <a:t>SNSで発信する</a:t>
            </a:r>
          </a:p>
          <a:p>
            <a:pPr marL="0" indent="0">
              <a:buNone/>
            </a:pPr>
            <a:endParaRPr lang="en-US" altLang="ja-JP" b="1">
              <a:ea typeface="游ゴシック"/>
            </a:endParaRPr>
          </a:p>
          <a:p>
            <a:pPr marL="0" indent="0">
              <a:buNone/>
            </a:pPr>
            <a:endParaRPr lang="ja-JP" sz="2400">
              <a:ea typeface="游ゴシック"/>
            </a:endParaRPr>
          </a:p>
          <a:p>
            <a:pPr marL="0" indent="0">
              <a:buNone/>
            </a:pPr>
            <a:endParaRPr lang="ja-JP" altLang="en-US" sz="2400">
              <a:ea typeface="游ゴシック"/>
            </a:endParaRPr>
          </a:p>
        </p:txBody>
      </p:sp>
      <p:cxnSp>
        <p:nvCxnSpPr>
          <p:cNvPr id="2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036A9B-9517-47BA-A3E4-F885C2943B47}"/>
</file>

<file path=customXml/itemProps2.xml><?xml version="1.0" encoding="utf-8"?>
<ds:datastoreItem xmlns:ds="http://schemas.openxmlformats.org/officeDocument/2006/customXml" ds:itemID="{59D5CA7C-88D4-4E80-B803-477819DDC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0A6CC-EDA8-42F4-B200-AE7D687F1635}">
  <ds:schemaRefs>
    <ds:schemaRef ds:uri="b93c6c44-42d1-4bea-b73a-eb923370d7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9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Theme</vt:lpstr>
      <vt:lpstr>e-Sportsを知っていますか？</vt:lpstr>
      <vt:lpstr>e-Sportsという言葉を知っていますか？</vt:lpstr>
      <vt:lpstr>e-Sportsのアンケートの結果を見ると・・・</vt:lpstr>
      <vt:lpstr>e-Sportsのイメージを良くするには</vt:lpstr>
      <vt:lpstr>いろんな人が見れるSNS</vt:lpstr>
      <vt:lpstr>どんな投稿をするか・・・</vt:lpstr>
      <vt:lpstr>こんな人に広まってほしい‼</vt:lpstr>
      <vt:lpstr>この提案をすることで・・・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勢理客　寛彰</dc:creator>
  <cp:revision>11</cp:revision>
  <dcterms:created xsi:type="dcterms:W3CDTF">2024-02-20T05:26:29Z</dcterms:created>
  <dcterms:modified xsi:type="dcterms:W3CDTF">2024-03-12T04:30:16Z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