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4"/>
  </p:sldMasterIdLst>
  <p:sldIdLst>
    <p:sldId id="256" r:id="rId5"/>
    <p:sldId id="258" r:id="rId6"/>
    <p:sldId id="267" r:id="rId7"/>
    <p:sldId id="269" r:id="rId8"/>
    <p:sldId id="261" r:id="rId9"/>
    <p:sldId id="262" r:id="rId10"/>
    <p:sldId id="263" r:id="rId11"/>
    <p:sldId id="268" r:id="rId12"/>
    <p:sldId id="265" r:id="rId13"/>
    <p:sldId id="266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62935-FAA9-4BB3-A07F-02426A723850}" v="2" dt="2024-03-12T03:40:41.535"/>
    <p1510:client id="{438B17CB-8B63-4A76-86D9-5037B5893F8F}" v="28" dt="2024-03-11T00:40:26.874"/>
    <p1510:client id="{93F5AF13-965F-4B1C-821E-5A5B4C5C7B6B}" v="4" dt="2024-03-11T00:38:59.348"/>
    <p1510:client id="{AF5AA130-F329-4867-BEB8-7A49D69128D7}" v="17" dt="2024-03-11T06:16:54.607"/>
    <p1510:client id="{BEDFED50-3B6D-4A53-A742-03A2B3EC4B08}" v="3" dt="2024-03-11T00:36:23.286"/>
    <p1510:client id="{C8F787F6-D76C-4182-AEE2-15846886B911}" v="39" dt="2024-03-12T03:52:39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タケダ　トモハル" userId="S::5031832@school.city.osaka.jp::618b5187-400a-4b48-9b44-8326ce024530" providerId="AD" clId="Web-{9B4AF449-9325-4C76-83D5-566E89910FDA}"/>
    <pc:docChg chg="modSld">
      <pc:chgData name="タケダ　トモハル" userId="S::5031832@school.city.osaka.jp::618b5187-400a-4b48-9b44-8326ce024530" providerId="AD" clId="Web-{9B4AF449-9325-4C76-83D5-566E89910FDA}" dt="2024-03-05T06:05:22.492" v="2" actId="1076"/>
      <pc:docMkLst>
        <pc:docMk/>
      </pc:docMkLst>
      <pc:sldChg chg="modSp">
        <pc:chgData name="タケダ　トモハル" userId="S::5031832@school.city.osaka.jp::618b5187-400a-4b48-9b44-8326ce024530" providerId="AD" clId="Web-{9B4AF449-9325-4C76-83D5-566E89910FDA}" dt="2024-03-05T06:05:22.492" v="2" actId="1076"/>
        <pc:sldMkLst>
          <pc:docMk/>
          <pc:sldMk cId="2751490971" sldId="258"/>
        </pc:sldMkLst>
        <pc:picChg chg="mod">
          <ac:chgData name="タケダ　トモハル" userId="S::5031832@school.city.osaka.jp::618b5187-400a-4b48-9b44-8326ce024530" providerId="AD" clId="Web-{9B4AF449-9325-4C76-83D5-566E89910FDA}" dt="2024-03-05T06:05:22.492" v="2" actId="1076"/>
          <ac:picMkLst>
            <pc:docMk/>
            <pc:sldMk cId="2751490971" sldId="258"/>
            <ac:picMk id="3074" creationId="{2BEDFF84-B024-4B24-A77B-F4E08B40FEE6}"/>
          </ac:picMkLst>
        </pc:picChg>
      </pc:sldChg>
    </pc:docChg>
  </pc:docChgLst>
  <pc:docChgLst>
    <pc:chgData name="アカギ　ユア" userId="S::4107385@school.city.osaka.jp::a10671cd-bd26-4adb-895c-9a51baab80ac" providerId="AD" clId="Web-{670E1CDA-9685-4942-B150-0D4BCD69AF33}"/>
    <pc:docChg chg="addSld modSld">
      <pc:chgData name="アカギ　ユア" userId="S::4107385@school.city.osaka.jp::a10671cd-bd26-4adb-895c-9a51baab80ac" providerId="AD" clId="Web-{670E1CDA-9685-4942-B150-0D4BCD69AF33}" dt="2024-03-06T06:03:48.035" v="119" actId="1076"/>
      <pc:docMkLst>
        <pc:docMk/>
      </pc:docMkLst>
      <pc:sldChg chg="addSp delSp modSp new mod modClrScheme chgLayout">
        <pc:chgData name="アカギ　ユア" userId="S::4107385@school.city.osaka.jp::a10671cd-bd26-4adb-895c-9a51baab80ac" providerId="AD" clId="Web-{670E1CDA-9685-4942-B150-0D4BCD69AF33}" dt="2024-03-06T06:03:48.035" v="119" actId="1076"/>
        <pc:sldMkLst>
          <pc:docMk/>
          <pc:sldMk cId="663192637" sldId="269"/>
        </pc:sldMkLst>
        <pc:spChg chg="del mod ord">
          <ac:chgData name="アカギ　ユア" userId="S::4107385@school.city.osaka.jp::a10671cd-bd26-4adb-895c-9a51baab80ac" providerId="AD" clId="Web-{670E1CDA-9685-4942-B150-0D4BCD69AF33}" dt="2024-03-06T05:58:16.359" v="58"/>
          <ac:spMkLst>
            <pc:docMk/>
            <pc:sldMk cId="663192637" sldId="269"/>
            <ac:spMk id="2" creationId="{6EDD389E-3433-6B09-4BD1-AA20FB1E89AB}"/>
          </ac:spMkLst>
        </pc:spChg>
        <pc:spChg chg="del mod ord">
          <ac:chgData name="アカギ　ユア" userId="S::4107385@school.city.osaka.jp::a10671cd-bd26-4adb-895c-9a51baab80ac" providerId="AD" clId="Web-{670E1CDA-9685-4942-B150-0D4BCD69AF33}" dt="2024-03-06T06:02:43.469" v="108"/>
          <ac:spMkLst>
            <pc:docMk/>
            <pc:sldMk cId="663192637" sldId="269"/>
            <ac:spMk id="3" creationId="{82A5BDE3-2652-BDB9-8D1A-952B3ED6D372}"/>
          </ac:spMkLst>
        </pc:spChg>
        <pc:spChg chg="del">
          <ac:chgData name="アカギ　ユア" userId="S::4107385@school.city.osaka.jp::a10671cd-bd26-4adb-895c-9a51baab80ac" providerId="AD" clId="Web-{670E1CDA-9685-4942-B150-0D4BCD69AF33}" dt="2024-03-06T05:54:28.283" v="1"/>
          <ac:spMkLst>
            <pc:docMk/>
            <pc:sldMk cId="663192637" sldId="269"/>
            <ac:spMk id="4" creationId="{2B918E76-10F3-6CF2-BEFE-C06FE22762CD}"/>
          </ac:spMkLst>
        </pc:spChg>
        <pc:spChg chg="add mod">
          <ac:chgData name="アカギ　ユア" userId="S::4107385@school.city.osaka.jp::a10671cd-bd26-4adb-895c-9a51baab80ac" providerId="AD" clId="Web-{670E1CDA-9685-4942-B150-0D4BCD69AF33}" dt="2024-03-06T06:00:12.507" v="107" actId="20577"/>
          <ac:spMkLst>
            <pc:docMk/>
            <pc:sldMk cId="663192637" sldId="269"/>
            <ac:spMk id="6" creationId="{86555914-3E3F-191D-CD90-264620714450}"/>
          </ac:spMkLst>
        </pc:spChg>
        <pc:picChg chg="add mod ord">
          <ac:chgData name="アカギ　ユア" userId="S::4107385@school.city.osaka.jp::a10671cd-bd26-4adb-895c-9a51baab80ac" providerId="AD" clId="Web-{670E1CDA-9685-4942-B150-0D4BCD69AF33}" dt="2024-03-06T06:02:43.469" v="108"/>
          <ac:picMkLst>
            <pc:docMk/>
            <pc:sldMk cId="663192637" sldId="269"/>
            <ac:picMk id="7" creationId="{984D5C2E-DD30-5B2B-55CB-B8F65E848ACC}"/>
          </ac:picMkLst>
        </pc:picChg>
        <pc:picChg chg="add mod">
          <ac:chgData name="アカギ　ユア" userId="S::4107385@school.city.osaka.jp::a10671cd-bd26-4adb-895c-9a51baab80ac" providerId="AD" clId="Web-{670E1CDA-9685-4942-B150-0D4BCD69AF33}" dt="2024-03-06T06:03:03.282" v="113" actId="1076"/>
          <ac:picMkLst>
            <pc:docMk/>
            <pc:sldMk cId="663192637" sldId="269"/>
            <ac:picMk id="8" creationId="{EC1BB853-E418-51F6-03F8-39A042948852}"/>
          </ac:picMkLst>
        </pc:picChg>
        <pc:picChg chg="add mod">
          <ac:chgData name="アカギ　ユア" userId="S::4107385@school.city.osaka.jp::a10671cd-bd26-4adb-895c-9a51baab80ac" providerId="AD" clId="Web-{670E1CDA-9685-4942-B150-0D4BCD69AF33}" dt="2024-03-06T06:03:48.035" v="119" actId="1076"/>
          <ac:picMkLst>
            <pc:docMk/>
            <pc:sldMk cId="663192637" sldId="269"/>
            <ac:picMk id="9" creationId="{BEA8B265-2BBC-2C36-0037-FA353489B7E9}"/>
          </ac:picMkLst>
        </pc:picChg>
      </pc:sldChg>
    </pc:docChg>
  </pc:docChgLst>
  <pc:docChgLst>
    <pc:chgData name="アカギ　ユア" userId="S::4107385@school.city.osaka.jp::a10671cd-bd26-4adb-895c-9a51baab80ac" providerId="AD" clId="Web-{AC123695-2515-4452-9EE0-E509D6F53D6F}"/>
    <pc:docChg chg="modSld">
      <pc:chgData name="アカギ　ユア" userId="S::4107385@school.city.osaka.jp::a10671cd-bd26-4adb-895c-9a51baab80ac" providerId="AD" clId="Web-{AC123695-2515-4452-9EE0-E509D6F53D6F}" dt="2024-03-05T10:44:45.871" v="20" actId="1076"/>
      <pc:docMkLst>
        <pc:docMk/>
      </pc:docMkLst>
      <pc:sldChg chg="modSp">
        <pc:chgData name="アカギ　ユア" userId="S::4107385@school.city.osaka.jp::a10671cd-bd26-4adb-895c-9a51baab80ac" providerId="AD" clId="Web-{AC123695-2515-4452-9EE0-E509D6F53D6F}" dt="2024-03-05T10:44:45.871" v="20" actId="1076"/>
        <pc:sldMkLst>
          <pc:docMk/>
          <pc:sldMk cId="2751490971" sldId="258"/>
        </pc:sldMkLst>
        <pc:spChg chg="mod">
          <ac:chgData name="アカギ　ユア" userId="S::4107385@school.city.osaka.jp::a10671cd-bd26-4adb-895c-9a51baab80ac" providerId="AD" clId="Web-{AC123695-2515-4452-9EE0-E509D6F53D6F}" dt="2024-03-05T10:44:30.620" v="18" actId="14100"/>
          <ac:spMkLst>
            <pc:docMk/>
            <pc:sldMk cId="2751490971" sldId="258"/>
            <ac:spMk id="11" creationId="{C9615E01-7BD1-4E54-8166-0D5D2418B1FC}"/>
          </ac:spMkLst>
        </pc:spChg>
        <pc:picChg chg="mod">
          <ac:chgData name="アカギ　ユア" userId="S::4107385@school.city.osaka.jp::a10671cd-bd26-4adb-895c-9a51baab80ac" providerId="AD" clId="Web-{AC123695-2515-4452-9EE0-E509D6F53D6F}" dt="2024-03-05T10:44:45.871" v="20" actId="1076"/>
          <ac:picMkLst>
            <pc:docMk/>
            <pc:sldMk cId="2751490971" sldId="258"/>
            <ac:picMk id="3074" creationId="{2BEDFF84-B024-4B24-A77B-F4E08B40FEE6}"/>
          </ac:picMkLst>
        </pc:picChg>
      </pc:sldChg>
    </pc:docChg>
  </pc:docChgLst>
  <pc:docChgLst>
    <pc:chgData name="アカギ　ユア" userId="S::4107385@school.city.osaka.jp::a10671cd-bd26-4adb-895c-9a51baab80ac" providerId="AD" clId="Web-{DB124E2B-E353-4008-A6EE-4F078A091F09}"/>
    <pc:docChg chg="addSld delSld modSld sldOrd addMainMaster delMainMaster">
      <pc:chgData name="アカギ　ユア" userId="S::4107385@school.city.osaka.jp::a10671cd-bd26-4adb-895c-9a51baab80ac" providerId="AD" clId="Web-{DB124E2B-E353-4008-A6EE-4F078A091F09}" dt="2024-03-06T05:51:22.864" v="86" actId="1076"/>
      <pc:docMkLst>
        <pc:docMk/>
      </pc:docMkLst>
      <pc:sldChg chg="modSp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4096490188" sldId="256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4096490188" sldId="256"/>
            <ac:spMk id="2" creationId="{22DE9D01-A598-455A-90B4-86CE6BB60C71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4096490188" sldId="256"/>
            <ac:spMk id="3" creationId="{EFADA832-A0BA-467D-9A64-DAE1D2D550CE}"/>
          </ac:spMkLst>
        </pc:spChg>
      </pc:sldChg>
      <pc:sldChg chg="addSp modSp mod modClrScheme chgLayout">
        <pc:chgData name="アカギ　ユア" userId="S::4107385@school.city.osaka.jp::a10671cd-bd26-4adb-895c-9a51baab80ac" providerId="AD" clId="Web-{DB124E2B-E353-4008-A6EE-4F078A091F09}" dt="2024-03-06T05:51:19.567" v="85" actId="1076"/>
        <pc:sldMkLst>
          <pc:docMk/>
          <pc:sldMk cId="2751490971" sldId="258"/>
        </pc:sldMkLst>
        <pc:spChg chg="mod ord">
          <ac:chgData name="アカギ　ユア" userId="S::4107385@school.city.osaka.jp::a10671cd-bd26-4adb-895c-9a51baab80ac" providerId="AD" clId="Web-{DB124E2B-E353-4008-A6EE-4F078A091F09}" dt="2024-03-06T05:51:01.473" v="82" actId="14100"/>
          <ac:spMkLst>
            <pc:docMk/>
            <pc:sldMk cId="2751490971" sldId="258"/>
            <ac:spMk id="3" creationId="{01BCDD2A-275C-8FAB-3D89-F3E56986429F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2751490971" sldId="258"/>
            <ac:spMk id="10" creationId="{E5160A66-83BE-49B6-BF25-E553634F4366}"/>
          </ac:spMkLst>
        </pc:spChg>
        <pc:picChg chg="add mod">
          <ac:chgData name="アカギ　ユア" userId="S::4107385@school.city.osaka.jp::a10671cd-bd26-4adb-895c-9a51baab80ac" providerId="AD" clId="Web-{DB124E2B-E353-4008-A6EE-4F078A091F09}" dt="2024-03-06T05:51:17.583" v="84" actId="1076"/>
          <ac:picMkLst>
            <pc:docMk/>
            <pc:sldMk cId="2751490971" sldId="258"/>
            <ac:picMk id="2" creationId="{13021D85-AD79-65EC-12B9-5DB4F220A222}"/>
          </ac:picMkLst>
        </pc:picChg>
        <pc:picChg chg="mod">
          <ac:chgData name="アカギ　ユア" userId="S::4107385@school.city.osaka.jp::a10671cd-bd26-4adb-895c-9a51baab80ac" providerId="AD" clId="Web-{DB124E2B-E353-4008-A6EE-4F078A091F09}" dt="2024-03-06T05:51:19.567" v="85" actId="1076"/>
          <ac:picMkLst>
            <pc:docMk/>
            <pc:sldMk cId="2751490971" sldId="258"/>
            <ac:picMk id="3074" creationId="{2BEDFF84-B024-4B24-A77B-F4E08B40FEE6}"/>
          </ac:picMkLst>
        </pc:picChg>
      </pc:sldChg>
      <pc:sldChg chg="modSp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3792013419" sldId="261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792013419" sldId="261"/>
            <ac:spMk id="2" creationId="{A0EAFC92-4C88-4099-BD14-6AFE60E98015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792013419" sldId="261"/>
            <ac:spMk id="3" creationId="{1B5F7A14-588B-4F7C-97EC-6EF7DA951DBF}"/>
          </ac:spMkLst>
        </pc:spChg>
      </pc:sldChg>
      <pc:sldChg chg="modSp mod modClrScheme addAnim delAnim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852595950" sldId="262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852595950" sldId="262"/>
            <ac:spMk id="4" creationId="{C9DFE4A7-AC2D-E0CA-BEA8-BED554BA1597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852595950" sldId="262"/>
            <ac:spMk id="7" creationId="{B414034D-02B5-F273-82E8-A5CB29A4C497}"/>
          </ac:spMkLst>
        </pc:spChg>
      </pc:sldChg>
      <pc:sldChg chg="modSp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3016488794" sldId="263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016488794" sldId="263"/>
            <ac:spMk id="4" creationId="{AEE16F02-30FD-400A-995F-78580C770817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016488794" sldId="263"/>
            <ac:spMk id="5" creationId="{4A964819-D12B-4AD3-A0D0-638600E6AC6D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016488794" sldId="263"/>
            <ac:spMk id="6" creationId="{61C4A710-55D7-4A3C-8CEF-B00DD4DC7585}"/>
          </ac:spMkLst>
        </pc:spChg>
        <pc:picChg chg="mod ord">
          <ac:chgData name="アカギ　ユア" userId="S::4107385@school.city.osaka.jp::a10671cd-bd26-4adb-895c-9a51baab80ac" providerId="AD" clId="Web-{DB124E2B-E353-4008-A6EE-4F078A091F09}" dt="2024-03-06T05:42:54.612" v="41"/>
          <ac:picMkLst>
            <pc:docMk/>
            <pc:sldMk cId="3016488794" sldId="263"/>
            <ac:picMk id="2054" creationId="{AA5F7545-7F14-4522-834D-F468F9CAE757}"/>
          </ac:picMkLst>
        </pc:picChg>
        <pc:picChg chg="mod ord">
          <ac:chgData name="アカギ　ユア" userId="S::4107385@school.city.osaka.jp::a10671cd-bd26-4adb-895c-9a51baab80ac" providerId="AD" clId="Web-{DB124E2B-E353-4008-A6EE-4F078A091F09}" dt="2024-03-06T05:42:54.612" v="41"/>
          <ac:picMkLst>
            <pc:docMk/>
            <pc:sldMk cId="3016488794" sldId="263"/>
            <ac:picMk id="2056" creationId="{2C299567-5F4A-48B7-9E8A-849D4B642E67}"/>
          </ac:picMkLst>
        </pc:picChg>
      </pc:sldChg>
      <pc:sldChg chg="modSp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3193634691" sldId="265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193634691" sldId="265"/>
            <ac:spMk id="2" creationId="{579A596D-EAF9-43D3-8268-E12B4A06C438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193634691" sldId="265"/>
            <ac:spMk id="5" creationId="{887CE5F4-6058-4DA1-A5F3-736B88806D52}"/>
          </ac:spMkLst>
        </pc:spChg>
        <pc:picChg chg="mod">
          <ac:chgData name="アカギ　ユア" userId="S::4107385@school.city.osaka.jp::a10671cd-bd26-4adb-895c-9a51baab80ac" providerId="AD" clId="Web-{DB124E2B-E353-4008-A6EE-4F078A091F09}" dt="2024-03-06T05:19:50.705" v="27" actId="1076"/>
          <ac:picMkLst>
            <pc:docMk/>
            <pc:sldMk cId="3193634691" sldId="265"/>
            <ac:picMk id="3" creationId="{33CA9EDF-3EF9-830B-7CBD-13A72076C3B4}"/>
          </ac:picMkLst>
        </pc:picChg>
      </pc:sldChg>
      <pc:sldChg chg="modSp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3960785225" sldId="266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960785225" sldId="266"/>
            <ac:spMk id="3" creationId="{06E1E898-3ACE-44F9-933A-7A1492E99EAA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960785225" sldId="266"/>
            <ac:spMk id="4" creationId="{2579ED37-D203-42C6-BC41-166E942340D2}"/>
          </ac:spMkLst>
        </pc:spChg>
      </pc:sldChg>
      <pc:sldChg chg="addSp modSp mod ord modClrScheme chgLayout">
        <pc:chgData name="アカギ　ユア" userId="S::4107385@school.city.osaka.jp::a10671cd-bd26-4adb-895c-9a51baab80ac" providerId="AD" clId="Web-{DB124E2B-E353-4008-A6EE-4F078A091F09}" dt="2024-03-06T05:51:22.864" v="86" actId="1076"/>
        <pc:sldMkLst>
          <pc:docMk/>
          <pc:sldMk cId="3701263056" sldId="267"/>
        </pc:sldMkLst>
        <pc:spChg chg="mod ord">
          <ac:chgData name="アカギ　ユア" userId="S::4107385@school.city.osaka.jp::a10671cd-bd26-4adb-895c-9a51baab80ac" providerId="AD" clId="Web-{DB124E2B-E353-4008-A6EE-4F078A091F09}" dt="2024-03-06T05:49:38.423" v="70" actId="14100"/>
          <ac:spMkLst>
            <pc:docMk/>
            <pc:sldMk cId="3701263056" sldId="267"/>
            <ac:spMk id="2" creationId="{AFD87E1F-F087-74C5-7FF4-43154B999FEA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701263056" sldId="267"/>
            <ac:spMk id="4" creationId="{47A75069-B451-D2B4-00AC-9EDEAE87595B}"/>
          </ac:spMkLst>
        </pc:spChg>
        <pc:picChg chg="add mod">
          <ac:chgData name="アカギ　ユア" userId="S::4107385@school.city.osaka.jp::a10671cd-bd26-4adb-895c-9a51baab80ac" providerId="AD" clId="Web-{DB124E2B-E353-4008-A6EE-4F078A091F09}" dt="2024-03-06T05:51:22.864" v="86" actId="1076"/>
          <ac:picMkLst>
            <pc:docMk/>
            <pc:sldMk cId="3701263056" sldId="267"/>
            <ac:picMk id="3" creationId="{9250E319-1DE1-EFA3-D967-4B3C4D772323}"/>
          </ac:picMkLst>
        </pc:picChg>
        <pc:picChg chg="mod ord">
          <ac:chgData name="アカギ　ユア" userId="S::4107385@school.city.osaka.jp::a10671cd-bd26-4adb-895c-9a51baab80ac" providerId="AD" clId="Web-{DB124E2B-E353-4008-A6EE-4F078A091F09}" dt="2024-03-06T05:49:42.626" v="71" actId="1076"/>
          <ac:picMkLst>
            <pc:docMk/>
            <pc:sldMk cId="3701263056" sldId="267"/>
            <ac:picMk id="5" creationId="{66C4A2B0-94FC-0632-8A11-54B999A574E0}"/>
          </ac:picMkLst>
        </pc:picChg>
      </pc:sldChg>
      <pc:sldChg chg="delSp modSp new mod modClrScheme chgLayout">
        <pc:chgData name="アカギ　ユア" userId="S::4107385@school.city.osaka.jp::a10671cd-bd26-4adb-895c-9a51baab80ac" providerId="AD" clId="Web-{DB124E2B-E353-4008-A6EE-4F078A091F09}" dt="2024-03-06T05:42:54.612" v="41"/>
        <pc:sldMkLst>
          <pc:docMk/>
          <pc:sldMk cId="3623870042" sldId="268"/>
        </pc:sldMkLst>
        <pc:spChg chg="mod ord">
          <ac:chgData name="アカギ　ユア" userId="S::4107385@school.city.osaka.jp::a10671cd-bd26-4adb-895c-9a51baab80ac" providerId="AD" clId="Web-{DB124E2B-E353-4008-A6EE-4F078A091F09}" dt="2024-03-06T05:42:54.612" v="41"/>
          <ac:spMkLst>
            <pc:docMk/>
            <pc:sldMk cId="3623870042" sldId="268"/>
            <ac:spMk id="2" creationId="{6764F716-E5F6-11FD-0361-89FB7EBEDB99}"/>
          </ac:spMkLst>
        </pc:spChg>
        <pc:spChg chg="del mod ord">
          <ac:chgData name="アカギ　ユア" userId="S::4107385@school.city.osaka.jp::a10671cd-bd26-4adb-895c-9a51baab80ac" providerId="AD" clId="Web-{DB124E2B-E353-4008-A6EE-4F078A091F09}" dt="2024-03-06T05:16:14.463" v="2"/>
          <ac:spMkLst>
            <pc:docMk/>
            <pc:sldMk cId="3623870042" sldId="268"/>
            <ac:spMk id="3" creationId="{FB33A836-5F54-8F49-0140-376F501780C0}"/>
          </ac:spMkLst>
        </pc:spChg>
        <pc:spChg chg="mod ord">
          <ac:chgData name="アカギ　ユア" userId="S::4107385@school.city.osaka.jp::a10671cd-bd26-4adb-895c-9a51baab80ac" providerId="AD" clId="Web-{DB124E2B-E353-4008-A6EE-4F078A091F09}" dt="2024-03-06T05:16:14.463" v="2"/>
          <ac:spMkLst>
            <pc:docMk/>
            <pc:sldMk cId="3623870042" sldId="268"/>
            <ac:spMk id="4" creationId="{68CCDD9C-08B3-B828-D7C1-550CCCC636BB}"/>
          </ac:spMkLst>
        </pc:spChg>
        <pc:spChg chg="del">
          <ac:chgData name="アカギ　ユア" userId="S::4107385@school.city.osaka.jp::a10671cd-bd26-4adb-895c-9a51baab80ac" providerId="AD" clId="Web-{DB124E2B-E353-4008-A6EE-4F078A091F09}" dt="2024-03-06T05:15:49.743" v="1"/>
          <ac:spMkLst>
            <pc:docMk/>
            <pc:sldMk cId="3623870042" sldId="268"/>
            <ac:spMk id="5" creationId="{14F4FD08-F2AE-0553-10FC-FFC8133F2C51}"/>
          </ac:spMkLst>
        </pc:spChg>
        <pc:spChg chg="del">
          <ac:chgData name="アカギ　ユア" userId="S::4107385@school.city.osaka.jp::a10671cd-bd26-4adb-895c-9a51baab80ac" providerId="AD" clId="Web-{DB124E2B-E353-4008-A6EE-4F078A091F09}" dt="2024-03-06T05:15:49.743" v="1"/>
          <ac:spMkLst>
            <pc:docMk/>
            <pc:sldMk cId="3623870042" sldId="268"/>
            <ac:spMk id="6" creationId="{614B259C-0E91-B1C9-0AEB-47FAF2E86DDA}"/>
          </ac:spMkLst>
        </pc:spChg>
        <pc:picChg chg="mod ord">
          <ac:chgData name="アカギ　ユア" userId="S::4107385@school.city.osaka.jp::a10671cd-bd26-4adb-895c-9a51baab80ac" providerId="AD" clId="Web-{DB124E2B-E353-4008-A6EE-4F078A091F09}" dt="2024-03-06T05:42:54.612" v="41"/>
          <ac:picMkLst>
            <pc:docMk/>
            <pc:sldMk cId="3623870042" sldId="268"/>
            <ac:picMk id="3" creationId="{8483D722-D1AF-8088-4ADD-0CC4D8EF876C}"/>
          </ac:picMkLst>
        </pc:picChg>
      </pc:sldChg>
      <pc:sldChg chg="add del replId">
        <pc:chgData name="アカギ　ユア" userId="S::4107385@school.city.osaka.jp::a10671cd-bd26-4adb-895c-9a51baab80ac" providerId="AD" clId="Web-{DB124E2B-E353-4008-A6EE-4F078A091F09}" dt="2024-03-06T05:32:45.607" v="30"/>
        <pc:sldMkLst>
          <pc:docMk/>
          <pc:sldMk cId="2165376684" sldId="269"/>
        </pc:sldMkLst>
      </pc:sldChg>
      <pc:sldChg chg="new del ord">
        <pc:chgData name="アカギ　ユア" userId="S::4107385@school.city.osaka.jp::a10671cd-bd26-4adb-895c-9a51baab80ac" providerId="AD" clId="Web-{DB124E2B-E353-4008-A6EE-4F078A091F09}" dt="2024-03-06T05:47:59.467" v="59"/>
        <pc:sldMkLst>
          <pc:docMk/>
          <pc:sldMk cId="4246235187" sldId="269"/>
        </pc:sldMkLst>
      </pc:sldChg>
      <pc:sldMasterChg chg="del delSldLayout">
        <pc:chgData name="アカギ　ユア" userId="S::4107385@school.city.osaka.jp::a10671cd-bd26-4adb-895c-9a51baab80ac" providerId="AD" clId="Web-{DB124E2B-E353-4008-A6EE-4F078A091F09}" dt="2024-03-06T05:42:35.487" v="38"/>
        <pc:sldMasterMkLst>
          <pc:docMk/>
          <pc:sldMasterMk cId="3943439528" sldId="2147483684"/>
        </pc:sldMasterMkLst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3073414482" sldId="2147483685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1856248731" sldId="2147483686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2702465889" sldId="2147483687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2218419350" sldId="2147483688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3015111467" sldId="2147483689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1833869225" sldId="2147483690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1019349235" sldId="2147483691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299769469" sldId="2147483692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2277913570" sldId="2147483693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2847393359" sldId="2147483694"/>
          </pc:sldLayoutMkLst>
        </pc:sldLayoutChg>
        <pc:sldLayoutChg chg="del">
          <pc:chgData name="アカギ　ユア" userId="S::4107385@school.city.osaka.jp::a10671cd-bd26-4adb-895c-9a51baab80ac" providerId="AD" clId="Web-{DB124E2B-E353-4008-A6EE-4F078A091F09}" dt="2024-03-06T05:42:35.487" v="38"/>
          <pc:sldLayoutMkLst>
            <pc:docMk/>
            <pc:sldMasterMk cId="3943439528" sldId="2147483684"/>
            <pc:sldLayoutMk cId="772381019" sldId="2147483695"/>
          </pc:sldLayoutMkLst>
        </pc:sldLayoutChg>
      </pc:sldMasterChg>
      <pc:sldMasterChg chg="add del addSldLayout delSldLayout modSldLayout">
        <pc:chgData name="アカギ　ユア" userId="S::4107385@school.city.osaka.jp::a10671cd-bd26-4adb-895c-9a51baab80ac" providerId="AD" clId="Web-{DB124E2B-E353-4008-A6EE-4F078A091F09}" dt="2024-03-06T05:42:40.987" v="39"/>
        <pc:sldMasterMkLst>
          <pc:docMk/>
          <pc:sldMasterMk cId="4082464174" sldId="2147483696"/>
        </pc:sldMasterMkLst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454278260" sldId="2147483697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3769455260" sldId="2147483698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607531458" sldId="2147483699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2391824873" sldId="2147483700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3754015420" sldId="2147483701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2372492356" sldId="2147483702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308649166" sldId="2147483703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3993911723" sldId="2147483704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3886265969" sldId="2147483705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2420273665" sldId="2147483706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2879393226" sldId="2147483707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662224052" sldId="2147483708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399265901" sldId="2147483709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2972897565" sldId="2147483710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3496385827" sldId="2147483711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216372590" sldId="2147483712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0.987" v="39"/>
          <pc:sldLayoutMkLst>
            <pc:docMk/>
            <pc:sldMasterMk cId="4082464174" sldId="2147483696"/>
            <pc:sldLayoutMk cId="1856201203" sldId="2147483713"/>
          </pc:sldLayoutMkLst>
        </pc:sldLayoutChg>
      </pc:sldMasterChg>
      <pc:sldMasterChg chg="add del addSldLayout delSldLayout modSldLayout">
        <pc:chgData name="アカギ　ユア" userId="S::4107385@school.city.osaka.jp::a10671cd-bd26-4adb-895c-9a51baab80ac" providerId="AD" clId="Web-{DB124E2B-E353-4008-A6EE-4F078A091F09}" dt="2024-03-06T05:42:46.112" v="40"/>
        <pc:sldMasterMkLst>
          <pc:docMk/>
          <pc:sldMasterMk cId="1537174127" sldId="2147483714"/>
        </pc:sldMasterMkLst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1087289017" sldId="2147483715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2894547721" sldId="2147483716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1034369235" sldId="2147483717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3590591701" sldId="2147483718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4086378181" sldId="2147483719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1805571023" sldId="2147483720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2520291477" sldId="2147483721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1853407045" sldId="2147483722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974365395" sldId="2147483723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2118637807" sldId="2147483724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46.112" v="40"/>
          <pc:sldLayoutMkLst>
            <pc:docMk/>
            <pc:sldMasterMk cId="1537174127" sldId="2147483714"/>
            <pc:sldLayoutMk cId="2519591022" sldId="2147483725"/>
          </pc:sldLayoutMkLst>
        </pc:sldLayoutChg>
      </pc:sldMasterChg>
      <pc:sldMasterChg chg="add del addSldLayout delSldLayout modSldLayout">
        <pc:chgData name="アカギ　ユア" userId="S::4107385@school.city.osaka.jp::a10671cd-bd26-4adb-895c-9a51baab80ac" providerId="AD" clId="Web-{DB124E2B-E353-4008-A6EE-4F078A091F09}" dt="2024-03-06T05:42:54.612" v="41"/>
        <pc:sldMasterMkLst>
          <pc:docMk/>
          <pc:sldMasterMk cId="1897415666" sldId="2147483726"/>
        </pc:sldMasterMkLst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3569841366" sldId="2147483727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1849446315" sldId="2147483728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1441407274" sldId="2147483729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827091789" sldId="2147483730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1419604495" sldId="2147483731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4052620909" sldId="2147483732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69352196" sldId="2147483733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1774094241" sldId="2147483734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2593299826" sldId="2147483735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3772541648" sldId="2147483736"/>
          </pc:sldLayoutMkLst>
        </pc:sldLayoutChg>
        <pc:sldLayoutChg chg="add del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1897415666" sldId="2147483726"/>
            <pc:sldLayoutMk cId="3525785540" sldId="2147483737"/>
          </pc:sldLayoutMkLst>
        </pc:sldLayoutChg>
      </pc:sldMasterChg>
      <pc:sldMasterChg chg="add addSldLayout modSldLayout">
        <pc:chgData name="アカギ　ユア" userId="S::4107385@school.city.osaka.jp::a10671cd-bd26-4adb-895c-9a51baab80ac" providerId="AD" clId="Web-{DB124E2B-E353-4008-A6EE-4F078A091F09}" dt="2024-03-06T05:42:54.612" v="41"/>
        <pc:sldMasterMkLst>
          <pc:docMk/>
          <pc:sldMasterMk cId="2385823966" sldId="2147483738"/>
        </pc:sldMasterMkLst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3932173363" sldId="2147483739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2323764190" sldId="2147483740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1384017065" sldId="2147483741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2900916575" sldId="2147483742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2169231880" sldId="2147483743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2504381464" sldId="2147483744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3797104868" sldId="2147483745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2601883947" sldId="2147483746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1341959982" sldId="2147483747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1083981280" sldId="2147483748"/>
          </pc:sldLayoutMkLst>
        </pc:sldLayoutChg>
        <pc:sldLayoutChg chg="add mod replId">
          <pc:chgData name="アカギ　ユア" userId="S::4107385@school.city.osaka.jp::a10671cd-bd26-4adb-895c-9a51baab80ac" providerId="AD" clId="Web-{DB124E2B-E353-4008-A6EE-4F078A091F09}" dt="2024-03-06T05:42:54.612" v="41"/>
          <pc:sldLayoutMkLst>
            <pc:docMk/>
            <pc:sldMasterMk cId="2385823966" sldId="2147483738"/>
            <pc:sldLayoutMk cId="3192747267" sldId="2147483749"/>
          </pc:sldLayoutMkLst>
        </pc:sldLayoutChg>
      </pc:sldMasterChg>
    </pc:docChg>
  </pc:docChgLst>
  <pc:docChgLst>
    <pc:chgData name="アカギ　ユア" userId="S::4107385@school.city.osaka.jp::a10671cd-bd26-4adb-895c-9a51baab80ac" providerId="AD" clId="Web-{6761F4EC-B50B-4C6C-858E-4C1112738C33}"/>
    <pc:docChg chg="delSld modSld">
      <pc:chgData name="アカギ　ユア" userId="S::4107385@school.city.osaka.jp::a10671cd-bd26-4adb-895c-9a51baab80ac" providerId="AD" clId="Web-{6761F4EC-B50B-4C6C-858E-4C1112738C33}" dt="2024-03-05T10:48:29.416" v="44"/>
      <pc:docMkLst>
        <pc:docMk/>
      </pc:docMkLst>
      <pc:sldChg chg="addSp delSp modSp del mod modClrScheme chgLayout">
        <pc:chgData name="アカギ　ユア" userId="S::4107385@school.city.osaka.jp::a10671cd-bd26-4adb-895c-9a51baab80ac" providerId="AD" clId="Web-{6761F4EC-B50B-4C6C-858E-4C1112738C33}" dt="2024-03-05T10:48:29.416" v="44"/>
        <pc:sldMkLst>
          <pc:docMk/>
          <pc:sldMk cId="3843712318" sldId="259"/>
        </pc:sldMkLst>
        <pc:spChg chg="add mod ord">
          <ac:chgData name="アカギ　ユア" userId="S::4107385@school.city.osaka.jp::a10671cd-bd26-4adb-895c-9a51baab80ac" providerId="AD" clId="Web-{6761F4EC-B50B-4C6C-858E-4C1112738C33}" dt="2024-03-05T10:47:13.305" v="3"/>
          <ac:spMkLst>
            <pc:docMk/>
            <pc:sldMk cId="3843712318" sldId="259"/>
            <ac:spMk id="3" creationId="{3B78BFA5-84B1-43FD-4966-6ABE592AE85D}"/>
          </ac:spMkLst>
        </pc:spChg>
        <pc:spChg chg="add del mod">
          <ac:chgData name="アカギ　ユア" userId="S::4107385@school.city.osaka.jp::a10671cd-bd26-4adb-895c-9a51baab80ac" providerId="AD" clId="Web-{6761F4EC-B50B-4C6C-858E-4C1112738C33}" dt="2024-03-05T10:47:13.305" v="3"/>
          <ac:spMkLst>
            <pc:docMk/>
            <pc:sldMk cId="3843712318" sldId="259"/>
            <ac:spMk id="5" creationId="{7B001528-092E-296E-B239-0109B494A131}"/>
          </ac:spMkLst>
        </pc:spChg>
        <pc:spChg chg="mod ord">
          <ac:chgData name="アカギ　ユア" userId="S::4107385@school.city.osaka.jp::a10671cd-bd26-4adb-895c-9a51baab80ac" providerId="AD" clId="Web-{6761F4EC-B50B-4C6C-858E-4C1112738C33}" dt="2024-03-05T10:48:24.822" v="43" actId="20577"/>
          <ac:spMkLst>
            <pc:docMk/>
            <pc:sldMk cId="3843712318" sldId="259"/>
            <ac:spMk id="6" creationId="{F0B16954-F443-45A3-AACD-1F695F86F191}"/>
          </ac:spMkLst>
        </pc:spChg>
        <pc:spChg chg="del">
          <ac:chgData name="アカギ　ユア" userId="S::4107385@school.city.osaka.jp::a10671cd-bd26-4adb-895c-9a51baab80ac" providerId="AD" clId="Web-{6761F4EC-B50B-4C6C-858E-4C1112738C33}" dt="2024-03-05T10:46:49.195" v="2"/>
          <ac:spMkLst>
            <pc:docMk/>
            <pc:sldMk cId="3843712318" sldId="259"/>
            <ac:spMk id="8" creationId="{B881BE25-3307-4F51-B942-A0A307907437}"/>
          </ac:spMkLst>
        </pc:spChg>
        <pc:picChg chg="del">
          <ac:chgData name="アカギ　ユア" userId="S::4107385@school.city.osaka.jp::a10671cd-bd26-4adb-895c-9a51baab80ac" providerId="AD" clId="Web-{6761F4EC-B50B-4C6C-858E-4C1112738C33}" dt="2024-03-05T10:46:49.164" v="0"/>
          <ac:picMkLst>
            <pc:docMk/>
            <pc:sldMk cId="3843712318" sldId="259"/>
            <ac:picMk id="2050" creationId="{2DF9CC04-8BD7-4706-81B4-38679E0A7D52}"/>
          </ac:picMkLst>
        </pc:picChg>
        <pc:picChg chg="del">
          <ac:chgData name="アカギ　ユア" userId="S::4107385@school.city.osaka.jp::a10671cd-bd26-4adb-895c-9a51baab80ac" providerId="AD" clId="Web-{6761F4EC-B50B-4C6C-858E-4C1112738C33}" dt="2024-03-05T10:46:49.179" v="1"/>
          <ac:picMkLst>
            <pc:docMk/>
            <pc:sldMk cId="3843712318" sldId="259"/>
            <ac:picMk id="3074" creationId="{65DDBB97-6D5E-4A25-B505-D770D2C77A5C}"/>
          </ac:picMkLst>
        </pc:picChg>
      </pc:sldChg>
    </pc:docChg>
  </pc:docChgLst>
  <pc:docChgLst>
    <pc:chgData name="レ　ミンー　ドウ" userId="S::5439225@school.city.osaka.jp::4010d928-06bb-4028-b72f-9811f1400370" providerId="AD" clId="Web-{5AD5D021-0CBE-4CC0-8F2F-295BDB06C538}"/>
    <pc:docChg chg="modSld">
      <pc:chgData name="レ　ミンー　ドウ" userId="S::5439225@school.city.osaka.jp::4010d928-06bb-4028-b72f-9811f1400370" providerId="AD" clId="Web-{5AD5D021-0CBE-4CC0-8F2F-295BDB06C538}" dt="2024-03-06T06:25:40.545" v="149" actId="1076"/>
      <pc:docMkLst>
        <pc:docMk/>
      </pc:docMkLst>
      <pc:sldChg chg="modTransition addAnim delAnim">
        <pc:chgData name="レ　ミンー　ドウ" userId="S::5439225@school.city.osaka.jp::4010d928-06bb-4028-b72f-9811f1400370" providerId="AD" clId="Web-{5AD5D021-0CBE-4CC0-8F2F-295BDB06C538}" dt="2024-03-06T04:59:08.314" v="8"/>
        <pc:sldMkLst>
          <pc:docMk/>
          <pc:sldMk cId="2751490971" sldId="258"/>
        </pc:sldMkLst>
      </pc:sldChg>
      <pc:sldChg chg="addSp delSp modSp addAnim delAnim">
        <pc:chgData name="レ　ミンー　ドウ" userId="S::5439225@school.city.osaka.jp::4010d928-06bb-4028-b72f-9811f1400370" providerId="AD" clId="Web-{5AD5D021-0CBE-4CC0-8F2F-295BDB06C538}" dt="2024-03-06T05:13:35.413" v="18"/>
        <pc:sldMkLst>
          <pc:docMk/>
          <pc:sldMk cId="852595950" sldId="262"/>
        </pc:sldMkLst>
        <pc:picChg chg="del mod">
          <ac:chgData name="レ　ミンー　ドウ" userId="S::5439225@school.city.osaka.jp::4010d928-06bb-4028-b72f-9811f1400370" providerId="AD" clId="Web-{5AD5D021-0CBE-4CC0-8F2F-295BDB06C538}" dt="2024-03-06T05:11:24.207" v="12"/>
          <ac:picMkLst>
            <pc:docMk/>
            <pc:sldMk cId="852595950" sldId="262"/>
            <ac:picMk id="3" creationId="{9F6C93F1-9BF9-273A-6F20-82227DEF6A1A}"/>
          </ac:picMkLst>
        </pc:picChg>
        <pc:picChg chg="add mod">
          <ac:chgData name="レ　ミンー　ドウ" userId="S::5439225@school.city.osaka.jp::4010d928-06bb-4028-b72f-9811f1400370" providerId="AD" clId="Web-{5AD5D021-0CBE-4CC0-8F2F-295BDB06C538}" dt="2024-03-06T05:11:35.223" v="15" actId="14100"/>
          <ac:picMkLst>
            <pc:docMk/>
            <pc:sldMk cId="852595950" sldId="262"/>
            <ac:picMk id="5" creationId="{0AFCBC3D-1E92-56F5-18F6-49DE4E5B30A7}"/>
          </ac:picMkLst>
        </pc:picChg>
      </pc:sldChg>
      <pc:sldChg chg="addSp delSp modSp addAnim delAnim">
        <pc:chgData name="レ　ミンー　ドウ" userId="S::5439225@school.city.osaka.jp::4010d928-06bb-4028-b72f-9811f1400370" providerId="AD" clId="Web-{5AD5D021-0CBE-4CC0-8F2F-295BDB06C538}" dt="2024-03-06T06:23:38.214" v="112"/>
        <pc:sldMkLst>
          <pc:docMk/>
          <pc:sldMk cId="3193634691" sldId="265"/>
        </pc:sldMkLst>
        <pc:picChg chg="add del mod">
          <ac:chgData name="レ　ミンー　ドウ" userId="S::5439225@school.city.osaka.jp::4010d928-06bb-4028-b72f-9811f1400370" providerId="AD" clId="Web-{5AD5D021-0CBE-4CC0-8F2F-295BDB06C538}" dt="2024-03-06T06:23:38.214" v="112"/>
          <ac:picMkLst>
            <pc:docMk/>
            <pc:sldMk cId="3193634691" sldId="265"/>
            <ac:picMk id="7" creationId="{7D8D27EE-97A9-CE88-457D-69B572B16929}"/>
          </ac:picMkLst>
        </pc:picChg>
      </pc:sldChg>
      <pc:sldChg chg="modSp addAnim">
        <pc:chgData name="レ　ミンー　ドウ" userId="S::5439225@school.city.osaka.jp::4010d928-06bb-4028-b72f-9811f1400370" providerId="AD" clId="Web-{5AD5D021-0CBE-4CC0-8F2F-295BDB06C538}" dt="2024-03-06T04:58:23.876" v="7"/>
        <pc:sldMkLst>
          <pc:docMk/>
          <pc:sldMk cId="3701263056" sldId="267"/>
        </pc:sldMkLst>
        <pc:picChg chg="mod">
          <ac:chgData name="レ　ミンー　ドウ" userId="S::5439225@school.city.osaka.jp::4010d928-06bb-4028-b72f-9811f1400370" providerId="AD" clId="Web-{5AD5D021-0CBE-4CC0-8F2F-295BDB06C538}" dt="2024-03-06T04:58:03.422" v="6" actId="1076"/>
          <ac:picMkLst>
            <pc:docMk/>
            <pc:sldMk cId="3701263056" sldId="267"/>
            <ac:picMk id="5" creationId="{66C4A2B0-94FC-0632-8A11-54B999A574E0}"/>
          </ac:picMkLst>
        </pc:picChg>
      </pc:sldChg>
      <pc:sldChg chg="addSp delSp modSp mod setBg addAnim delAnim">
        <pc:chgData name="レ　ミンー　ドウ" userId="S::5439225@school.city.osaka.jp::4010d928-06bb-4028-b72f-9811f1400370" providerId="AD" clId="Web-{5AD5D021-0CBE-4CC0-8F2F-295BDB06C538}" dt="2024-03-06T06:25:40.545" v="149" actId="1076"/>
        <pc:sldMkLst>
          <pc:docMk/>
          <pc:sldMk cId="3623870042" sldId="268"/>
        </pc:sldMkLst>
        <pc:spChg chg="del mod ord">
          <ac:chgData name="レ　ミンー　ドウ" userId="S::5439225@school.city.osaka.jp::4010d928-06bb-4028-b72f-9811f1400370" providerId="AD" clId="Web-{5AD5D021-0CBE-4CC0-8F2F-295BDB06C538}" dt="2024-03-06T06:13:49.763" v="82"/>
          <ac:spMkLst>
            <pc:docMk/>
            <pc:sldMk cId="3623870042" sldId="268"/>
            <ac:spMk id="2" creationId="{6764F716-E5F6-11FD-0361-89FB7EBEDB99}"/>
          </ac:spMkLst>
        </pc:spChg>
        <pc:spChg chg="del">
          <ac:chgData name="レ　ミンー　ドウ" userId="S::5439225@school.city.osaka.jp::4010d928-06bb-4028-b72f-9811f1400370" providerId="AD" clId="Web-{5AD5D021-0CBE-4CC0-8F2F-295BDB06C538}" dt="2024-03-06T05:17:04.981" v="19"/>
          <ac:spMkLst>
            <pc:docMk/>
            <pc:sldMk cId="3623870042" sldId="268"/>
            <ac:spMk id="4" creationId="{68CCDD9C-08B3-B828-D7C1-550CCCC636BB}"/>
          </ac:spMkLst>
        </pc:spChg>
        <pc:spChg chg="add del mod">
          <ac:chgData name="レ　ミンー　ドウ" userId="S::5439225@school.city.osaka.jp::4010d928-06bb-4028-b72f-9811f1400370" providerId="AD" clId="Web-{5AD5D021-0CBE-4CC0-8F2F-295BDB06C538}" dt="2024-03-06T06:00:00.229" v="27"/>
          <ac:spMkLst>
            <pc:docMk/>
            <pc:sldMk cId="3623870042" sldId="268"/>
            <ac:spMk id="5" creationId="{0649607C-E040-ECAE-FC07-2A5676857365}"/>
          </ac:spMkLst>
        </pc:spChg>
        <pc:spChg chg="add del mod">
          <ac:chgData name="レ　ミンー　ドウ" userId="S::5439225@school.city.osaka.jp::4010d928-06bb-4028-b72f-9811f1400370" providerId="AD" clId="Web-{5AD5D021-0CBE-4CC0-8F2F-295BDB06C538}" dt="2024-03-06T06:01:16.715" v="35"/>
          <ac:spMkLst>
            <pc:docMk/>
            <pc:sldMk cId="3623870042" sldId="268"/>
            <ac:spMk id="8" creationId="{9E95E481-5CBE-B9D1-35BC-DF6BCFA2360B}"/>
          </ac:spMkLst>
        </pc:spChg>
        <pc:spChg chg="add del mod">
          <ac:chgData name="レ　ミンー　ドウ" userId="S::5439225@school.city.osaka.jp::4010d928-06bb-4028-b72f-9811f1400370" providerId="AD" clId="Web-{5AD5D021-0CBE-4CC0-8F2F-295BDB06C538}" dt="2024-03-06T06:07:42.317" v="56"/>
          <ac:spMkLst>
            <pc:docMk/>
            <pc:sldMk cId="3623870042" sldId="268"/>
            <ac:spMk id="11" creationId="{7E06A3BE-D226-B9EE-593B-C90BE993470C}"/>
          </ac:spMkLst>
        </pc:spChg>
        <pc:spChg chg="add del">
          <ac:chgData name="レ　ミンー　ドウ" userId="S::5439225@school.city.osaka.jp::4010d928-06bb-4028-b72f-9811f1400370" providerId="AD" clId="Web-{5AD5D021-0CBE-4CC0-8F2F-295BDB06C538}" dt="2024-03-06T06:02:59.983" v="45"/>
          <ac:spMkLst>
            <pc:docMk/>
            <pc:sldMk cId="3623870042" sldId="268"/>
            <ac:spMk id="14" creationId="{0671A8AE-40A1-4631-A6B8-581AFF065482}"/>
          </ac:spMkLst>
        </pc:spChg>
        <pc:spChg chg="add del">
          <ac:chgData name="レ　ミンー　ドウ" userId="S::5439225@school.city.osaka.jp::4010d928-06bb-4028-b72f-9811f1400370" providerId="AD" clId="Web-{5AD5D021-0CBE-4CC0-8F2F-295BDB06C538}" dt="2024-03-06T06:02:59.983" v="45"/>
          <ac:spMkLst>
            <pc:docMk/>
            <pc:sldMk cId="3623870042" sldId="268"/>
            <ac:spMk id="16" creationId="{AB58EF07-17C2-48CF-ABB0-EEF1F17CB8F0}"/>
          </ac:spMkLst>
        </pc:spChg>
        <pc:spChg chg="add del mod">
          <ac:chgData name="レ　ミンー　ドウ" userId="S::5439225@school.city.osaka.jp::4010d928-06bb-4028-b72f-9811f1400370" providerId="AD" clId="Web-{5AD5D021-0CBE-4CC0-8F2F-295BDB06C538}" dt="2024-03-06T06:13:53.435" v="84"/>
          <ac:spMkLst>
            <pc:docMk/>
            <pc:sldMk cId="3623870042" sldId="268"/>
            <ac:spMk id="17" creationId="{C85BD6BF-96D6-8C35-94C4-FFE98890CAAA}"/>
          </ac:spMkLst>
        </pc:spChg>
        <pc:spChg chg="add del">
          <ac:chgData name="レ　ミンー　ドウ" userId="S::5439225@school.city.osaka.jp::4010d928-06bb-4028-b72f-9811f1400370" providerId="AD" clId="Web-{5AD5D021-0CBE-4CC0-8F2F-295BDB06C538}" dt="2024-03-06T06:02:59.983" v="45"/>
          <ac:spMkLst>
            <pc:docMk/>
            <pc:sldMk cId="3623870042" sldId="268"/>
            <ac:spMk id="18" creationId="{AF2F604E-43BE-4DC3-B983-E071523364F8}"/>
          </ac:spMkLst>
        </pc:spChg>
        <pc:spChg chg="add del">
          <ac:chgData name="レ　ミンー　ドウ" userId="S::5439225@school.city.osaka.jp::4010d928-06bb-4028-b72f-9811f1400370" providerId="AD" clId="Web-{5AD5D021-0CBE-4CC0-8F2F-295BDB06C538}" dt="2024-03-06T06:02:59.983" v="45"/>
          <ac:spMkLst>
            <pc:docMk/>
            <pc:sldMk cId="3623870042" sldId="268"/>
            <ac:spMk id="20" creationId="{08C9B587-E65E-4B52-B37C-ABEBB6E87928}"/>
          </ac:spMkLst>
        </pc:spChg>
        <pc:spChg chg="add del mod">
          <ac:chgData name="レ　ミンー　ドウ" userId="S::5439225@school.city.osaka.jp::4010d928-06bb-4028-b72f-9811f1400370" providerId="AD" clId="Web-{5AD5D021-0CBE-4CC0-8F2F-295BDB06C538}" dt="2024-03-06T06:13:54.716" v="85"/>
          <ac:spMkLst>
            <pc:docMk/>
            <pc:sldMk cId="3623870042" sldId="268"/>
            <ac:spMk id="21" creationId="{25351BDE-3133-08DA-34E6-BC9738EBA2DF}"/>
          </ac:spMkLst>
        </pc:spChg>
        <pc:spChg chg="add mod">
          <ac:chgData name="レ　ミンー　ドウ" userId="S::5439225@school.city.osaka.jp::4010d928-06bb-4028-b72f-9811f1400370" providerId="AD" clId="Web-{5AD5D021-0CBE-4CC0-8F2F-295BDB06C538}" dt="2024-03-06T06:25:40.545" v="149" actId="1076"/>
          <ac:spMkLst>
            <pc:docMk/>
            <pc:sldMk cId="3623870042" sldId="268"/>
            <ac:spMk id="23" creationId="{2A4E7608-F589-A2FE-8920-875108EE53AB}"/>
          </ac:spMkLst>
        </pc:spChg>
        <pc:spChg chg="add">
          <ac:chgData name="レ　ミンー　ドウ" userId="S::5439225@school.city.osaka.jp::4010d928-06bb-4028-b72f-9811f1400370" providerId="AD" clId="Web-{5AD5D021-0CBE-4CC0-8F2F-295BDB06C538}" dt="2024-03-06T06:14:00.217" v="87"/>
          <ac:spMkLst>
            <pc:docMk/>
            <pc:sldMk cId="3623870042" sldId="268"/>
            <ac:spMk id="27" creationId="{42A4FC2C-047E-45A5-965D-8E1E3BF09BC6}"/>
          </ac:spMkLst>
        </pc:spChg>
        <pc:picChg chg="add del mod ord">
          <ac:chgData name="レ　ミンー　ドウ" userId="S::5439225@school.city.osaka.jp::4010d928-06bb-4028-b72f-9811f1400370" providerId="AD" clId="Web-{5AD5D021-0CBE-4CC0-8F2F-295BDB06C538}" dt="2024-03-06T05:58:40.149" v="26"/>
          <ac:picMkLst>
            <pc:docMk/>
            <pc:sldMk cId="3623870042" sldId="268"/>
            <ac:picMk id="3" creationId="{8483D722-D1AF-8088-4ADD-0CC4D8EF876C}"/>
          </ac:picMkLst>
        </pc:picChg>
        <pc:picChg chg="add del mod ord">
          <ac:chgData name="レ　ミンー　ドウ" userId="S::5439225@school.city.osaka.jp::4010d928-06bb-4028-b72f-9811f1400370" providerId="AD" clId="Web-{5AD5D021-0CBE-4CC0-8F2F-295BDB06C538}" dt="2024-03-06T06:01:11.387" v="34"/>
          <ac:picMkLst>
            <pc:docMk/>
            <pc:sldMk cId="3623870042" sldId="268"/>
            <ac:picMk id="6" creationId="{B662214D-B8A1-343E-4BC2-5A58E3CC0406}"/>
          </ac:picMkLst>
        </pc:picChg>
        <pc:picChg chg="add del mod ord">
          <ac:chgData name="レ　ミンー　ドウ" userId="S::5439225@school.city.osaka.jp::4010d928-06bb-4028-b72f-9811f1400370" providerId="AD" clId="Web-{5AD5D021-0CBE-4CC0-8F2F-295BDB06C538}" dt="2024-03-06T06:07:16.332" v="55"/>
          <ac:picMkLst>
            <pc:docMk/>
            <pc:sldMk cId="3623870042" sldId="268"/>
            <ac:picMk id="9" creationId="{47955A87-8F73-ED40-B44C-A56B168B609C}"/>
          </ac:picMkLst>
        </pc:picChg>
        <pc:picChg chg="add del mod ord">
          <ac:chgData name="レ　ミンー　ドウ" userId="S::5439225@school.city.osaka.jp::4010d928-06bb-4028-b72f-9811f1400370" providerId="AD" clId="Web-{5AD5D021-0CBE-4CC0-8F2F-295BDB06C538}" dt="2024-03-06T06:13:51.748" v="83"/>
          <ac:picMkLst>
            <pc:docMk/>
            <pc:sldMk cId="3623870042" sldId="268"/>
            <ac:picMk id="12" creationId="{6EFFD93C-6CE5-CA3C-BEDE-6356DD3552DB}"/>
          </ac:picMkLst>
        </pc:picChg>
        <pc:picChg chg="add del mod modCrop">
          <ac:chgData name="レ　ミンー　ドウ" userId="S::5439225@school.city.osaka.jp::4010d928-06bb-4028-b72f-9811f1400370" providerId="AD" clId="Web-{5AD5D021-0CBE-4CC0-8F2F-295BDB06C538}" dt="2024-03-06T06:10:26.837" v="77"/>
          <ac:picMkLst>
            <pc:docMk/>
            <pc:sldMk cId="3623870042" sldId="268"/>
            <ac:picMk id="13" creationId="{F3F645FD-0BCB-ACD4-8239-90B82E6E7F99}"/>
          </ac:picMkLst>
        </pc:picChg>
        <pc:picChg chg="add del mod">
          <ac:chgData name="レ　ミンー　ドウ" userId="S::5439225@school.city.osaka.jp::4010d928-06bb-4028-b72f-9811f1400370" providerId="AD" clId="Web-{5AD5D021-0CBE-4CC0-8F2F-295BDB06C538}" dt="2024-03-06T06:23:43.042" v="113"/>
          <ac:picMkLst>
            <pc:docMk/>
            <pc:sldMk cId="3623870042" sldId="268"/>
            <ac:picMk id="22" creationId="{2EA356EB-AEA2-C965-2524-A9F0F5B9E173}"/>
          </ac:picMkLst>
        </pc:picChg>
        <pc:picChg chg="add mod">
          <ac:chgData name="レ　ミンー　ドウ" userId="S::5439225@school.city.osaka.jp::4010d928-06bb-4028-b72f-9811f1400370" providerId="AD" clId="Web-{5AD5D021-0CBE-4CC0-8F2F-295BDB06C538}" dt="2024-03-06T06:25:36.451" v="148" actId="1076"/>
          <ac:picMkLst>
            <pc:docMk/>
            <pc:sldMk cId="3623870042" sldId="268"/>
            <ac:picMk id="24" creationId="{8DB7844E-0362-BE94-C319-D77E572C703F}"/>
          </ac:picMkLst>
        </pc:picChg>
      </pc:sldChg>
      <pc:sldChg chg="modSp addAnim delAnim">
        <pc:chgData name="レ　ミンー　ドウ" userId="S::5439225@school.city.osaka.jp::4010d928-06bb-4028-b72f-9811f1400370" providerId="AD" clId="Web-{5AD5D021-0CBE-4CC0-8F2F-295BDB06C538}" dt="2024-03-06T06:05:14.173" v="53"/>
        <pc:sldMkLst>
          <pc:docMk/>
          <pc:sldMk cId="663192637" sldId="269"/>
        </pc:sldMkLst>
        <pc:picChg chg="mod">
          <ac:chgData name="レ　ミンー　ドウ" userId="S::5439225@school.city.osaka.jp::4010d928-06bb-4028-b72f-9811f1400370" providerId="AD" clId="Web-{5AD5D021-0CBE-4CC0-8F2F-295BDB06C538}" dt="2024-03-06T06:05:05.532" v="52" actId="1076"/>
          <ac:picMkLst>
            <pc:docMk/>
            <pc:sldMk cId="663192637" sldId="269"/>
            <ac:picMk id="9" creationId="{BEA8B265-2BBC-2C36-0037-FA353489B7E9}"/>
          </ac:picMkLst>
        </pc:picChg>
      </pc:sldChg>
    </pc:docChg>
  </pc:docChgLst>
  <pc:docChgLst>
    <pc:chgData name="タケダ　トモハル" userId="S::5031832@school.city.osaka.jp::618b5187-400a-4b48-9b44-8326ce024530" providerId="AD" clId="Web-{5A15B32B-94EF-4E17-9664-1950F01DF0CA}"/>
    <pc:docChg chg="addSld modSld addMainMaster delMainMaster">
      <pc:chgData name="タケダ　トモハル" userId="S::5031832@school.city.osaka.jp::618b5187-400a-4b48-9b44-8326ce024530" providerId="AD" clId="Web-{5A15B32B-94EF-4E17-9664-1950F01DF0CA}" dt="2024-03-06T06:17:15.982" v="48"/>
      <pc:docMkLst>
        <pc:docMk/>
      </pc:docMkLst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4096490188" sldId="256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4096490188" sldId="256"/>
            <ac:spMk id="2" creationId="{22DE9D01-A598-455A-90B4-86CE6BB60C71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4096490188" sldId="256"/>
            <ac:spMk id="3" creationId="{EFADA832-A0BA-467D-9A64-DAE1D2D550CE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2751490971" sldId="258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2751490971" sldId="258"/>
            <ac:spMk id="3" creationId="{01BCDD2A-275C-8FAB-3D89-F3E56986429F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2751490971" sldId="258"/>
            <ac:spMk id="10" creationId="{E5160A66-83BE-49B6-BF25-E553634F4366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792013419" sldId="261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792013419" sldId="261"/>
            <ac:spMk id="2" creationId="{A0EAFC92-4C88-4099-BD14-6AFE60E98015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792013419" sldId="261"/>
            <ac:spMk id="3" creationId="{1B5F7A14-588B-4F7C-97EC-6EF7DA951DBF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852595950" sldId="262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852595950" sldId="262"/>
            <ac:spMk id="4" creationId="{C9DFE4A7-AC2D-E0CA-BEA8-BED554BA1597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852595950" sldId="262"/>
            <ac:spMk id="7" creationId="{B414034D-02B5-F273-82E8-A5CB29A4C497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016488794" sldId="263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016488794" sldId="263"/>
            <ac:spMk id="4" creationId="{AEE16F02-30FD-400A-995F-78580C770817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016488794" sldId="263"/>
            <ac:spMk id="5" creationId="{4A964819-D12B-4AD3-A0D0-638600E6AC6D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016488794" sldId="263"/>
            <ac:spMk id="6" creationId="{61C4A710-55D7-4A3C-8CEF-B00DD4DC7585}"/>
          </ac:spMkLst>
        </pc:spChg>
        <pc:picChg chg="mod ord">
          <ac:chgData name="タケダ　トモハル" userId="S::5031832@school.city.osaka.jp::618b5187-400a-4b48-9b44-8326ce024530" providerId="AD" clId="Web-{5A15B32B-94EF-4E17-9664-1950F01DF0CA}" dt="2024-03-06T06:17:15.982" v="48"/>
          <ac:picMkLst>
            <pc:docMk/>
            <pc:sldMk cId="3016488794" sldId="263"/>
            <ac:picMk id="2054" creationId="{AA5F7545-7F14-4522-834D-F468F9CAE757}"/>
          </ac:picMkLst>
        </pc:picChg>
        <pc:picChg chg="mod ord">
          <ac:chgData name="タケダ　トモハル" userId="S::5031832@school.city.osaka.jp::618b5187-400a-4b48-9b44-8326ce024530" providerId="AD" clId="Web-{5A15B32B-94EF-4E17-9664-1950F01DF0CA}" dt="2024-03-06T06:17:15.982" v="48"/>
          <ac:picMkLst>
            <pc:docMk/>
            <pc:sldMk cId="3016488794" sldId="263"/>
            <ac:picMk id="2056" creationId="{2C299567-5F4A-48B7-9E8A-849D4B642E67}"/>
          </ac:picMkLst>
        </pc:picChg>
      </pc:sldChg>
      <pc:sldChg chg="modSp mod modClrScheme modShow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193634691" sldId="265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193634691" sldId="265"/>
            <ac:spMk id="2" creationId="{579A596D-EAF9-43D3-8268-E12B4A06C438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193634691" sldId="265"/>
            <ac:spMk id="5" creationId="{887CE5F4-6058-4DA1-A5F3-736B88806D52}"/>
          </ac:spMkLst>
        </pc:spChg>
        <pc:picChg chg="mod">
          <ac:chgData name="タケダ　トモハル" userId="S::5031832@school.city.osaka.jp::618b5187-400a-4b48-9b44-8326ce024530" providerId="AD" clId="Web-{5A15B32B-94EF-4E17-9664-1950F01DF0CA}" dt="2024-03-06T06:14:52.431" v="37" actId="1076"/>
          <ac:picMkLst>
            <pc:docMk/>
            <pc:sldMk cId="3193634691" sldId="265"/>
            <ac:picMk id="6" creationId="{E9C3AD48-4C50-7FE1-F22E-4E5F1A074988}"/>
          </ac:picMkLst>
        </pc:pic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960785225" sldId="266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960785225" sldId="266"/>
            <ac:spMk id="3" creationId="{06E1E898-3ACE-44F9-933A-7A1492E99EAA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960785225" sldId="266"/>
            <ac:spMk id="4" creationId="{2579ED37-D203-42C6-BC41-166E942340D2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701263056" sldId="267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701263056" sldId="267"/>
            <ac:spMk id="2" creationId="{AFD87E1F-F087-74C5-7FF4-43154B999FEA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3701263056" sldId="267"/>
            <ac:spMk id="4" creationId="{47A75069-B451-D2B4-00AC-9EDEAE87595B}"/>
          </ac:spMkLst>
        </pc:spChg>
        <pc:picChg chg="mod ord">
          <ac:chgData name="タケダ　トモハル" userId="S::5031832@school.city.osaka.jp::618b5187-400a-4b48-9b44-8326ce024530" providerId="AD" clId="Web-{5A15B32B-94EF-4E17-9664-1950F01DF0CA}" dt="2024-03-06T06:17:15.982" v="48"/>
          <ac:picMkLst>
            <pc:docMk/>
            <pc:sldMk cId="3701263056" sldId="267"/>
            <ac:picMk id="5" creationId="{66C4A2B0-94FC-0632-8A11-54B999A574E0}"/>
          </ac:picMkLst>
        </pc:picChg>
      </pc:sldChg>
      <pc:sldChg chg="delSp modSp mod modClrScheme delDesignElem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3623870042" sldId="268"/>
        </pc:sldMkLst>
        <pc:spChg chg="mod">
          <ac:chgData name="タケダ　トモハル" userId="S::5031832@school.city.osaka.jp::618b5187-400a-4b48-9b44-8326ce024530" providerId="AD" clId="Web-{5A15B32B-94EF-4E17-9664-1950F01DF0CA}" dt="2024-03-06T06:13:13.460" v="31" actId="14100"/>
          <ac:spMkLst>
            <pc:docMk/>
            <pc:sldMk cId="3623870042" sldId="268"/>
            <ac:spMk id="2" creationId="{6764F716-E5F6-11FD-0361-89FB7EBEDB99}"/>
          </ac:spMkLst>
        </pc:spChg>
        <pc:spChg chg="del">
          <ac:chgData name="タケダ　トモハル" userId="S::5031832@school.city.osaka.jp::618b5187-400a-4b48-9b44-8326ce024530" providerId="AD" clId="Web-{5A15B32B-94EF-4E17-9664-1950F01DF0CA}" dt="2024-03-06T06:16:07.511" v="40"/>
          <ac:spMkLst>
            <pc:docMk/>
            <pc:sldMk cId="3623870042" sldId="268"/>
            <ac:spMk id="27" creationId="{42A4FC2C-047E-45A5-965D-8E1E3BF09BC6}"/>
          </ac:spMkLst>
        </pc:spChg>
        <pc:picChg chg="mod">
          <ac:chgData name="タケダ　トモハル" userId="S::5031832@school.city.osaka.jp::618b5187-400a-4b48-9b44-8326ce024530" providerId="AD" clId="Web-{5A15B32B-94EF-4E17-9664-1950F01DF0CA}" dt="2024-03-06T06:13:18.194" v="32" actId="1076"/>
          <ac:picMkLst>
            <pc:docMk/>
            <pc:sldMk cId="3623870042" sldId="268"/>
            <ac:picMk id="12" creationId="{6EFFD93C-6CE5-CA3C-BEDE-6356DD3552DB}"/>
          </ac:picMkLst>
        </pc:picChg>
      </pc:sldChg>
      <pc:sldChg chg="modSp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663192637" sldId="269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663192637" sldId="269"/>
            <ac:spMk id="6" creationId="{86555914-3E3F-191D-CD90-264620714450}"/>
          </ac:spMkLst>
        </pc:spChg>
        <pc:picChg chg="mod ord">
          <ac:chgData name="タケダ　トモハル" userId="S::5031832@school.city.osaka.jp::618b5187-400a-4b48-9b44-8326ce024530" providerId="AD" clId="Web-{5A15B32B-94EF-4E17-9664-1950F01DF0CA}" dt="2024-03-06T06:17:15.982" v="48"/>
          <ac:picMkLst>
            <pc:docMk/>
            <pc:sldMk cId="663192637" sldId="269"/>
            <ac:picMk id="7" creationId="{984D5C2E-DD30-5B2B-55CB-B8F65E848ACC}"/>
          </ac:picMkLst>
        </pc:picChg>
      </pc:sldChg>
      <pc:sldChg chg="modSp new mod modClrScheme chgLayout">
        <pc:chgData name="タケダ　トモハル" userId="S::5031832@school.city.osaka.jp::618b5187-400a-4b48-9b44-8326ce024530" providerId="AD" clId="Web-{5A15B32B-94EF-4E17-9664-1950F01DF0CA}" dt="2024-03-06T06:17:15.982" v="48"/>
        <pc:sldMkLst>
          <pc:docMk/>
          <pc:sldMk cId="2986074707" sldId="270"/>
        </pc:sldMkLst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2986074707" sldId="270"/>
            <ac:spMk id="2" creationId="{E34558BC-1224-8AD8-6DBA-81854756BE53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2986074707" sldId="270"/>
            <ac:spMk id="3" creationId="{2334BBAA-723B-5CFB-A44A-5A5B6DFAF403}"/>
          </ac:spMkLst>
        </pc:spChg>
        <pc:spChg chg="mod ord">
          <ac:chgData name="タケダ　トモハル" userId="S::5031832@school.city.osaka.jp::618b5187-400a-4b48-9b44-8326ce024530" providerId="AD" clId="Web-{5A15B32B-94EF-4E17-9664-1950F01DF0CA}" dt="2024-03-06T06:17:15.982" v="48"/>
          <ac:spMkLst>
            <pc:docMk/>
            <pc:sldMk cId="2986074707" sldId="270"/>
            <ac:spMk id="4" creationId="{C234A066-B3B4-F580-91E6-F923DF90D2CA}"/>
          </ac:spMkLst>
        </pc:spChg>
      </pc:sldChg>
      <pc:sldMasterChg chg="del delSldLayout">
        <pc:chgData name="タケダ　トモハル" userId="S::5031832@school.city.osaka.jp::618b5187-400a-4b48-9b44-8326ce024530" providerId="AD" clId="Web-{5A15B32B-94EF-4E17-9664-1950F01DF0CA}" dt="2024-03-06T06:16:07.511" v="40"/>
        <pc:sldMasterMkLst>
          <pc:docMk/>
          <pc:sldMasterMk cId="2385823966" sldId="2147483738"/>
        </pc:sldMasterMkLst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3932173363" sldId="2147483739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2323764190" sldId="2147483740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1384017065" sldId="2147483741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2900916575" sldId="2147483742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2169231880" sldId="2147483743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2504381464" sldId="2147483744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3797104868" sldId="2147483745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2601883947" sldId="2147483746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1341959982" sldId="2147483747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1083981280" sldId="2147483748"/>
          </pc:sldLayoutMkLst>
        </pc:sldLayoutChg>
        <pc:sldLayoutChg chg="del">
          <pc:chgData name="タケダ　トモハル" userId="S::5031832@school.city.osaka.jp::618b5187-400a-4b48-9b44-8326ce024530" providerId="AD" clId="Web-{5A15B32B-94EF-4E17-9664-1950F01DF0CA}" dt="2024-03-06T06:16:07.511" v="40"/>
          <pc:sldLayoutMkLst>
            <pc:docMk/>
            <pc:sldMasterMk cId="2385823966" sldId="2147483738"/>
            <pc:sldLayoutMk cId="3192747267" sldId="2147483749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6:33.590" v="41"/>
        <pc:sldMasterMkLst>
          <pc:docMk/>
          <pc:sldMasterMk cId="3481563805" sldId="2147483750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784845903" sldId="214748375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780712874" sldId="214748375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306155335" sldId="214748375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1030458472" sldId="214748375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3096938715" sldId="214748375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377446973" sldId="214748375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2135779845" sldId="214748375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2076412294" sldId="214748375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2093519948" sldId="214748375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1922803880" sldId="214748376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2470602151" sldId="214748376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2760257392" sldId="214748376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1251135662" sldId="214748376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1197361954" sldId="214748376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3761530953" sldId="214748376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902041426" sldId="214748376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33.590" v="41"/>
          <pc:sldLayoutMkLst>
            <pc:docMk/>
            <pc:sldMasterMk cId="3481563805" sldId="2147483750"/>
            <pc:sldLayoutMk cId="1471423374" sldId="2147483767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6:43.387" v="42"/>
        <pc:sldMasterMkLst>
          <pc:docMk/>
          <pc:sldMasterMk cId="2577092395" sldId="2147483768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284310107" sldId="214748376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3097416980" sldId="214748377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1673145112" sldId="214748377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1983937016" sldId="214748377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1750166550" sldId="214748377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404682823" sldId="214748377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899247890" sldId="214748377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3388745246" sldId="214748377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2631467703" sldId="214748377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3574417242" sldId="214748377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3.387" v="42"/>
          <pc:sldLayoutMkLst>
            <pc:docMk/>
            <pc:sldMasterMk cId="2577092395" sldId="2147483768"/>
            <pc:sldLayoutMk cId="3325858121" sldId="2147483779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6:48.153" v="43"/>
        <pc:sldMasterMkLst>
          <pc:docMk/>
          <pc:sldMasterMk cId="3450497036" sldId="2147483780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345052435" sldId="214748378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915623115" sldId="214748378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3352821177" sldId="214748378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3550422151" sldId="214748378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1143692856" sldId="214748378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2798844054" sldId="214748378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2426674583" sldId="214748378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2610777003" sldId="214748378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580776742" sldId="214748378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1466861618" sldId="214748379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48.153" v="43"/>
          <pc:sldLayoutMkLst>
            <pc:docMk/>
            <pc:sldMasterMk cId="3450497036" sldId="2147483780"/>
            <pc:sldLayoutMk cId="3708861012" sldId="2147483791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6:57.106" v="44"/>
        <pc:sldMasterMkLst>
          <pc:docMk/>
          <pc:sldMasterMk cId="2364961292" sldId="2147483792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3398930458" sldId="214748379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4091203123" sldId="214748379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3805472263" sldId="214748379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591834370" sldId="214748379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3229909420" sldId="214748379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2412673035" sldId="214748379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442116970" sldId="214748379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47918178" sldId="214748380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239768889" sldId="214748380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3867290714" sldId="214748380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6:57.106" v="44"/>
          <pc:sldLayoutMkLst>
            <pc:docMk/>
            <pc:sldMasterMk cId="2364961292" sldId="2147483792"/>
            <pc:sldLayoutMk cId="2755380128" sldId="2147483803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7:02.497" v="45"/>
        <pc:sldMasterMkLst>
          <pc:docMk/>
          <pc:sldMasterMk cId="3247749965" sldId="2147483804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1356514815" sldId="214748380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873081533" sldId="214748380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2986719883" sldId="214748380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4107652317" sldId="214748380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1697006890" sldId="214748380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3353851943" sldId="214748381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708590881" sldId="214748381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2794162132" sldId="214748381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2439885984" sldId="214748381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622742601" sldId="214748381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2.497" v="45"/>
          <pc:sldLayoutMkLst>
            <pc:docMk/>
            <pc:sldMasterMk cId="3247749965" sldId="2147483804"/>
            <pc:sldLayoutMk cId="3525506228" sldId="2147483815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7:06.935" v="46"/>
        <pc:sldMasterMkLst>
          <pc:docMk/>
          <pc:sldMasterMk cId="3108415632" sldId="2147483816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644260244" sldId="214748381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1422707410" sldId="214748381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112965475" sldId="214748381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414454580" sldId="214748382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535376355" sldId="214748382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583936901" sldId="214748382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1703523785" sldId="214748382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049378759" sldId="214748382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016566639" sldId="214748382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1329205818" sldId="214748382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06.935" v="46"/>
          <pc:sldLayoutMkLst>
            <pc:docMk/>
            <pc:sldMasterMk cId="3108415632" sldId="2147483816"/>
            <pc:sldLayoutMk cId="3762314671" sldId="2147483827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7:10.325" v="47"/>
        <pc:sldMasterMkLst>
          <pc:docMk/>
          <pc:sldMasterMk cId="426781911" sldId="2147483828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2894673585" sldId="214748382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2326728969" sldId="214748383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7795226" sldId="214748383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695972342" sldId="214748383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3246323580" sldId="214748383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1745891002" sldId="214748383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7012697" sldId="214748383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4141031552" sldId="214748383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166880575" sldId="214748383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1143906543" sldId="214748383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0.325" v="47"/>
          <pc:sldLayoutMkLst>
            <pc:docMk/>
            <pc:sldMasterMk cId="426781911" sldId="2147483828"/>
            <pc:sldLayoutMk cId="740433315" sldId="2147483839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5A15B32B-94EF-4E17-9664-1950F01DF0CA}" dt="2024-03-06T06:17:15.982" v="48"/>
        <pc:sldMasterMkLst>
          <pc:docMk/>
          <pc:sldMasterMk cId="2266932995" sldId="2147483840"/>
        </pc:sldMasterMkLst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3202401919" sldId="2147483841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342267720" sldId="2147483842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3304231232" sldId="2147483843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685385981" sldId="2147483844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1373262481" sldId="2147483845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824695486" sldId="2147483846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432613855" sldId="2147483847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2754357151" sldId="2147483848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1540421576" sldId="2147483849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3573792266" sldId="2147483850"/>
          </pc:sldLayoutMkLst>
        </pc:sldLayoutChg>
        <pc:sldLayoutChg chg="add del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2266932995" sldId="2147483840"/>
            <pc:sldLayoutMk cId="4122106826" sldId="2147483851"/>
          </pc:sldLayoutMkLst>
        </pc:sldLayoutChg>
      </pc:sldMasterChg>
      <pc:sldMasterChg chg="add addSldLayout modSldLayout">
        <pc:chgData name="タケダ　トモハル" userId="S::5031832@school.city.osaka.jp::618b5187-400a-4b48-9b44-8326ce024530" providerId="AD" clId="Web-{5A15B32B-94EF-4E17-9664-1950F01DF0CA}" dt="2024-03-06T06:17:15.982" v="48"/>
        <pc:sldMasterMkLst>
          <pc:docMk/>
          <pc:sldMasterMk cId="1773492441" sldId="2147483852"/>
        </pc:sldMasterMkLst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3969496914" sldId="2147483853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2230031272" sldId="2147483854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1505562825" sldId="2147483855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3594457115" sldId="2147483856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1631989086" sldId="2147483857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3066501187" sldId="2147483858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1993978643" sldId="2147483859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3499120376" sldId="2147483860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2492358645" sldId="2147483861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1272710467" sldId="2147483862"/>
          </pc:sldLayoutMkLst>
        </pc:sldLayoutChg>
        <pc:sldLayoutChg chg="add mod replId">
          <pc:chgData name="タケダ　トモハル" userId="S::5031832@school.city.osaka.jp::618b5187-400a-4b48-9b44-8326ce024530" providerId="AD" clId="Web-{5A15B32B-94EF-4E17-9664-1950F01DF0CA}" dt="2024-03-06T06:17:15.982" v="48"/>
          <pc:sldLayoutMkLst>
            <pc:docMk/>
            <pc:sldMasterMk cId="1773492441" sldId="2147483852"/>
            <pc:sldLayoutMk cId="2037091595" sldId="2147483863"/>
          </pc:sldLayoutMkLst>
        </pc:sldLayoutChg>
      </pc:sldMasterChg>
    </pc:docChg>
  </pc:docChgLst>
  <pc:docChgLst>
    <pc:chgData name="タケダ　トモハル" userId="S::5031832@school.city.osaka.jp::618b5187-400a-4b48-9b44-8326ce024530" providerId="AD" clId="Web-{7423D756-9E86-44ED-B531-A74DD141B28F}"/>
    <pc:docChg chg="modSld addMainMaster delMainMaster">
      <pc:chgData name="タケダ　トモハル" userId="S::5031832@school.city.osaka.jp::618b5187-400a-4b48-9b44-8326ce024530" providerId="AD" clId="Web-{7423D756-9E86-44ED-B531-A74DD141B28F}" dt="2024-03-06T04:45:31.049" v="0"/>
      <pc:docMkLst>
        <pc:docMk/>
      </pc:docMkLst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4096490188" sldId="256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4096490188" sldId="256"/>
            <ac:spMk id="2" creationId="{22DE9D01-A598-455A-90B4-86CE6BB60C71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4096490188" sldId="256"/>
            <ac:spMk id="3" creationId="{EFADA832-A0BA-467D-9A64-DAE1D2D550CE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2751490971" sldId="258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2751490971" sldId="258"/>
            <ac:spMk id="10" creationId="{E5160A66-83BE-49B6-BF25-E553634F4366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2751490971" sldId="258"/>
            <ac:spMk id="11" creationId="{C9615E01-7BD1-4E54-8166-0D5D2418B1FC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3792013419" sldId="261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792013419" sldId="261"/>
            <ac:spMk id="2" creationId="{A0EAFC92-4C88-4099-BD14-6AFE60E98015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792013419" sldId="261"/>
            <ac:spMk id="3" creationId="{1B5F7A14-588B-4F7C-97EC-6EF7DA951DBF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852595950" sldId="262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852595950" sldId="262"/>
            <ac:spMk id="4" creationId="{C9DFE4A7-AC2D-E0CA-BEA8-BED554BA1597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852595950" sldId="262"/>
            <ac:spMk id="7" creationId="{B414034D-02B5-F273-82E8-A5CB29A4C497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3016488794" sldId="263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016488794" sldId="263"/>
            <ac:spMk id="4" creationId="{AEE16F02-30FD-400A-995F-78580C770817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016488794" sldId="263"/>
            <ac:spMk id="5" creationId="{4A964819-D12B-4AD3-A0D0-638600E6AC6D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016488794" sldId="263"/>
            <ac:spMk id="6" creationId="{61C4A710-55D7-4A3C-8CEF-B00DD4DC7585}"/>
          </ac:spMkLst>
        </pc:spChg>
        <pc:picChg chg="mod ord">
          <ac:chgData name="タケダ　トモハル" userId="S::5031832@school.city.osaka.jp::618b5187-400a-4b48-9b44-8326ce024530" providerId="AD" clId="Web-{7423D756-9E86-44ED-B531-A74DD141B28F}" dt="2024-03-06T04:45:31.049" v="0"/>
          <ac:picMkLst>
            <pc:docMk/>
            <pc:sldMk cId="3016488794" sldId="263"/>
            <ac:picMk id="2054" creationId="{AA5F7545-7F14-4522-834D-F468F9CAE757}"/>
          </ac:picMkLst>
        </pc:picChg>
        <pc:picChg chg="mod ord">
          <ac:chgData name="タケダ　トモハル" userId="S::5031832@school.city.osaka.jp::618b5187-400a-4b48-9b44-8326ce024530" providerId="AD" clId="Web-{7423D756-9E86-44ED-B531-A74DD141B28F}" dt="2024-03-06T04:45:31.049" v="0"/>
          <ac:picMkLst>
            <pc:docMk/>
            <pc:sldMk cId="3016488794" sldId="263"/>
            <ac:picMk id="2056" creationId="{2C299567-5F4A-48B7-9E8A-849D4B642E67}"/>
          </ac:picMkLst>
        </pc:pic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3193634691" sldId="265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193634691" sldId="265"/>
            <ac:spMk id="2" creationId="{579A596D-EAF9-43D3-8268-E12B4A06C438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193634691" sldId="265"/>
            <ac:spMk id="5" creationId="{887CE5F4-6058-4DA1-A5F3-736B88806D52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7423D756-9E86-44ED-B531-A74DD141B28F}" dt="2024-03-06T04:45:31.049" v="0"/>
        <pc:sldMkLst>
          <pc:docMk/>
          <pc:sldMk cId="3960785225" sldId="266"/>
        </pc:sldMkLst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960785225" sldId="266"/>
            <ac:spMk id="3" creationId="{06E1E898-3ACE-44F9-933A-7A1492E99EAA}"/>
          </ac:spMkLst>
        </pc:spChg>
        <pc:spChg chg="mod ord">
          <ac:chgData name="タケダ　トモハル" userId="S::5031832@school.city.osaka.jp::618b5187-400a-4b48-9b44-8326ce024530" providerId="AD" clId="Web-{7423D756-9E86-44ED-B531-A74DD141B28F}" dt="2024-03-06T04:45:31.049" v="0"/>
          <ac:spMkLst>
            <pc:docMk/>
            <pc:sldMk cId="3960785225" sldId="266"/>
            <ac:spMk id="4" creationId="{2579ED37-D203-42C6-BC41-166E942340D2}"/>
          </ac:spMkLst>
        </pc:spChg>
      </pc:sldChg>
      <pc:sldMasterChg chg="del delSldLayout">
        <pc:chgData name="タケダ　トモハル" userId="S::5031832@school.city.osaka.jp::618b5187-400a-4b48-9b44-8326ce024530" providerId="AD" clId="Web-{7423D756-9E86-44ED-B531-A74DD141B28F}" dt="2024-03-06T04:45:31.049" v="0"/>
        <pc:sldMasterMkLst>
          <pc:docMk/>
          <pc:sldMasterMk cId="210003949" sldId="2147483672"/>
        </pc:sldMasterMkLst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333028126" sldId="2147483673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1192318278" sldId="2147483674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435441313" sldId="2147483675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161274216" sldId="2147483676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4067488171" sldId="2147483677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2807014916" sldId="2147483678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084948823" sldId="2147483679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746375090" sldId="2147483680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207701860" sldId="2147483681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960266914" sldId="2147483682"/>
          </pc:sldLayoutMkLst>
        </pc:sldLayoutChg>
        <pc:sldLayoutChg chg="del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210003949" sldId="2147483672"/>
            <pc:sldLayoutMk cId="387024101" sldId="2147483683"/>
          </pc:sldLayoutMkLst>
        </pc:sldLayoutChg>
      </pc:sldMasterChg>
      <pc:sldMasterChg chg="add addSldLayout modSldLayout">
        <pc:chgData name="タケダ　トモハル" userId="S::5031832@school.city.osaka.jp::618b5187-400a-4b48-9b44-8326ce024530" providerId="AD" clId="Web-{7423D756-9E86-44ED-B531-A74DD141B28F}" dt="2024-03-06T04:45:31.049" v="0"/>
        <pc:sldMasterMkLst>
          <pc:docMk/>
          <pc:sldMasterMk cId="3943439528" sldId="2147483684"/>
        </pc:sldMasterMkLst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3073414482" sldId="2147483685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1856248731" sldId="2147483686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2702465889" sldId="2147483687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2218419350" sldId="2147483688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3015111467" sldId="2147483689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1833869225" sldId="2147483690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1019349235" sldId="2147483691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299769469" sldId="2147483692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2277913570" sldId="2147483693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2847393359" sldId="2147483694"/>
          </pc:sldLayoutMkLst>
        </pc:sldLayoutChg>
        <pc:sldLayoutChg chg="add mod replId">
          <pc:chgData name="タケダ　トモハル" userId="S::5031832@school.city.osaka.jp::618b5187-400a-4b48-9b44-8326ce024530" providerId="AD" clId="Web-{7423D756-9E86-44ED-B531-A74DD141B28F}" dt="2024-03-06T04:45:31.049" v="0"/>
          <pc:sldLayoutMkLst>
            <pc:docMk/>
            <pc:sldMasterMk cId="3943439528" sldId="2147483684"/>
            <pc:sldLayoutMk cId="772381019" sldId="2147483695"/>
          </pc:sldLayoutMkLst>
        </pc:sldLayoutChg>
      </pc:sldMasterChg>
    </pc:docChg>
  </pc:docChgLst>
  <pc:docChgLst>
    <pc:chgData name="アカギ　ユア" userId="S::4107385@school.city.osaka.jp::a10671cd-bd26-4adb-895c-9a51baab80ac" providerId="AD" clId="Web-{094D5366-8E87-401E-8C1E-5E8B9F3EF826}"/>
    <pc:docChg chg="modSld sldOrd">
      <pc:chgData name="アカギ　ユア" userId="S::4107385@school.city.osaka.jp::a10671cd-bd26-4adb-895c-9a51baab80ac" providerId="AD" clId="Web-{094D5366-8E87-401E-8C1E-5E8B9F3EF826}" dt="2024-03-08T04:41:15.373" v="2" actId="1076"/>
      <pc:docMkLst>
        <pc:docMk/>
      </pc:docMkLst>
      <pc:sldChg chg="ord">
        <pc:chgData name="アカギ　ユア" userId="S::4107385@school.city.osaka.jp::a10671cd-bd26-4adb-895c-9a51baab80ac" providerId="AD" clId="Web-{094D5366-8E87-401E-8C1E-5E8B9F3EF826}" dt="2024-03-08T04:35:15.522" v="0"/>
        <pc:sldMkLst>
          <pc:docMk/>
          <pc:sldMk cId="2751490971" sldId="258"/>
        </pc:sldMkLst>
      </pc:sldChg>
      <pc:sldChg chg="modSp">
        <pc:chgData name="アカギ　ユア" userId="S::4107385@school.city.osaka.jp::a10671cd-bd26-4adb-895c-9a51baab80ac" providerId="AD" clId="Web-{094D5366-8E87-401E-8C1E-5E8B9F3EF826}" dt="2024-03-08T04:41:15.373" v="2" actId="1076"/>
        <pc:sldMkLst>
          <pc:docMk/>
          <pc:sldMk cId="3193634691" sldId="265"/>
        </pc:sldMkLst>
        <pc:picChg chg="mod">
          <ac:chgData name="アカギ　ユア" userId="S::4107385@school.city.osaka.jp::a10671cd-bd26-4adb-895c-9a51baab80ac" providerId="AD" clId="Web-{094D5366-8E87-401E-8C1E-5E8B9F3EF826}" dt="2024-03-08T04:41:15.373" v="2" actId="1076"/>
          <ac:picMkLst>
            <pc:docMk/>
            <pc:sldMk cId="3193634691" sldId="265"/>
            <ac:picMk id="3" creationId="{33CA9EDF-3EF9-830B-7CBD-13A72076C3B4}"/>
          </ac:picMkLst>
        </pc:picChg>
      </pc:sldChg>
    </pc:docChg>
  </pc:docChgLst>
  <pc:docChgLst>
    <pc:chgData name="レ　ミンー　ドウ" userId="S::5439225@school.city.osaka.jp::4010d928-06bb-4028-b72f-9811f1400370" providerId="AD" clId="Web-{36C04EA4-3BF5-41FD-8BBE-C96D97459A7F}"/>
    <pc:docChg chg="modSld sldOrd">
      <pc:chgData name="レ　ミンー　ドウ" userId="S::5439225@school.city.osaka.jp::4010d928-06bb-4028-b72f-9811f1400370" providerId="AD" clId="Web-{36C04EA4-3BF5-41FD-8BBE-C96D97459A7F}" dt="2024-03-08T04:55:04.807" v="27"/>
      <pc:docMkLst>
        <pc:docMk/>
      </pc:docMkLst>
      <pc:sldChg chg="ord">
        <pc:chgData name="レ　ミンー　ドウ" userId="S::5439225@school.city.osaka.jp::4010d928-06bb-4028-b72f-9811f1400370" providerId="AD" clId="Web-{36C04EA4-3BF5-41FD-8BBE-C96D97459A7F}" dt="2024-03-08T04:36:18.936" v="8"/>
        <pc:sldMkLst>
          <pc:docMk/>
          <pc:sldMk cId="4096490188" sldId="256"/>
        </pc:sldMkLst>
      </pc:sldChg>
      <pc:sldChg chg="modSp addAnim delAnim">
        <pc:chgData name="レ　ミンー　ドウ" userId="S::5439225@school.city.osaka.jp::4010d928-06bb-4028-b72f-9811f1400370" providerId="AD" clId="Web-{36C04EA4-3BF5-41FD-8BBE-C96D97459A7F}" dt="2024-03-08T04:54:32.072" v="26"/>
        <pc:sldMkLst>
          <pc:docMk/>
          <pc:sldMk cId="2751490971" sldId="258"/>
        </pc:sldMkLst>
        <pc:spChg chg="mod">
          <ac:chgData name="レ　ミンー　ドウ" userId="S::5439225@school.city.osaka.jp::4010d928-06bb-4028-b72f-9811f1400370" providerId="AD" clId="Web-{36C04EA4-3BF5-41FD-8BBE-C96D97459A7F}" dt="2024-03-08T04:54:28.306" v="23" actId="1076"/>
          <ac:spMkLst>
            <pc:docMk/>
            <pc:sldMk cId="2751490971" sldId="258"/>
            <ac:spMk id="3" creationId="{01BCDD2A-275C-8FAB-3D89-F3E56986429F}"/>
          </ac:spMkLst>
        </pc:spChg>
        <pc:picChg chg="mod">
          <ac:chgData name="レ　ミンー　ドウ" userId="S::5439225@school.city.osaka.jp::4010d928-06bb-4028-b72f-9811f1400370" providerId="AD" clId="Web-{36C04EA4-3BF5-41FD-8BBE-C96D97459A7F}" dt="2024-03-08T04:54:28.431" v="25" actId="1076"/>
          <ac:picMkLst>
            <pc:docMk/>
            <pc:sldMk cId="2751490971" sldId="258"/>
            <ac:picMk id="2" creationId="{13021D85-AD79-65EC-12B9-5DB4F220A222}"/>
          </ac:picMkLst>
        </pc:picChg>
        <pc:picChg chg="mod">
          <ac:chgData name="レ　ミンー　ドウ" userId="S::5439225@school.city.osaka.jp::4010d928-06bb-4028-b72f-9811f1400370" providerId="AD" clId="Web-{36C04EA4-3BF5-41FD-8BBE-C96D97459A7F}" dt="2024-03-08T04:54:28.384" v="24" actId="1076"/>
          <ac:picMkLst>
            <pc:docMk/>
            <pc:sldMk cId="2751490971" sldId="258"/>
            <ac:picMk id="3074" creationId="{2BEDFF84-B024-4B24-A77B-F4E08B40FEE6}"/>
          </ac:picMkLst>
        </pc:picChg>
      </pc:sldChg>
      <pc:sldChg chg="addAnim delAnim">
        <pc:chgData name="レ　ミンー　ドウ" userId="S::5439225@school.city.osaka.jp::4010d928-06bb-4028-b72f-9811f1400370" providerId="AD" clId="Web-{36C04EA4-3BF5-41FD-8BBE-C96D97459A7F}" dt="2024-03-08T04:55:04.807" v="27"/>
        <pc:sldMkLst>
          <pc:docMk/>
          <pc:sldMk cId="852595950" sldId="262"/>
        </pc:sldMkLst>
      </pc:sldChg>
      <pc:sldChg chg="addAnim delAnim">
        <pc:chgData name="レ　ミンー　ドウ" userId="S::5439225@school.city.osaka.jp::4010d928-06bb-4028-b72f-9811f1400370" providerId="AD" clId="Web-{36C04EA4-3BF5-41FD-8BBE-C96D97459A7F}" dt="2024-03-08T04:54:16.243" v="21"/>
        <pc:sldMkLst>
          <pc:docMk/>
          <pc:sldMk cId="3701263056" sldId="267"/>
        </pc:sldMkLst>
      </pc:sldChg>
      <pc:sldChg chg="addSp delSp modSp addAnim delAnim">
        <pc:chgData name="レ　ミンー　ドウ" userId="S::5439225@school.city.osaka.jp::4010d928-06bb-4028-b72f-9811f1400370" providerId="AD" clId="Web-{36C04EA4-3BF5-41FD-8BBE-C96D97459A7F}" dt="2024-03-08T04:53:02.273" v="16"/>
        <pc:sldMkLst>
          <pc:docMk/>
          <pc:sldMk cId="3623870042" sldId="268"/>
        </pc:sldMkLst>
        <pc:picChg chg="del">
          <ac:chgData name="レ　ミンー　ドウ" userId="S::5439225@school.city.osaka.jp::4010d928-06bb-4028-b72f-9811f1400370" providerId="AD" clId="Web-{36C04EA4-3BF5-41FD-8BBE-C96D97459A7F}" dt="2024-03-08T04:33:39.604" v="0"/>
          <ac:picMkLst>
            <pc:docMk/>
            <pc:sldMk cId="3623870042" sldId="268"/>
            <ac:picMk id="2" creationId="{BE6EFCF5-568F-774A-F9FA-0A98E289D0C6}"/>
          </ac:picMkLst>
        </pc:picChg>
        <pc:picChg chg="add del mod">
          <ac:chgData name="レ　ミンー　ドウ" userId="S::5439225@school.city.osaka.jp::4010d928-06bb-4028-b72f-9811f1400370" providerId="AD" clId="Web-{36C04EA4-3BF5-41FD-8BBE-C96D97459A7F}" dt="2024-03-08T04:50:36.082" v="9"/>
          <ac:picMkLst>
            <pc:docMk/>
            <pc:sldMk cId="3623870042" sldId="268"/>
            <ac:picMk id="3" creationId="{B59F609A-7E87-F31E-414D-A8A78A09FC33}"/>
          </ac:picMkLst>
        </pc:picChg>
        <pc:picChg chg="add mod">
          <ac:chgData name="レ　ミンー　ドウ" userId="S::5439225@school.city.osaka.jp::4010d928-06bb-4028-b72f-9811f1400370" providerId="AD" clId="Web-{36C04EA4-3BF5-41FD-8BBE-C96D97459A7F}" dt="2024-03-08T04:51:05.035" v="15" actId="1076"/>
          <ac:picMkLst>
            <pc:docMk/>
            <pc:sldMk cId="3623870042" sldId="268"/>
            <ac:picMk id="4" creationId="{7C3991BB-FB6F-1155-A1A8-37CEFEC09C5F}"/>
          </ac:picMkLst>
        </pc:picChg>
      </pc:sldChg>
    </pc:docChg>
  </pc:docChgLst>
  <pc:docChgLst>
    <pc:chgData name="カツウラ　コウタロウ" userId="S::8716736@school.city.osaka.jp::885b3f49-06d7-4737-832b-3eb10f0998a3" providerId="AD" clId="Web-{C88A424A-DE02-422F-A540-DCAB4C4E13EA}"/>
    <pc:docChg chg="modSld">
      <pc:chgData name="カツウラ　コウタロウ" userId="S::8716736@school.city.osaka.jp::885b3f49-06d7-4737-832b-3eb10f0998a3" providerId="AD" clId="Web-{C88A424A-DE02-422F-A540-DCAB4C4E13EA}" dt="2024-03-05T06:14:16.828" v="102" actId="1076"/>
      <pc:docMkLst>
        <pc:docMk/>
      </pc:docMkLst>
      <pc:sldChg chg="modSp">
        <pc:chgData name="カツウラ　コウタロウ" userId="S::8716736@school.city.osaka.jp::885b3f49-06d7-4737-832b-3eb10f0998a3" providerId="AD" clId="Web-{C88A424A-DE02-422F-A540-DCAB4C4E13EA}" dt="2024-03-05T06:09:03.316" v="54" actId="20577"/>
        <pc:sldMkLst>
          <pc:docMk/>
          <pc:sldMk cId="4096490188" sldId="256"/>
        </pc:sldMkLst>
        <pc:spChg chg="mod">
          <ac:chgData name="カツウラ　コウタロウ" userId="S::8716736@school.city.osaka.jp::885b3f49-06d7-4737-832b-3eb10f0998a3" providerId="AD" clId="Web-{C88A424A-DE02-422F-A540-DCAB4C4E13EA}" dt="2024-03-05T06:09:03.316" v="54" actId="20577"/>
          <ac:spMkLst>
            <pc:docMk/>
            <pc:sldMk cId="4096490188" sldId="256"/>
            <ac:spMk id="2" creationId="{22DE9D01-A598-455A-90B4-86CE6BB60C71}"/>
          </ac:spMkLst>
        </pc:spChg>
      </pc:sldChg>
      <pc:sldChg chg="modSp">
        <pc:chgData name="カツウラ　コウタロウ" userId="S::8716736@school.city.osaka.jp::885b3f49-06d7-4737-832b-3eb10f0998a3" providerId="AD" clId="Web-{C88A424A-DE02-422F-A540-DCAB4C4E13EA}" dt="2024-03-05T06:08:44.315" v="48" actId="20577"/>
        <pc:sldMkLst>
          <pc:docMk/>
          <pc:sldMk cId="2751490971" sldId="258"/>
        </pc:sldMkLst>
        <pc:spChg chg="mod">
          <ac:chgData name="カツウラ　コウタロウ" userId="S::8716736@school.city.osaka.jp::885b3f49-06d7-4737-832b-3eb10f0998a3" providerId="AD" clId="Web-{C88A424A-DE02-422F-A540-DCAB4C4E13EA}" dt="2024-03-05T06:08:44.315" v="48" actId="20577"/>
          <ac:spMkLst>
            <pc:docMk/>
            <pc:sldMk cId="2751490971" sldId="258"/>
            <ac:spMk id="11" creationId="{C9615E01-7BD1-4E54-8166-0D5D2418B1FC}"/>
          </ac:spMkLst>
        </pc:spChg>
      </pc:sldChg>
      <pc:sldChg chg="modSp">
        <pc:chgData name="カツウラ　コウタロウ" userId="S::8716736@school.city.osaka.jp::885b3f49-06d7-4737-832b-3eb10f0998a3" providerId="AD" clId="Web-{C88A424A-DE02-422F-A540-DCAB4C4E13EA}" dt="2024-03-05T06:10:27.569" v="101" actId="20577"/>
        <pc:sldMkLst>
          <pc:docMk/>
          <pc:sldMk cId="3843712318" sldId="259"/>
        </pc:sldMkLst>
        <pc:spChg chg="mod">
          <ac:chgData name="カツウラ　コウタロウ" userId="S::8716736@school.city.osaka.jp::885b3f49-06d7-4737-832b-3eb10f0998a3" providerId="AD" clId="Web-{C88A424A-DE02-422F-A540-DCAB4C4E13EA}" dt="2024-03-05T06:10:27.569" v="101" actId="20577"/>
          <ac:spMkLst>
            <pc:docMk/>
            <pc:sldMk cId="3843712318" sldId="259"/>
            <ac:spMk id="8" creationId="{B881BE25-3307-4F51-B942-A0A307907437}"/>
          </ac:spMkLst>
        </pc:spChg>
        <pc:picChg chg="mod">
          <ac:chgData name="カツウラ　コウタロウ" userId="S::8716736@school.city.osaka.jp::885b3f49-06d7-4737-832b-3eb10f0998a3" providerId="AD" clId="Web-{C88A424A-DE02-422F-A540-DCAB4C4E13EA}" dt="2024-03-05T06:08:29.705" v="47" actId="1076"/>
          <ac:picMkLst>
            <pc:docMk/>
            <pc:sldMk cId="3843712318" sldId="259"/>
            <ac:picMk id="2050" creationId="{2DF9CC04-8BD7-4706-81B4-38679E0A7D52}"/>
          </ac:picMkLst>
        </pc:picChg>
      </pc:sldChg>
      <pc:sldChg chg="modSp">
        <pc:chgData name="カツウラ　コウタロウ" userId="S::8716736@school.city.osaka.jp::885b3f49-06d7-4737-832b-3eb10f0998a3" providerId="AD" clId="Web-{C88A424A-DE02-422F-A540-DCAB4C4E13EA}" dt="2024-03-05T06:14:16.828" v="102" actId="1076"/>
        <pc:sldMkLst>
          <pc:docMk/>
          <pc:sldMk cId="2045765930" sldId="260"/>
        </pc:sldMkLst>
        <pc:picChg chg="mod">
          <ac:chgData name="カツウラ　コウタロウ" userId="S::8716736@school.city.osaka.jp::885b3f49-06d7-4737-832b-3eb10f0998a3" providerId="AD" clId="Web-{C88A424A-DE02-422F-A540-DCAB4C4E13EA}" dt="2024-03-05T06:14:16.828" v="102" actId="1076"/>
          <ac:picMkLst>
            <pc:docMk/>
            <pc:sldMk cId="2045765930" sldId="260"/>
            <ac:picMk id="2058" creationId="{136183B3-D4E2-476D-AFBC-961AEAD4FEA2}"/>
          </ac:picMkLst>
        </pc:picChg>
      </pc:sldChg>
    </pc:docChg>
  </pc:docChgLst>
  <pc:docChgLst>
    <pc:chgData name="レ　ミンー　ドウ" userId="S::5439225@school.city.osaka.jp::4010d928-06bb-4028-b72f-9811f1400370" providerId="AD" clId="Web-{AF5AA130-F329-4867-BEB8-7A49D69128D7}"/>
    <pc:docChg chg="modSld addMainMaster delMainMaster">
      <pc:chgData name="レ　ミンー　ドウ" userId="S::5439225@school.city.osaka.jp::4010d928-06bb-4028-b72f-9811f1400370" providerId="AD" clId="Web-{AF5AA130-F329-4867-BEB8-7A49D69128D7}" dt="2024-03-11T06:16:54.607" v="11"/>
      <pc:docMkLst>
        <pc:docMk/>
      </pc:docMkLst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4096490188" sldId="256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4096490188" sldId="256"/>
            <ac:spMk id="2" creationId="{22DE9D01-A598-455A-90B4-86CE6BB60C71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4096490188" sldId="256"/>
            <ac:spMk id="3" creationId="{EFADA832-A0BA-467D-9A64-DAE1D2D550CE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2751490971" sldId="258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2751490971" sldId="258"/>
            <ac:spMk id="3" creationId="{01BCDD2A-275C-8FAB-3D89-F3E56986429F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2751490971" sldId="258"/>
            <ac:spMk id="10" creationId="{E5160A66-83BE-49B6-BF25-E553634F4366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792013419" sldId="261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792013419" sldId="261"/>
            <ac:spMk id="2" creationId="{A0EAFC92-4C88-4099-BD14-6AFE60E98015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792013419" sldId="261"/>
            <ac:spMk id="3" creationId="{1B5F7A14-588B-4F7C-97EC-6EF7DA951DBF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852595950" sldId="262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852595950" sldId="262"/>
            <ac:spMk id="4" creationId="{C9DFE4A7-AC2D-E0CA-BEA8-BED554BA1597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852595950" sldId="262"/>
            <ac:spMk id="7" creationId="{B414034D-02B5-F273-82E8-A5CB29A4C497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016488794" sldId="263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016488794" sldId="263"/>
            <ac:spMk id="4" creationId="{AEE16F02-30FD-400A-995F-78580C770817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016488794" sldId="263"/>
            <ac:spMk id="5" creationId="{4A964819-D12B-4AD3-A0D0-638600E6AC6D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016488794" sldId="263"/>
            <ac:spMk id="6" creationId="{61C4A710-55D7-4A3C-8CEF-B00DD4DC7585}"/>
          </ac:spMkLst>
        </pc:spChg>
        <pc:picChg chg="mod ord">
          <ac:chgData name="レ　ミンー　ドウ" userId="S::5439225@school.city.osaka.jp::4010d928-06bb-4028-b72f-9811f1400370" providerId="AD" clId="Web-{AF5AA130-F329-4867-BEB8-7A49D69128D7}" dt="2024-03-11T06:16:54.607" v="11"/>
          <ac:picMkLst>
            <pc:docMk/>
            <pc:sldMk cId="3016488794" sldId="263"/>
            <ac:picMk id="2054" creationId="{AA5F7545-7F14-4522-834D-F468F9CAE757}"/>
          </ac:picMkLst>
        </pc:picChg>
        <pc:picChg chg="mod ord">
          <ac:chgData name="レ　ミンー　ドウ" userId="S::5439225@school.city.osaka.jp::4010d928-06bb-4028-b72f-9811f1400370" providerId="AD" clId="Web-{AF5AA130-F329-4867-BEB8-7A49D69128D7}" dt="2024-03-11T06:16:54.607" v="11"/>
          <ac:picMkLst>
            <pc:docMk/>
            <pc:sldMk cId="3016488794" sldId="263"/>
            <ac:picMk id="2056" creationId="{2C299567-5F4A-48B7-9E8A-849D4B642E67}"/>
          </ac:picMkLst>
        </pc:pic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193634691" sldId="265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193634691" sldId="265"/>
            <ac:spMk id="2" creationId="{579A596D-EAF9-43D3-8268-E12B4A06C438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193634691" sldId="265"/>
            <ac:spMk id="5" creationId="{887CE5F4-6058-4DA1-A5F3-736B88806D52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960785225" sldId="266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960785225" sldId="266"/>
            <ac:spMk id="3" creationId="{06E1E898-3ACE-44F9-933A-7A1492E99EAA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960785225" sldId="266"/>
            <ac:spMk id="4" creationId="{2579ED37-D203-42C6-BC41-166E942340D2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701263056" sldId="267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701263056" sldId="267"/>
            <ac:spMk id="2" creationId="{AFD87E1F-F087-74C5-7FF4-43154B999FEA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3701263056" sldId="267"/>
            <ac:spMk id="4" creationId="{47A75069-B451-D2B4-00AC-9EDEAE87595B}"/>
          </ac:spMkLst>
        </pc:spChg>
        <pc:picChg chg="mod ord">
          <ac:chgData name="レ　ミンー　ドウ" userId="S::5439225@school.city.osaka.jp::4010d928-06bb-4028-b72f-9811f1400370" providerId="AD" clId="Web-{AF5AA130-F329-4867-BEB8-7A49D69128D7}" dt="2024-03-11T06:16:54.607" v="11"/>
          <ac:picMkLst>
            <pc:docMk/>
            <pc:sldMk cId="3701263056" sldId="267"/>
            <ac:picMk id="5" creationId="{66C4A2B0-94FC-0632-8A11-54B999A574E0}"/>
          </ac:picMkLst>
        </pc:picChg>
      </pc:sldChg>
      <pc:sldChg chg="delSp mod modClrScheme delDesignElem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3623870042" sldId="268"/>
        </pc:sldMkLst>
        <pc:spChg chg="del">
          <ac:chgData name="レ　ミンー　ドウ" userId="S::5439225@school.city.osaka.jp::4010d928-06bb-4028-b72f-9811f1400370" providerId="AD" clId="Web-{AF5AA130-F329-4867-BEB8-7A49D69128D7}" dt="2024-03-11T06:15:35.997" v="0"/>
          <ac:spMkLst>
            <pc:docMk/>
            <pc:sldMk cId="3623870042" sldId="268"/>
            <ac:spMk id="43" creationId="{53F29798-D584-4792-9B62-3F5F5C36D619}"/>
          </ac:spMkLst>
        </pc:spChg>
      </pc:sldChg>
      <pc:sldChg chg="modSp mod modClrScheme chgLayout">
        <pc:chgData name="レ　ミンー　ドウ" userId="S::5439225@school.city.osaka.jp::4010d928-06bb-4028-b72f-9811f1400370" providerId="AD" clId="Web-{AF5AA130-F329-4867-BEB8-7A49D69128D7}" dt="2024-03-11T06:16:54.607" v="11"/>
        <pc:sldMkLst>
          <pc:docMk/>
          <pc:sldMk cId="663192637" sldId="269"/>
        </pc:sldMkLst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663192637" sldId="269"/>
            <ac:spMk id="4" creationId="{AFF81949-46F0-958C-CB57-5F1DC2F51174}"/>
          </ac:spMkLst>
        </pc:spChg>
        <pc:spChg chg="mod ord">
          <ac:chgData name="レ　ミンー　ドウ" userId="S::5439225@school.city.osaka.jp::4010d928-06bb-4028-b72f-9811f1400370" providerId="AD" clId="Web-{AF5AA130-F329-4867-BEB8-7A49D69128D7}" dt="2024-03-11T06:16:54.607" v="11"/>
          <ac:spMkLst>
            <pc:docMk/>
            <pc:sldMk cId="663192637" sldId="269"/>
            <ac:spMk id="6" creationId="{86555914-3E3F-191D-CD90-264620714450}"/>
          </ac:spMkLst>
        </pc:spChg>
      </pc:sldChg>
      <pc:sldMasterChg chg="del delSldLayout">
        <pc:chgData name="レ　ミンー　ドウ" userId="S::5439225@school.city.osaka.jp::4010d928-06bb-4028-b72f-9811f1400370" providerId="AD" clId="Web-{AF5AA130-F329-4867-BEB8-7A49D69128D7}" dt="2024-03-11T06:15:35.997" v="0"/>
        <pc:sldMasterMkLst>
          <pc:docMk/>
          <pc:sldMasterMk cId="1773492441" sldId="2147483852"/>
        </pc:sldMasterMkLst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3969496914" sldId="2147483853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2230031272" sldId="2147483854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1505562825" sldId="2147483855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3594457115" sldId="2147483856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1631989086" sldId="2147483857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3066501187" sldId="2147483858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1993978643" sldId="2147483859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3499120376" sldId="2147483860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2492358645" sldId="2147483861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1272710467" sldId="2147483862"/>
          </pc:sldLayoutMkLst>
        </pc:sldLayoutChg>
        <pc:sldLayoutChg chg="del">
          <pc:chgData name="レ　ミンー　ドウ" userId="S::5439225@school.city.osaka.jp::4010d928-06bb-4028-b72f-9811f1400370" providerId="AD" clId="Web-{AF5AA130-F329-4867-BEB8-7A49D69128D7}" dt="2024-03-11T06:15:35.997" v="0"/>
          <pc:sldLayoutMkLst>
            <pc:docMk/>
            <pc:sldMasterMk cId="1773492441" sldId="2147483852"/>
            <pc:sldLayoutMk cId="2037091595" sldId="2147483863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5:48.778" v="1"/>
        <pc:sldMasterMkLst>
          <pc:docMk/>
          <pc:sldMasterMk cId="4137017843" sldId="2147483864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3990942631" sldId="214748386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897229332" sldId="214748386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2090195891" sldId="214748386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2292920752" sldId="214748386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534595341" sldId="214748386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354065362" sldId="214748387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3159016305" sldId="214748387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4278108303" sldId="214748387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2583911577" sldId="214748387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1001120969" sldId="214748387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5:48.778" v="1"/>
          <pc:sldLayoutMkLst>
            <pc:docMk/>
            <pc:sldMasterMk cId="4137017843" sldId="2147483864"/>
            <pc:sldLayoutMk cId="1889555905" sldId="2147483875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08.435" v="2"/>
        <pc:sldMasterMkLst>
          <pc:docMk/>
          <pc:sldMasterMk cId="225067115" sldId="2147483876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3195814030" sldId="214748387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1688346979" sldId="214748387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1727594308" sldId="214748387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2526349281" sldId="214748388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1340560881" sldId="214748388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3761429873" sldId="214748388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3005971306" sldId="214748388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578567380" sldId="214748388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850192464" sldId="214748388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313774838" sldId="214748388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08.435" v="2"/>
          <pc:sldLayoutMkLst>
            <pc:docMk/>
            <pc:sldMasterMk cId="225067115" sldId="2147483876"/>
            <pc:sldLayoutMk cId="2667622599" sldId="2147483887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11.982" v="3"/>
        <pc:sldMasterMkLst>
          <pc:docMk/>
          <pc:sldMasterMk cId="2193342618" sldId="2147483888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744936865" sldId="214748388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3329617426" sldId="214748389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1742246857" sldId="214748389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1895950559" sldId="214748389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2831385420" sldId="214748389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3040939983" sldId="214748389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3102497322" sldId="214748389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483361890" sldId="214748389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2711739663" sldId="214748389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1769332758" sldId="214748389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11.982" v="3"/>
          <pc:sldLayoutMkLst>
            <pc:docMk/>
            <pc:sldMasterMk cId="2193342618" sldId="2147483888"/>
            <pc:sldLayoutMk cId="3676443945" sldId="2147483899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54.607" v="11"/>
        <pc:sldMasterMkLst>
          <pc:docMk/>
          <pc:sldMasterMk cId="968536378" sldId="2147483900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1497954384" sldId="214748390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1729309928" sldId="214748390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3648028054" sldId="214748390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82474787" sldId="214748390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3276345693" sldId="214748390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371033970" sldId="214748390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3709362114" sldId="214748390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2657525159" sldId="214748390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4044344061" sldId="214748390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659378065" sldId="214748391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968536378" sldId="2147483900"/>
            <pc:sldLayoutMk cId="3950680987" sldId="2147483911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54.607" v="11"/>
        <pc:sldMasterMkLst>
          <pc:docMk/>
          <pc:sldMasterMk cId="1496467949" sldId="2147483912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382517371" sldId="214748391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3099878594" sldId="214748391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43717504" sldId="214748391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1537226748" sldId="214748391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3373571852" sldId="214748391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2219845180" sldId="214748391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4272611995" sldId="214748391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666137144" sldId="214748392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678428186" sldId="214748392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758152885" sldId="214748392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4.607" v="11"/>
          <pc:sldLayoutMkLst>
            <pc:docMk/>
            <pc:sldMasterMk cId="1496467949" sldId="2147483912"/>
            <pc:sldLayoutMk cId="2763440388" sldId="2147483923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52.388" v="10"/>
        <pc:sldMasterMkLst>
          <pc:docMk/>
          <pc:sldMasterMk cId="1190827402" sldId="2147483924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2590210446" sldId="214748392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1612563370" sldId="214748392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2014213582" sldId="214748392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3604012374" sldId="214748392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3028091752" sldId="214748392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2096961502" sldId="214748393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3825963611" sldId="214748393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2869216072" sldId="214748393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4179572816" sldId="214748393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2240233175" sldId="214748393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807215667" sldId="214748393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4029725696" sldId="214748393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1911491702" sldId="214748393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3313551527" sldId="214748393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3668711861" sldId="214748393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52.388" v="10"/>
          <pc:sldLayoutMkLst>
            <pc:docMk/>
            <pc:sldMasterMk cId="1190827402" sldId="2147483924"/>
            <pc:sldLayoutMk cId="867011321" sldId="2147483940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49.982" v="9"/>
        <pc:sldMasterMkLst>
          <pc:docMk/>
          <pc:sldMasterMk cId="1736087629" sldId="2147483941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2168669302" sldId="214748394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218923470" sldId="214748394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26277307" sldId="214748394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2596294331" sldId="214748394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4094305682" sldId="214748394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4046712920" sldId="214748394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895772300" sldId="214748394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1484648455" sldId="214748394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468574507" sldId="214748395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434883115" sldId="214748395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3759094961" sldId="214748395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2520772314" sldId="214748395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1432826544" sldId="214748395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43468947" sldId="214748395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2588120390" sldId="214748395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9.982" v="9"/>
          <pc:sldLayoutMkLst>
            <pc:docMk/>
            <pc:sldMasterMk cId="1736087629" sldId="2147483941"/>
            <pc:sldLayoutMk cId="2861217317" sldId="2147483957"/>
          </pc:sldLayoutMkLst>
        </pc:sldLayoutChg>
      </pc:sldMasterChg>
      <pc:sldMasterChg chg="add del addSldLayout delSldLayout modSldLayout">
        <pc:chgData name="レ　ミンー　ドウ" userId="S::5439225@school.city.osaka.jp::4010d928-06bb-4028-b72f-9811f1400370" providerId="AD" clId="Web-{AF5AA130-F329-4867-BEB8-7A49D69128D7}" dt="2024-03-11T06:16:47.919" v="8"/>
        <pc:sldMasterMkLst>
          <pc:docMk/>
          <pc:sldMasterMk cId="824649024" sldId="2147483958"/>
        </pc:sldMasterMkLst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340914654" sldId="214748395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3575509938" sldId="214748396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1541993169" sldId="214748396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2594504503" sldId="214748396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339509429" sldId="214748396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4137256714" sldId="2147483964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472376119" sldId="2147483965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2896162994" sldId="2147483966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1347937162" sldId="2147483967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2105305323" sldId="2147483968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2511890479" sldId="2147483969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988099706" sldId="2147483970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1966004860" sldId="2147483971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4194461970" sldId="2147483972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2064832457" sldId="2147483973"/>
          </pc:sldLayoutMkLst>
        </pc:sldLayoutChg>
        <pc:sldLayoutChg chg="add del mod replId">
          <pc:chgData name="レ　ミンー　ドウ" userId="S::5439225@school.city.osaka.jp::4010d928-06bb-4028-b72f-9811f1400370" providerId="AD" clId="Web-{AF5AA130-F329-4867-BEB8-7A49D69128D7}" dt="2024-03-11T06:16:47.919" v="8"/>
          <pc:sldLayoutMkLst>
            <pc:docMk/>
            <pc:sldMasterMk cId="824649024" sldId="2147483958"/>
            <pc:sldLayoutMk cId="1465644278" sldId="2147483974"/>
          </pc:sldLayoutMkLst>
        </pc:sldLayoutChg>
      </pc:sldMasterChg>
    </pc:docChg>
  </pc:docChgLst>
  <pc:docChgLst>
    <pc:chgData name="カツウラ　コウタロウ" userId="S::8716736@school.city.osaka.jp::885b3f49-06d7-4737-832b-3eb10f0998a3" providerId="AD" clId="Web-{39643ADB-8527-4F48-844F-02681547C2DC}"/>
    <pc:docChg chg="modSld">
      <pc:chgData name="カツウラ　コウタロウ" userId="S::8716736@school.city.osaka.jp::885b3f49-06d7-4737-832b-3eb10f0998a3" providerId="AD" clId="Web-{39643ADB-8527-4F48-844F-02681547C2DC}" dt="2024-03-08T04:36:36.766" v="0" actId="1076"/>
      <pc:docMkLst>
        <pc:docMk/>
      </pc:docMkLst>
      <pc:sldChg chg="modSp">
        <pc:chgData name="カツウラ　コウタロウ" userId="S::8716736@school.city.osaka.jp::885b3f49-06d7-4737-832b-3eb10f0998a3" providerId="AD" clId="Web-{39643ADB-8527-4F48-844F-02681547C2DC}" dt="2024-03-08T04:36:36.766" v="0" actId="1076"/>
        <pc:sldMkLst>
          <pc:docMk/>
          <pc:sldMk cId="3701263056" sldId="267"/>
        </pc:sldMkLst>
        <pc:picChg chg="mod">
          <ac:chgData name="カツウラ　コウタロウ" userId="S::8716736@school.city.osaka.jp::885b3f49-06d7-4737-832b-3eb10f0998a3" providerId="AD" clId="Web-{39643ADB-8527-4F48-844F-02681547C2DC}" dt="2024-03-08T04:36:36.766" v="0" actId="1076"/>
          <ac:picMkLst>
            <pc:docMk/>
            <pc:sldMk cId="3701263056" sldId="267"/>
            <ac:picMk id="5" creationId="{66C4A2B0-94FC-0632-8A11-54B999A574E0}"/>
          </ac:picMkLst>
        </pc:picChg>
      </pc:sldChg>
    </pc:docChg>
  </pc:docChgLst>
  <pc:docChgLst>
    <pc:chgData name="タケダ　トモハル" userId="S::5031832@school.city.osaka.jp::618b5187-400a-4b48-9b44-8326ce024530" providerId="AD" clId="Web-{66041C00-01F9-4835-BB99-1B74FC1DAA17}"/>
    <pc:docChg chg="modSld addMainMaster delMainMaster">
      <pc:chgData name="タケダ　トモハル" userId="S::5031832@school.city.osaka.jp::618b5187-400a-4b48-9b44-8326ce024530" providerId="AD" clId="Web-{66041C00-01F9-4835-BB99-1B74FC1DAA17}" dt="2024-03-06T04:44:43.351" v="1"/>
      <pc:docMkLst>
        <pc:docMk/>
      </pc:docMkLst>
      <pc:sldChg chg="modSp mod modClrScheme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4096490188" sldId="256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4096490188" sldId="256"/>
            <ac:spMk id="2" creationId="{22DE9D01-A598-455A-90B4-86CE6BB60C71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4096490188" sldId="256"/>
            <ac:spMk id="3" creationId="{EFADA832-A0BA-467D-9A64-DAE1D2D550CE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2751490971" sldId="258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2751490971" sldId="258"/>
            <ac:spMk id="10" creationId="{E5160A66-83BE-49B6-BF25-E553634F4366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2751490971" sldId="258"/>
            <ac:spMk id="11" creationId="{C9615E01-7BD1-4E54-8166-0D5D2418B1FC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3792013419" sldId="261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792013419" sldId="261"/>
            <ac:spMk id="2" creationId="{A0EAFC92-4C88-4099-BD14-6AFE60E98015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792013419" sldId="261"/>
            <ac:spMk id="3" creationId="{1B5F7A14-588B-4F7C-97EC-6EF7DA951DBF}"/>
          </ac:spMkLst>
        </pc:spChg>
      </pc:sldChg>
      <pc:sldChg chg="delSp modSp mod modClrScheme delDesignElem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852595950" sldId="262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852595950" sldId="262"/>
            <ac:spMk id="4" creationId="{C9DFE4A7-AC2D-E0CA-BEA8-BED554BA1597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852595950" sldId="262"/>
            <ac:spMk id="7" creationId="{B414034D-02B5-F273-82E8-A5CB29A4C497}"/>
          </ac:spMkLst>
        </pc:spChg>
        <pc:spChg chg="del">
          <ac:chgData name="タケダ　トモハル" userId="S::5031832@school.city.osaka.jp::618b5187-400a-4b48-9b44-8326ce024530" providerId="AD" clId="Web-{66041C00-01F9-4835-BB99-1B74FC1DAA17}" dt="2024-03-06T04:44:30.757" v="0"/>
          <ac:spMkLst>
            <pc:docMk/>
            <pc:sldMk cId="852595950" sldId="262"/>
            <ac:spMk id="19" creationId="{32E62931-8EB4-42BB-BAAB-D8757BE66D8E}"/>
          </ac:spMkLst>
        </pc:spChg>
      </pc:sldChg>
      <pc:sldChg chg="modSp mod modClrScheme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3016488794" sldId="263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016488794" sldId="263"/>
            <ac:spMk id="4" creationId="{AEE16F02-30FD-400A-995F-78580C770817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016488794" sldId="263"/>
            <ac:spMk id="5" creationId="{4A964819-D12B-4AD3-A0D0-638600E6AC6D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016488794" sldId="263"/>
            <ac:spMk id="6" creationId="{61C4A710-55D7-4A3C-8CEF-B00DD4DC7585}"/>
          </ac:spMkLst>
        </pc:spChg>
        <pc:picChg chg="mod ord">
          <ac:chgData name="タケダ　トモハル" userId="S::5031832@school.city.osaka.jp::618b5187-400a-4b48-9b44-8326ce024530" providerId="AD" clId="Web-{66041C00-01F9-4835-BB99-1B74FC1DAA17}" dt="2024-03-06T04:44:43.351" v="1"/>
          <ac:picMkLst>
            <pc:docMk/>
            <pc:sldMk cId="3016488794" sldId="263"/>
            <ac:picMk id="2054" creationId="{AA5F7545-7F14-4522-834D-F468F9CAE757}"/>
          </ac:picMkLst>
        </pc:picChg>
        <pc:picChg chg="mod ord">
          <ac:chgData name="タケダ　トモハル" userId="S::5031832@school.city.osaka.jp::618b5187-400a-4b48-9b44-8326ce024530" providerId="AD" clId="Web-{66041C00-01F9-4835-BB99-1B74FC1DAA17}" dt="2024-03-06T04:44:43.351" v="1"/>
          <ac:picMkLst>
            <pc:docMk/>
            <pc:sldMk cId="3016488794" sldId="263"/>
            <ac:picMk id="2056" creationId="{2C299567-5F4A-48B7-9E8A-849D4B642E67}"/>
          </ac:picMkLst>
        </pc:picChg>
      </pc:sldChg>
      <pc:sldChg chg="delSp modSp mod modClrScheme delDesignElem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3193634691" sldId="265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193634691" sldId="265"/>
            <ac:spMk id="2" creationId="{579A596D-EAF9-43D3-8268-E12B4A06C438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193634691" sldId="265"/>
            <ac:spMk id="5" creationId="{887CE5F4-6058-4DA1-A5F3-736B88806D52}"/>
          </ac:spMkLst>
        </pc:spChg>
        <pc:spChg chg="del">
          <ac:chgData name="タケダ　トモハル" userId="S::5031832@school.city.osaka.jp::618b5187-400a-4b48-9b44-8326ce024530" providerId="AD" clId="Web-{66041C00-01F9-4835-BB99-1B74FC1DAA17}" dt="2024-03-06T04:44:30.757" v="0"/>
          <ac:spMkLst>
            <pc:docMk/>
            <pc:sldMk cId="3193634691" sldId="265"/>
            <ac:spMk id="27" creationId="{A4121561-392E-4887-9C1F-E06486064434}"/>
          </ac:spMkLst>
        </pc:spChg>
      </pc:sldChg>
      <pc:sldChg chg="delSp modSp mod modClrScheme delDesignElem chgLayout">
        <pc:chgData name="タケダ　トモハル" userId="S::5031832@school.city.osaka.jp::618b5187-400a-4b48-9b44-8326ce024530" providerId="AD" clId="Web-{66041C00-01F9-4835-BB99-1B74FC1DAA17}" dt="2024-03-06T04:44:43.351" v="1"/>
        <pc:sldMkLst>
          <pc:docMk/>
          <pc:sldMk cId="3960785225" sldId="266"/>
        </pc:sldMkLst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960785225" sldId="266"/>
            <ac:spMk id="3" creationId="{06E1E898-3ACE-44F9-933A-7A1492E99EAA}"/>
          </ac:spMkLst>
        </pc:spChg>
        <pc:spChg chg="mod ord">
          <ac:chgData name="タケダ　トモハル" userId="S::5031832@school.city.osaka.jp::618b5187-400a-4b48-9b44-8326ce024530" providerId="AD" clId="Web-{66041C00-01F9-4835-BB99-1B74FC1DAA17}" dt="2024-03-06T04:44:43.351" v="1"/>
          <ac:spMkLst>
            <pc:docMk/>
            <pc:sldMk cId="3960785225" sldId="266"/>
            <ac:spMk id="4" creationId="{2579ED37-D203-42C6-BC41-166E942340D2}"/>
          </ac:spMkLst>
        </pc:spChg>
        <pc:spChg chg="del">
          <ac:chgData name="タケダ　トモハル" userId="S::5031832@school.city.osaka.jp::618b5187-400a-4b48-9b44-8326ce024530" providerId="AD" clId="Web-{66041C00-01F9-4835-BB99-1B74FC1DAA17}" dt="2024-03-06T04:44:30.757" v="0"/>
          <ac:spMkLst>
            <pc:docMk/>
            <pc:sldMk cId="3960785225" sldId="266"/>
            <ac:spMk id="6" creationId="{36C4118A-B523-45D9-B427-8E05B2DEA65C}"/>
          </ac:spMkLst>
        </pc:spChg>
      </pc:sldChg>
      <pc:sldMasterChg chg="del delSldLayout">
        <pc:chgData name="タケダ　トモハル" userId="S::5031832@school.city.osaka.jp::618b5187-400a-4b48-9b44-8326ce024530" providerId="AD" clId="Web-{66041C00-01F9-4835-BB99-1B74FC1DAA17}" dt="2024-03-06T04:44:30.757" v="0"/>
        <pc:sldMasterMkLst>
          <pc:docMk/>
          <pc:sldMasterMk cId="2832499565" sldId="2147483648"/>
        </pc:sldMasterMkLst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2371298074" sldId="2147483649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1295449388" sldId="2147483650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612280882" sldId="2147483651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1099180928" sldId="2147483652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3588641735" sldId="2147483653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3325377079" sldId="2147483654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2572282857" sldId="2147483655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1339556862" sldId="2147483656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1914656162" sldId="2147483657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3503616136" sldId="2147483658"/>
          </pc:sldLayoutMkLst>
        </pc:sldLayoutChg>
        <pc:sldLayoutChg chg="del">
          <pc:chgData name="タケダ　トモハル" userId="S::5031832@school.city.osaka.jp::618b5187-400a-4b48-9b44-8326ce024530" providerId="AD" clId="Web-{66041C00-01F9-4835-BB99-1B74FC1DAA17}" dt="2024-03-06T04:44:30.757" v="0"/>
          <pc:sldLayoutMkLst>
            <pc:docMk/>
            <pc:sldMasterMk cId="2832499565" sldId="2147483648"/>
            <pc:sldLayoutMk cId="1644694195" sldId="2147483659"/>
          </pc:sldLayoutMkLst>
        </pc:sldLayoutChg>
      </pc:sldMasterChg>
      <pc:sldMasterChg chg="add del addSldLayout delSldLayout modSldLayout">
        <pc:chgData name="タケダ　トモハル" userId="S::5031832@school.city.osaka.jp::618b5187-400a-4b48-9b44-8326ce024530" providerId="AD" clId="Web-{66041C00-01F9-4835-BB99-1B74FC1DAA17}" dt="2024-03-06T04:44:43.351" v="1"/>
        <pc:sldMasterMkLst>
          <pc:docMk/>
          <pc:sldMasterMk cId="1048413100" sldId="2147483660"/>
        </pc:sldMasterMkLst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3060331548" sldId="2147483661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552985109" sldId="2147483662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2976979953" sldId="2147483663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3946059003" sldId="2147483664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2941814534" sldId="2147483665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202996031" sldId="2147483666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331475382" sldId="2147483667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119840412" sldId="2147483668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1443842235" sldId="2147483669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1269896368" sldId="2147483670"/>
          </pc:sldLayoutMkLst>
        </pc:sldLayoutChg>
        <pc:sldLayoutChg chg="add del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1048413100" sldId="2147483660"/>
            <pc:sldLayoutMk cId="3701746245" sldId="2147483671"/>
          </pc:sldLayoutMkLst>
        </pc:sldLayoutChg>
      </pc:sldMasterChg>
      <pc:sldMasterChg chg="add addSldLayout modSldLayout">
        <pc:chgData name="タケダ　トモハル" userId="S::5031832@school.city.osaka.jp::618b5187-400a-4b48-9b44-8326ce024530" providerId="AD" clId="Web-{66041C00-01F9-4835-BB99-1B74FC1DAA17}" dt="2024-03-06T04:44:43.351" v="1"/>
        <pc:sldMasterMkLst>
          <pc:docMk/>
          <pc:sldMasterMk cId="210003949" sldId="2147483672"/>
        </pc:sldMasterMkLst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333028126" sldId="2147483673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1192318278" sldId="2147483674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435441313" sldId="2147483675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161274216" sldId="2147483676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4067488171" sldId="2147483677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2807014916" sldId="2147483678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084948823" sldId="2147483679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746375090" sldId="2147483680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207701860" sldId="2147483681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960266914" sldId="2147483682"/>
          </pc:sldLayoutMkLst>
        </pc:sldLayoutChg>
        <pc:sldLayoutChg chg="add mod replId">
          <pc:chgData name="タケダ　トモハル" userId="S::5031832@school.city.osaka.jp::618b5187-400a-4b48-9b44-8326ce024530" providerId="AD" clId="Web-{66041C00-01F9-4835-BB99-1B74FC1DAA17}" dt="2024-03-06T04:44:43.351" v="1"/>
          <pc:sldLayoutMkLst>
            <pc:docMk/>
            <pc:sldMasterMk cId="210003949" sldId="2147483672"/>
            <pc:sldLayoutMk cId="387024101" sldId="2147483683"/>
          </pc:sldLayoutMkLst>
        </pc:sldLayoutChg>
      </pc:sldMasterChg>
    </pc:docChg>
  </pc:docChgLst>
  <pc:docChgLst>
    <pc:chgData name="アカギ　ユア" userId="S::4107385@school.city.osaka.jp::a10671cd-bd26-4adb-895c-9a51baab80ac" providerId="AD" clId="Web-{93D6FA8B-AAC7-45FB-8787-2159FF713960}"/>
    <pc:docChg chg="modSld">
      <pc:chgData name="アカギ　ユア" userId="S::4107385@school.city.osaka.jp::a10671cd-bd26-4adb-895c-9a51baab80ac" providerId="AD" clId="Web-{93D6FA8B-AAC7-45FB-8787-2159FF713960}" dt="2024-03-06T04:58:02.508" v="68" actId="20577"/>
      <pc:docMkLst>
        <pc:docMk/>
      </pc:docMkLst>
      <pc:sldChg chg="modSp">
        <pc:chgData name="アカギ　ユア" userId="S::4107385@school.city.osaka.jp::a10671cd-bd26-4adb-895c-9a51baab80ac" providerId="AD" clId="Web-{93D6FA8B-AAC7-45FB-8787-2159FF713960}" dt="2024-03-06T04:58:02.508" v="68" actId="20577"/>
        <pc:sldMkLst>
          <pc:docMk/>
          <pc:sldMk cId="2751490971" sldId="258"/>
        </pc:sldMkLst>
        <pc:spChg chg="mod">
          <ac:chgData name="アカギ　ユア" userId="S::4107385@school.city.osaka.jp::a10671cd-bd26-4adb-895c-9a51baab80ac" providerId="AD" clId="Web-{93D6FA8B-AAC7-45FB-8787-2159FF713960}" dt="2024-03-06T04:58:02.508" v="68" actId="20577"/>
          <ac:spMkLst>
            <pc:docMk/>
            <pc:sldMk cId="2751490971" sldId="258"/>
            <ac:spMk id="3" creationId="{01BCDD2A-275C-8FAB-3D89-F3E56986429F}"/>
          </ac:spMkLst>
        </pc:spChg>
      </pc:sldChg>
      <pc:sldChg chg="addSp delSp modSp">
        <pc:chgData name="アカギ　ユア" userId="S::4107385@school.city.osaka.jp::a10671cd-bd26-4adb-895c-9a51baab80ac" providerId="AD" clId="Web-{93D6FA8B-AAC7-45FB-8787-2159FF713960}" dt="2024-03-06T04:57:34.258" v="60" actId="1076"/>
        <pc:sldMkLst>
          <pc:docMk/>
          <pc:sldMk cId="3701263056" sldId="267"/>
        </pc:sldMkLst>
        <pc:spChg chg="mod">
          <ac:chgData name="アカギ　ユア" userId="S::4107385@school.city.osaka.jp::a10671cd-bd26-4adb-895c-9a51baab80ac" providerId="AD" clId="Web-{93D6FA8B-AAC7-45FB-8787-2159FF713960}" dt="2024-03-06T04:57:11.867" v="57" actId="14100"/>
          <ac:spMkLst>
            <pc:docMk/>
            <pc:sldMk cId="3701263056" sldId="267"/>
            <ac:spMk id="2" creationId="{AFD87E1F-F087-74C5-7FF4-43154B999FEA}"/>
          </ac:spMkLst>
        </pc:spChg>
        <pc:spChg chg="del mod">
          <ac:chgData name="アカギ　ユア" userId="S::4107385@school.city.osaka.jp::a10671cd-bd26-4adb-895c-9a51baab80ac" providerId="AD" clId="Web-{93D6FA8B-AAC7-45FB-8787-2159FF713960}" dt="2024-03-06T04:54:27.333" v="2"/>
          <ac:spMkLst>
            <pc:docMk/>
            <pc:sldMk cId="3701263056" sldId="267"/>
            <ac:spMk id="3" creationId="{61498BA9-FEB5-EF1B-F302-1C7D31B6A5A0}"/>
          </ac:spMkLst>
        </pc:spChg>
        <pc:spChg chg="mod">
          <ac:chgData name="アカギ　ユア" userId="S::4107385@school.city.osaka.jp::a10671cd-bd26-4adb-895c-9a51baab80ac" providerId="AD" clId="Web-{93D6FA8B-AAC7-45FB-8787-2159FF713960}" dt="2024-03-06T04:55:06.177" v="9" actId="14100"/>
          <ac:spMkLst>
            <pc:docMk/>
            <pc:sldMk cId="3701263056" sldId="267"/>
            <ac:spMk id="4" creationId="{47A75069-B451-D2B4-00AC-9EDEAE87595B}"/>
          </ac:spMkLst>
        </pc:spChg>
        <pc:picChg chg="add mod ord">
          <ac:chgData name="アカギ　ユア" userId="S::4107385@school.city.osaka.jp::a10671cd-bd26-4adb-895c-9a51baab80ac" providerId="AD" clId="Web-{93D6FA8B-AAC7-45FB-8787-2159FF713960}" dt="2024-03-06T04:57:34.258" v="60" actId="1076"/>
          <ac:picMkLst>
            <pc:docMk/>
            <pc:sldMk cId="3701263056" sldId="267"/>
            <ac:picMk id="5" creationId="{66C4A2B0-94FC-0632-8A11-54B999A574E0}"/>
          </ac:picMkLst>
        </pc:picChg>
      </pc:sldChg>
    </pc:docChg>
  </pc:docChgLst>
  <pc:docChgLst>
    <pc:chgData name="レ　ミンー　ドウ" userId="S::5439225@school.city.osaka.jp::4010d928-06bb-4028-b72f-9811f1400370" providerId="AD" clId="Web-{9B8AF00C-3BB9-444D-AD7B-4F64D7FCA7B6}"/>
    <pc:docChg chg="delSld modSld">
      <pc:chgData name="レ　ミンー　ドウ" userId="S::5439225@school.city.osaka.jp::4010d928-06bb-4028-b72f-9811f1400370" providerId="AD" clId="Web-{9B8AF00C-3BB9-444D-AD7B-4F64D7FCA7B6}" dt="2024-03-07T06:08:50.577" v="79" actId="1076"/>
      <pc:docMkLst>
        <pc:docMk/>
      </pc:docMkLst>
      <pc:sldChg chg="modAnim">
        <pc:chgData name="レ　ミンー　ドウ" userId="S::5439225@school.city.osaka.jp::4010d928-06bb-4028-b72f-9811f1400370" providerId="AD" clId="Web-{9B8AF00C-3BB9-444D-AD7B-4F64D7FCA7B6}" dt="2024-03-07T06:05:29.947" v="63"/>
        <pc:sldMkLst>
          <pc:docMk/>
          <pc:sldMk cId="3792013419" sldId="261"/>
        </pc:sldMkLst>
      </pc:sldChg>
      <pc:sldChg chg="modSp">
        <pc:chgData name="レ　ミンー　ドウ" userId="S::5439225@school.city.osaka.jp::4010d928-06bb-4028-b72f-9811f1400370" providerId="AD" clId="Web-{9B8AF00C-3BB9-444D-AD7B-4F64D7FCA7B6}" dt="2024-03-07T05:54:25.039" v="28" actId="1076"/>
        <pc:sldMkLst>
          <pc:docMk/>
          <pc:sldMk cId="852595950" sldId="262"/>
        </pc:sldMkLst>
        <pc:picChg chg="mod">
          <ac:chgData name="レ　ミンー　ドウ" userId="S::5439225@school.city.osaka.jp::4010d928-06bb-4028-b72f-9811f1400370" providerId="AD" clId="Web-{9B8AF00C-3BB9-444D-AD7B-4F64D7FCA7B6}" dt="2024-03-07T05:54:25.039" v="28" actId="1076"/>
          <ac:picMkLst>
            <pc:docMk/>
            <pc:sldMk cId="852595950" sldId="262"/>
            <ac:picMk id="2" creationId="{C43230E2-F30C-2647-C9FB-04CCF98FBB27}"/>
          </ac:picMkLst>
        </pc:picChg>
      </pc:sldChg>
      <pc:sldChg chg="addSp delSp modSp addAnim delAnim">
        <pc:chgData name="レ　ミンー　ドウ" userId="S::5439225@school.city.osaka.jp::4010d928-06bb-4028-b72f-9811f1400370" providerId="AD" clId="Web-{9B8AF00C-3BB9-444D-AD7B-4F64D7FCA7B6}" dt="2024-03-07T06:01:53.363" v="56"/>
        <pc:sldMkLst>
          <pc:docMk/>
          <pc:sldMk cId="3193634691" sldId="265"/>
        </pc:sldMkLst>
        <pc:picChg chg="del">
          <ac:chgData name="レ　ミンー　ドウ" userId="S::5439225@school.city.osaka.jp::4010d928-06bb-4028-b72f-9811f1400370" providerId="AD" clId="Web-{9B8AF00C-3BB9-444D-AD7B-4F64D7FCA7B6}" dt="2024-03-07T06:00:32.252" v="44"/>
          <ac:picMkLst>
            <pc:docMk/>
            <pc:sldMk cId="3193634691" sldId="265"/>
            <ac:picMk id="6" creationId="{E9C3AD48-4C50-7FE1-F22E-4E5F1A074988}"/>
          </ac:picMkLst>
        </pc:picChg>
        <pc:picChg chg="add mod">
          <ac:chgData name="レ　ミンー　ドウ" userId="S::5439225@school.city.osaka.jp::4010d928-06bb-4028-b72f-9811f1400370" providerId="AD" clId="Web-{9B8AF00C-3BB9-444D-AD7B-4F64D7FCA7B6}" dt="2024-03-07T06:00:46.955" v="46" actId="1076"/>
          <ac:picMkLst>
            <pc:docMk/>
            <pc:sldMk cId="3193634691" sldId="265"/>
            <ac:picMk id="7" creationId="{9E0084F9-0444-34A9-D14E-44BC0F33E7E8}"/>
          </ac:picMkLst>
        </pc:picChg>
      </pc:sldChg>
      <pc:sldChg chg="addSp delSp modSp addAnim delAnim">
        <pc:chgData name="レ　ミンー　ドウ" userId="S::5439225@school.city.osaka.jp::4010d928-06bb-4028-b72f-9811f1400370" providerId="AD" clId="Web-{9B8AF00C-3BB9-444D-AD7B-4F64D7FCA7B6}" dt="2024-03-07T06:02:47.396" v="57"/>
        <pc:sldMkLst>
          <pc:docMk/>
          <pc:sldMk cId="3960785225" sldId="266"/>
        </pc:sldMkLst>
        <pc:spChg chg="mod">
          <ac:chgData name="レ　ミンー　ドウ" userId="S::5439225@school.city.osaka.jp::4010d928-06bb-4028-b72f-9811f1400370" providerId="AD" clId="Web-{9B8AF00C-3BB9-444D-AD7B-4F64D7FCA7B6}" dt="2024-03-07T05:55:39.947" v="36" actId="20577"/>
          <ac:spMkLst>
            <pc:docMk/>
            <pc:sldMk cId="3960785225" sldId="266"/>
            <ac:spMk id="3" creationId="{06E1E898-3ACE-44F9-933A-7A1492E99EAA}"/>
          </ac:spMkLst>
        </pc:spChg>
        <pc:spChg chg="mod">
          <ac:chgData name="レ　ミンー　ドウ" userId="S::5439225@school.city.osaka.jp::4010d928-06bb-4028-b72f-9811f1400370" providerId="AD" clId="Web-{9B8AF00C-3BB9-444D-AD7B-4F64D7FCA7B6}" dt="2024-03-07T05:55:51.901" v="39" actId="1076"/>
          <ac:spMkLst>
            <pc:docMk/>
            <pc:sldMk cId="3960785225" sldId="266"/>
            <ac:spMk id="4" creationId="{2579ED37-D203-42C6-BC41-166E942340D2}"/>
          </ac:spMkLst>
        </pc:spChg>
        <pc:picChg chg="del">
          <ac:chgData name="レ　ミンー　ドウ" userId="S::5439225@school.city.osaka.jp::4010d928-06bb-4028-b72f-9811f1400370" providerId="AD" clId="Web-{9B8AF00C-3BB9-444D-AD7B-4F64D7FCA7B6}" dt="2024-03-07T05:50:26.283" v="14"/>
          <ac:picMkLst>
            <pc:docMk/>
            <pc:sldMk cId="3960785225" sldId="266"/>
            <ac:picMk id="2" creationId="{5D2AB081-1884-C438-0C03-B49C6C72C592}"/>
          </ac:picMkLst>
        </pc:picChg>
        <pc:picChg chg="add mod">
          <ac:chgData name="レ　ミンー　ドウ" userId="S::5439225@school.city.osaka.jp::4010d928-06bb-4028-b72f-9811f1400370" providerId="AD" clId="Web-{9B8AF00C-3BB9-444D-AD7B-4F64D7FCA7B6}" dt="2024-03-07T05:50:38.471" v="18" actId="1076"/>
          <ac:picMkLst>
            <pc:docMk/>
            <pc:sldMk cId="3960785225" sldId="266"/>
            <ac:picMk id="5" creationId="{4CD33094-1F9B-8AA5-2848-5E2FC7E47A58}"/>
          </ac:picMkLst>
        </pc:picChg>
        <pc:picChg chg="add mod">
          <ac:chgData name="レ　ミンー　ドウ" userId="S::5439225@school.city.osaka.jp::4010d928-06bb-4028-b72f-9811f1400370" providerId="AD" clId="Web-{9B8AF00C-3BB9-444D-AD7B-4F64D7FCA7B6}" dt="2024-03-07T05:56:59.543" v="43" actId="1076"/>
          <ac:picMkLst>
            <pc:docMk/>
            <pc:sldMk cId="3960785225" sldId="266"/>
            <ac:picMk id="6" creationId="{EB404D29-B6CD-8101-E1B0-AAD6C783B8AF}"/>
          </ac:picMkLst>
        </pc:picChg>
      </pc:sldChg>
      <pc:sldChg chg="modSp">
        <pc:chgData name="レ　ミンー　ドウ" userId="S::5439225@school.city.osaka.jp::4010d928-06bb-4028-b72f-9811f1400370" providerId="AD" clId="Web-{9B8AF00C-3BB9-444D-AD7B-4F64D7FCA7B6}" dt="2024-03-07T05:54:13.570" v="27" actId="1076"/>
        <pc:sldMkLst>
          <pc:docMk/>
          <pc:sldMk cId="3701263056" sldId="267"/>
        </pc:sldMkLst>
        <pc:picChg chg="mod">
          <ac:chgData name="レ　ミンー　ドウ" userId="S::5439225@school.city.osaka.jp::4010d928-06bb-4028-b72f-9811f1400370" providerId="AD" clId="Web-{9B8AF00C-3BB9-444D-AD7B-4F64D7FCA7B6}" dt="2024-03-07T05:54:13.570" v="27" actId="1076"/>
          <ac:picMkLst>
            <pc:docMk/>
            <pc:sldMk cId="3701263056" sldId="267"/>
            <ac:picMk id="3" creationId="{9250E319-1DE1-EFA3-D967-4B3C4D772323}"/>
          </ac:picMkLst>
        </pc:picChg>
      </pc:sldChg>
      <pc:sldChg chg="addSp delSp modSp">
        <pc:chgData name="レ　ミンー　ドウ" userId="S::5439225@school.city.osaka.jp::4010d928-06bb-4028-b72f-9811f1400370" providerId="AD" clId="Web-{9B8AF00C-3BB9-444D-AD7B-4F64D7FCA7B6}" dt="2024-03-07T06:03:55.663" v="61" actId="1076"/>
        <pc:sldMkLst>
          <pc:docMk/>
          <pc:sldMk cId="3623870042" sldId="268"/>
        </pc:sldMkLst>
        <pc:spChg chg="mod ord">
          <ac:chgData name="レ　ミンー　ドウ" userId="S::5439225@school.city.osaka.jp::4010d928-06bb-4028-b72f-9811f1400370" providerId="AD" clId="Web-{9B8AF00C-3BB9-444D-AD7B-4F64D7FCA7B6}" dt="2024-03-07T05:45:43.276" v="11"/>
          <ac:spMkLst>
            <pc:docMk/>
            <pc:sldMk cId="3623870042" sldId="268"/>
            <ac:spMk id="23" creationId="{2A4E7608-F589-A2FE-8920-875108EE53AB}"/>
          </ac:spMkLst>
        </pc:spChg>
        <pc:spChg chg="add del">
          <ac:chgData name="レ　ミンー　ドウ" userId="S::5439225@school.city.osaka.jp::4010d928-06bb-4028-b72f-9811f1400370" providerId="AD" clId="Web-{9B8AF00C-3BB9-444D-AD7B-4F64D7FCA7B6}" dt="2024-03-07T05:45:43.276" v="11"/>
          <ac:spMkLst>
            <pc:docMk/>
            <pc:sldMk cId="3623870042" sldId="268"/>
            <ac:spMk id="28" creationId="{37C89E4B-3C9F-44B9-8B86-D9E3D112D8EC}"/>
          </ac:spMkLst>
        </pc:spChg>
        <pc:spChg chg="add del">
          <ac:chgData name="レ　ミンー　ドウ" userId="S::5439225@school.city.osaka.jp::4010d928-06bb-4028-b72f-9811f1400370" providerId="AD" clId="Web-{9B8AF00C-3BB9-444D-AD7B-4F64D7FCA7B6}" dt="2024-03-07T05:45:43.260" v="10"/>
          <ac:spMkLst>
            <pc:docMk/>
            <pc:sldMk cId="3623870042" sldId="268"/>
            <ac:spMk id="37" creationId="{37C89E4B-3C9F-44B9-8B86-D9E3D112D8EC}"/>
          </ac:spMkLst>
        </pc:spChg>
        <pc:spChg chg="add">
          <ac:chgData name="レ　ミンー　ドウ" userId="S::5439225@school.city.osaka.jp::4010d928-06bb-4028-b72f-9811f1400370" providerId="AD" clId="Web-{9B8AF00C-3BB9-444D-AD7B-4F64D7FCA7B6}" dt="2024-03-07T05:45:43.276" v="11"/>
          <ac:spMkLst>
            <pc:docMk/>
            <pc:sldMk cId="3623870042" sldId="268"/>
            <ac:spMk id="43" creationId="{53F29798-D584-4792-9B62-3F5F5C36D619}"/>
          </ac:spMkLst>
        </pc:spChg>
        <pc:picChg chg="add mod ord">
          <ac:chgData name="レ　ミンー　ドウ" userId="S::5439225@school.city.osaka.jp::4010d928-06bb-4028-b72f-9811f1400370" providerId="AD" clId="Web-{9B8AF00C-3BB9-444D-AD7B-4F64D7FCA7B6}" dt="2024-03-07T06:03:55.663" v="61" actId="1076"/>
          <ac:picMkLst>
            <pc:docMk/>
            <pc:sldMk cId="3623870042" sldId="268"/>
            <ac:picMk id="2" creationId="{BE6EFCF5-568F-774A-F9FA-0A98E289D0C6}"/>
          </ac:picMkLst>
        </pc:picChg>
        <pc:picChg chg="del">
          <ac:chgData name="レ　ミンー　ドウ" userId="S::5439225@school.city.osaka.jp::4010d928-06bb-4028-b72f-9811f1400370" providerId="AD" clId="Web-{9B8AF00C-3BB9-444D-AD7B-4F64D7FCA7B6}" dt="2024-03-07T05:43:31.695" v="0"/>
          <ac:picMkLst>
            <pc:docMk/>
            <pc:sldMk cId="3623870042" sldId="268"/>
            <ac:picMk id="24" creationId="{8DB7844E-0362-BE94-C319-D77E572C703F}"/>
          </ac:picMkLst>
        </pc:picChg>
        <pc:cxnChg chg="add del">
          <ac:chgData name="レ　ミンー　ドウ" userId="S::5439225@school.city.osaka.jp::4010d928-06bb-4028-b72f-9811f1400370" providerId="AD" clId="Web-{9B8AF00C-3BB9-444D-AD7B-4F64D7FCA7B6}" dt="2024-03-07T05:45:43.276" v="11"/>
          <ac:cxnSpMkLst>
            <pc:docMk/>
            <pc:sldMk cId="3623870042" sldId="268"/>
            <ac:cxnSpMk id="30" creationId="{AA2EAA10-076F-46BD-8F0F-B9A2FB77A85C}"/>
          </ac:cxnSpMkLst>
        </pc:cxnChg>
        <pc:cxnChg chg="add del">
          <ac:chgData name="レ　ミンー　ドウ" userId="S::5439225@school.city.osaka.jp::4010d928-06bb-4028-b72f-9811f1400370" providerId="AD" clId="Web-{9B8AF00C-3BB9-444D-AD7B-4F64D7FCA7B6}" dt="2024-03-07T05:45:43.276" v="11"/>
          <ac:cxnSpMkLst>
            <pc:docMk/>
            <pc:sldMk cId="3623870042" sldId="268"/>
            <ac:cxnSpMk id="32" creationId="{D891E407-403B-4764-86C9-33A56D3BCAA3}"/>
          </ac:cxnSpMkLst>
        </pc:cxnChg>
        <pc:cxnChg chg="add del">
          <ac:chgData name="レ　ミンー　ドウ" userId="S::5439225@school.city.osaka.jp::4010d928-06bb-4028-b72f-9811f1400370" providerId="AD" clId="Web-{9B8AF00C-3BB9-444D-AD7B-4F64D7FCA7B6}" dt="2024-03-07T05:45:43.260" v="10"/>
          <ac:cxnSpMkLst>
            <pc:docMk/>
            <pc:sldMk cId="3623870042" sldId="268"/>
            <ac:cxnSpMk id="39" creationId="{AA2EAA10-076F-46BD-8F0F-B9A2FB77A85C}"/>
          </ac:cxnSpMkLst>
        </pc:cxnChg>
        <pc:cxnChg chg="add del">
          <ac:chgData name="レ　ミンー　ドウ" userId="S::5439225@school.city.osaka.jp::4010d928-06bb-4028-b72f-9811f1400370" providerId="AD" clId="Web-{9B8AF00C-3BB9-444D-AD7B-4F64D7FCA7B6}" dt="2024-03-07T05:45:43.260" v="10"/>
          <ac:cxnSpMkLst>
            <pc:docMk/>
            <pc:sldMk cId="3623870042" sldId="268"/>
            <ac:cxnSpMk id="41" creationId="{D891E407-403B-4764-86C9-33A56D3BCAA3}"/>
          </ac:cxnSpMkLst>
        </pc:cxnChg>
      </pc:sldChg>
      <pc:sldChg chg="addSp delSp modSp addAnim delAnim">
        <pc:chgData name="レ　ミンー　ドウ" userId="S::5439225@school.city.osaka.jp::4010d928-06bb-4028-b72f-9811f1400370" providerId="AD" clId="Web-{9B8AF00C-3BB9-444D-AD7B-4F64D7FCA7B6}" dt="2024-03-07T06:08:50.577" v="79" actId="1076"/>
        <pc:sldMkLst>
          <pc:docMk/>
          <pc:sldMk cId="663192637" sldId="269"/>
        </pc:sldMkLst>
        <pc:spChg chg="add mod">
          <ac:chgData name="レ　ミンー　ドウ" userId="S::5439225@school.city.osaka.jp::4010d928-06bb-4028-b72f-9811f1400370" providerId="AD" clId="Web-{9B8AF00C-3BB9-444D-AD7B-4F64D7FCA7B6}" dt="2024-03-07T06:08:16.357" v="73" actId="1076"/>
          <ac:spMkLst>
            <pc:docMk/>
            <pc:sldMk cId="663192637" sldId="269"/>
            <ac:spMk id="4" creationId="{AFF81949-46F0-958C-CB57-5F1DC2F51174}"/>
          </ac:spMkLst>
        </pc:spChg>
        <pc:spChg chg="mod">
          <ac:chgData name="レ　ミンー　ドウ" userId="S::5439225@school.city.osaka.jp::4010d928-06bb-4028-b72f-9811f1400370" providerId="AD" clId="Web-{9B8AF00C-3BB9-444D-AD7B-4F64D7FCA7B6}" dt="2024-03-07T06:06:40.324" v="64" actId="1076"/>
          <ac:spMkLst>
            <pc:docMk/>
            <pc:sldMk cId="663192637" sldId="269"/>
            <ac:spMk id="6" creationId="{86555914-3E3F-191D-CD90-264620714450}"/>
          </ac:spMkLst>
        </pc:spChg>
        <pc:picChg chg="add mod">
          <ac:chgData name="レ　ミンー　ドウ" userId="S::5439225@school.city.osaka.jp::4010d928-06bb-4028-b72f-9811f1400370" providerId="AD" clId="Web-{9B8AF00C-3BB9-444D-AD7B-4F64D7FCA7B6}" dt="2024-03-07T06:08:50.577" v="79" actId="1076"/>
          <ac:picMkLst>
            <pc:docMk/>
            <pc:sldMk cId="663192637" sldId="269"/>
            <ac:picMk id="2" creationId="{50DAF84F-06CD-7E1D-B616-1FB0A6A785DD}"/>
          </ac:picMkLst>
        </pc:picChg>
        <pc:picChg chg="del">
          <ac:chgData name="レ　ミンー　ドウ" userId="S::5439225@school.city.osaka.jp::4010d928-06bb-4028-b72f-9811f1400370" providerId="AD" clId="Web-{9B8AF00C-3BB9-444D-AD7B-4F64D7FCA7B6}" dt="2024-03-07T06:07:38.403" v="69"/>
          <ac:picMkLst>
            <pc:docMk/>
            <pc:sldMk cId="663192637" sldId="269"/>
            <ac:picMk id="7" creationId="{984D5C2E-DD30-5B2B-55CB-B8F65E848ACC}"/>
          </ac:picMkLst>
        </pc:picChg>
        <pc:picChg chg="del">
          <ac:chgData name="レ　ミンー　ドウ" userId="S::5439225@school.city.osaka.jp::4010d928-06bb-4028-b72f-9811f1400370" providerId="AD" clId="Web-{9B8AF00C-3BB9-444D-AD7B-4F64D7FCA7B6}" dt="2024-03-07T05:53:19.116" v="20"/>
          <ac:picMkLst>
            <pc:docMk/>
            <pc:sldMk cId="663192637" sldId="269"/>
            <ac:picMk id="8" creationId="{EC1BB853-E418-51F6-03F8-39A042948852}"/>
          </ac:picMkLst>
        </pc:picChg>
        <pc:picChg chg="mod">
          <ac:chgData name="レ　ミンー　ドウ" userId="S::5439225@school.city.osaka.jp::4010d928-06bb-4028-b72f-9811f1400370" providerId="AD" clId="Web-{9B8AF00C-3BB9-444D-AD7B-4F64D7FCA7B6}" dt="2024-03-07T06:08:34.702" v="78" actId="1076"/>
          <ac:picMkLst>
            <pc:docMk/>
            <pc:sldMk cId="663192637" sldId="269"/>
            <ac:picMk id="9" creationId="{BEA8B265-2BBC-2C36-0037-FA353489B7E9}"/>
          </ac:picMkLst>
        </pc:picChg>
      </pc:sldChg>
      <pc:sldChg chg="del">
        <pc:chgData name="レ　ミンー　ドウ" userId="S::5439225@school.city.osaka.jp::4010d928-06bb-4028-b72f-9811f1400370" providerId="AD" clId="Web-{9B8AF00C-3BB9-444D-AD7B-4F64D7FCA7B6}" dt="2024-03-07T05:50:48.065" v="19"/>
        <pc:sldMkLst>
          <pc:docMk/>
          <pc:sldMk cId="2986074707" sldId="270"/>
        </pc:sldMkLst>
      </pc:sldChg>
    </pc:docChg>
  </pc:docChgLst>
  <pc:docChgLst>
    <pc:chgData name="アカギ　ユア" userId="S::4107385@school.city.osaka.jp::a10671cd-bd26-4adb-895c-9a51baab80ac" providerId="AD" clId="Web-{C6232906-3F5A-4FAA-8E7F-3199E3524DED}"/>
    <pc:docChg chg="modSld">
      <pc:chgData name="アカギ　ユア" userId="S::4107385@school.city.osaka.jp::a10671cd-bd26-4adb-895c-9a51baab80ac" providerId="AD" clId="Web-{C6232906-3F5A-4FAA-8E7F-3199E3524DED}" dt="2024-03-05T11:33:02.886" v="39" actId="20577"/>
      <pc:docMkLst>
        <pc:docMk/>
      </pc:docMkLst>
      <pc:sldChg chg="addSp delSp modSp mod modClrScheme modShow chgLayout">
        <pc:chgData name="アカギ　ユア" userId="S::4107385@school.city.osaka.jp::a10671cd-bd26-4adb-895c-9a51baab80ac" providerId="AD" clId="Web-{C6232906-3F5A-4FAA-8E7F-3199E3524DED}" dt="2024-03-05T11:33:02.886" v="39" actId="20577"/>
        <pc:sldMkLst>
          <pc:docMk/>
          <pc:sldMk cId="852595950" sldId="262"/>
        </pc:sldMkLst>
        <pc:spChg chg="del">
          <ac:chgData name="アカギ　ユア" userId="S::4107385@school.city.osaka.jp::a10671cd-bd26-4adb-895c-9a51baab80ac" providerId="AD" clId="Web-{C6232906-3F5A-4FAA-8E7F-3199E3524DED}" dt="2024-03-05T11:30:08.772" v="2"/>
          <ac:spMkLst>
            <pc:docMk/>
            <pc:sldMk cId="852595950" sldId="262"/>
            <ac:spMk id="3" creationId="{C708789C-1A96-4A13-803F-DB200BF51032}"/>
          </ac:spMkLst>
        </pc:spChg>
        <pc:spChg chg="add mod ord">
          <ac:chgData name="アカギ　ユア" userId="S::4107385@school.city.osaka.jp::a10671cd-bd26-4adb-895c-9a51baab80ac" providerId="AD" clId="Web-{C6232906-3F5A-4FAA-8E7F-3199E3524DED}" dt="2024-03-05T11:33:02.886" v="39" actId="20577"/>
          <ac:spMkLst>
            <pc:docMk/>
            <pc:sldMk cId="852595950" sldId="262"/>
            <ac:spMk id="4" creationId="{C9DFE4A7-AC2D-E0CA-BEA8-BED554BA1597}"/>
          </ac:spMkLst>
        </pc:spChg>
        <pc:spChg chg="del">
          <ac:chgData name="アカギ　ユア" userId="S::4107385@school.city.osaka.jp::a10671cd-bd26-4adb-895c-9a51baab80ac" providerId="AD" clId="Web-{C6232906-3F5A-4FAA-8E7F-3199E3524DED}" dt="2024-03-05T11:30:08.772" v="0"/>
          <ac:spMkLst>
            <pc:docMk/>
            <pc:sldMk cId="852595950" sldId="262"/>
            <ac:spMk id="5" creationId="{6493C0F5-4234-43D2-802F-7E413568493A}"/>
          </ac:spMkLst>
        </pc:spChg>
        <pc:spChg chg="add mod ord">
          <ac:chgData name="アカギ　ユア" userId="S::4107385@school.city.osaka.jp::a10671cd-bd26-4adb-895c-9a51baab80ac" providerId="AD" clId="Web-{C6232906-3F5A-4FAA-8E7F-3199E3524DED}" dt="2024-03-05T11:32:36.338" v="35" actId="14100"/>
          <ac:spMkLst>
            <pc:docMk/>
            <pc:sldMk cId="852595950" sldId="262"/>
            <ac:spMk id="7" creationId="{B414034D-02B5-F273-82E8-A5CB29A4C497}"/>
          </ac:spMkLst>
        </pc:spChg>
        <pc:picChg chg="del">
          <ac:chgData name="アカギ　ユア" userId="S::4107385@school.city.osaka.jp::a10671cd-bd26-4adb-895c-9a51baab80ac" providerId="AD" clId="Web-{C6232906-3F5A-4FAA-8E7F-3199E3524DED}" dt="2024-03-05T11:30:08.772" v="1"/>
          <ac:picMkLst>
            <pc:docMk/>
            <pc:sldMk cId="852595950" sldId="262"/>
            <ac:picMk id="1026" creationId="{49F10A62-E662-4B16-81A4-3BB63B429E09}"/>
          </ac:picMkLst>
        </pc:picChg>
      </pc:sldChg>
    </pc:docChg>
  </pc:docChgLst>
  <pc:docChgLst>
    <pc:chgData name="アカギ　ユア" userId="S::4107385@school.city.osaka.jp::a10671cd-bd26-4adb-895c-9a51baab80ac" providerId="AD" clId="Web-{438B17CB-8B63-4A76-86D9-5037B5893F8F}"/>
    <pc:docChg chg="modSld">
      <pc:chgData name="アカギ　ユア" userId="S::4107385@school.city.osaka.jp::a10671cd-bd26-4adb-895c-9a51baab80ac" providerId="AD" clId="Web-{438B17CB-8B63-4A76-86D9-5037B5893F8F}" dt="2024-03-11T00:40:26.765" v="26" actId="1076"/>
      <pc:docMkLst>
        <pc:docMk/>
      </pc:docMkLst>
      <pc:sldChg chg="modSp">
        <pc:chgData name="アカギ　ユア" userId="S::4107385@school.city.osaka.jp::a10671cd-bd26-4adb-895c-9a51baab80ac" providerId="AD" clId="Web-{438B17CB-8B63-4A76-86D9-5037B5893F8F}" dt="2024-03-11T00:40:26.765" v="26" actId="1076"/>
        <pc:sldMkLst>
          <pc:docMk/>
          <pc:sldMk cId="4096490188" sldId="256"/>
        </pc:sldMkLst>
        <pc:spChg chg="mod">
          <ac:chgData name="アカギ　ユア" userId="S::4107385@school.city.osaka.jp::a10671cd-bd26-4adb-895c-9a51baab80ac" providerId="AD" clId="Web-{438B17CB-8B63-4A76-86D9-5037B5893F8F}" dt="2024-03-11T00:40:26.765" v="26" actId="1076"/>
          <ac:spMkLst>
            <pc:docMk/>
            <pc:sldMk cId="4096490188" sldId="256"/>
            <ac:spMk id="2" creationId="{22DE9D01-A598-455A-90B4-86CE6BB60C71}"/>
          </ac:spMkLst>
        </pc:spChg>
      </pc:sldChg>
    </pc:docChg>
  </pc:docChgLst>
  <pc:docChgLst>
    <pc:chgData name="アカギ　ユア" userId="S::4107385@school.city.osaka.jp::a10671cd-bd26-4adb-895c-9a51baab80ac" providerId="AD" clId="Web-{BB7614BB-7A82-470A-A613-84FA51DC86F7}"/>
    <pc:docChg chg="modSld">
      <pc:chgData name="アカギ　ユア" userId="S::4107385@school.city.osaka.jp::a10671cd-bd26-4adb-895c-9a51baab80ac" providerId="AD" clId="Web-{BB7614BB-7A82-470A-A613-84FA51DC86F7}" dt="2024-03-05T11:41:27.865" v="78" actId="20577"/>
      <pc:docMkLst>
        <pc:docMk/>
      </pc:docMkLst>
      <pc:sldChg chg="addSp delSp modSp mod setBg">
        <pc:chgData name="アカギ　ユア" userId="S::4107385@school.city.osaka.jp::a10671cd-bd26-4adb-895c-9a51baab80ac" providerId="AD" clId="Web-{BB7614BB-7A82-470A-A613-84FA51DC86F7}" dt="2024-03-05T11:37:06.936" v="37" actId="1076"/>
        <pc:sldMkLst>
          <pc:docMk/>
          <pc:sldMk cId="3792013419" sldId="261"/>
        </pc:sldMkLst>
        <pc:spChg chg="mod">
          <ac:chgData name="アカギ　ユア" userId="S::4107385@school.city.osaka.jp::a10671cd-bd26-4adb-895c-9a51baab80ac" providerId="AD" clId="Web-{BB7614BB-7A82-470A-A613-84FA51DC86F7}" dt="2024-03-05T11:36:49.389" v="28"/>
          <ac:spMkLst>
            <pc:docMk/>
            <pc:sldMk cId="3792013419" sldId="261"/>
            <ac:spMk id="2" creationId="{A0EAFC92-4C88-4099-BD14-6AFE60E98015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9.389" v="28"/>
          <ac:spMkLst>
            <pc:docMk/>
            <pc:sldMk cId="3792013419" sldId="261"/>
            <ac:spMk id="3" creationId="{1B5F7A14-588B-4F7C-97EC-6EF7DA951DBF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37.295" v="22"/>
          <ac:spMkLst>
            <pc:docMk/>
            <pc:sldMk cId="3792013419" sldId="261"/>
            <ac:spMk id="8" creationId="{1B5F7A14-588B-4F7C-97EC-6EF7DA951DBF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37.295" v="22"/>
          <ac:spMkLst>
            <pc:docMk/>
            <pc:sldMk cId="3792013419" sldId="261"/>
            <ac:spMk id="9" creationId="{F13C74B1-5B17-4795-BED0-7140497B445A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37.295" v="22"/>
          <ac:spMkLst>
            <pc:docMk/>
            <pc:sldMk cId="3792013419" sldId="261"/>
            <ac:spMk id="11" creationId="{D4974D33-8DC5-464E-8C6D-BE58F0669C17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0.326" v="24"/>
          <ac:spMkLst>
            <pc:docMk/>
            <pc:sldMk cId="3792013419" sldId="261"/>
            <ac:spMk id="13" creationId="{386BBDA8-7E31-47B7-800A-97A2BD67785A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0.326" v="24"/>
          <ac:spMkLst>
            <pc:docMk/>
            <pc:sldMk cId="3792013419" sldId="261"/>
            <ac:spMk id="14" creationId="{1B5F7A14-588B-4F7C-97EC-6EF7DA951DBF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3.373" v="26"/>
          <ac:spMkLst>
            <pc:docMk/>
            <pc:sldMk cId="3792013419" sldId="261"/>
            <ac:spMk id="16" creationId="{22587ECF-85E9-4393-9D87-8EB6F3F6C208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3.373" v="26"/>
          <ac:spMkLst>
            <pc:docMk/>
            <pc:sldMk cId="3792013419" sldId="261"/>
            <ac:spMk id="17" creationId="{1B5F7A14-588B-4F7C-97EC-6EF7DA951DBF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9.389" v="28"/>
          <ac:spMkLst>
            <pc:docMk/>
            <pc:sldMk cId="3792013419" sldId="261"/>
            <ac:spMk id="19" creationId="{45D37F4E-DDB4-456B-97E0-9937730A039F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9.389" v="28"/>
          <ac:spMkLst>
            <pc:docMk/>
            <pc:sldMk cId="3792013419" sldId="261"/>
            <ac:spMk id="20" creationId="{B2DD41CD-8F47-4F56-AD12-4E2FF7696987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6:49.389" v="28"/>
          <ac:spMkLst>
            <pc:docMk/>
            <pc:sldMk cId="3792013419" sldId="261"/>
            <ac:spMk id="21" creationId="{1B5F7A14-588B-4F7C-97EC-6EF7DA951DBF}"/>
          </ac:spMkLst>
        </pc:spChg>
        <pc:graphicFrameChg chg="add del">
          <ac:chgData name="アカギ　ユア" userId="S::4107385@school.city.osaka.jp::a10671cd-bd26-4adb-895c-9a51baab80ac" providerId="AD" clId="Web-{BB7614BB-7A82-470A-A613-84FA51DC86F7}" dt="2024-03-05T11:36:34.670" v="20"/>
          <ac:graphicFrameMkLst>
            <pc:docMk/>
            <pc:sldMk cId="3792013419" sldId="261"/>
            <ac:graphicFrameMk id="6" creationId="{0C78C587-DA6B-EDF6-4906-0F395496A35B}"/>
          </ac:graphicFrameMkLst>
        </pc:graphicFrameChg>
        <pc:picChg chg="mod">
          <ac:chgData name="アカギ　ユア" userId="S::4107385@school.city.osaka.jp::a10671cd-bd26-4adb-895c-9a51baab80ac" providerId="AD" clId="Web-{BB7614BB-7A82-470A-A613-84FA51DC86F7}" dt="2024-03-05T11:37:06.936" v="37" actId="1076"/>
          <ac:picMkLst>
            <pc:docMk/>
            <pc:sldMk cId="3792013419" sldId="261"/>
            <ac:picMk id="4" creationId="{954B9053-3773-7B5C-3DC0-B4D7468DD5E6}"/>
          </ac:picMkLst>
        </pc:picChg>
      </pc:sldChg>
      <pc:sldChg chg="addSp delSp modSp mod setBg">
        <pc:chgData name="アカギ　ユア" userId="S::4107385@school.city.osaka.jp::a10671cd-bd26-4adb-895c-9a51baab80ac" providerId="AD" clId="Web-{BB7614BB-7A82-470A-A613-84FA51DC86F7}" dt="2024-03-05T11:41:27.865" v="78" actId="20577"/>
        <pc:sldMkLst>
          <pc:docMk/>
          <pc:sldMk cId="852595950" sldId="262"/>
        </pc:sldMkLst>
        <pc:spChg chg="mod">
          <ac:chgData name="アカギ　ユア" userId="S::4107385@school.city.osaka.jp::a10671cd-bd26-4adb-895c-9a51baab80ac" providerId="AD" clId="Web-{BB7614BB-7A82-470A-A613-84FA51DC86F7}" dt="2024-03-05T11:41:27.865" v="78" actId="20577"/>
          <ac:spMkLst>
            <pc:docMk/>
            <pc:sldMk cId="852595950" sldId="262"/>
            <ac:spMk id="4" creationId="{C9DFE4A7-AC2D-E0CA-BEA8-BED554BA1597}"/>
          </ac:spMkLst>
        </pc:spChg>
        <pc:spChg chg="ord">
          <ac:chgData name="アカギ　ユア" userId="S::4107385@school.city.osaka.jp::a10671cd-bd26-4adb-895c-9a51baab80ac" providerId="AD" clId="Web-{BB7614BB-7A82-470A-A613-84FA51DC86F7}" dt="2024-03-05T11:36:05.029" v="18"/>
          <ac:spMkLst>
            <pc:docMk/>
            <pc:sldMk cId="852595950" sldId="262"/>
            <ac:spMk id="7" creationId="{B414034D-02B5-F273-82E8-A5CB29A4C497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7:22.702" v="40"/>
          <ac:spMkLst>
            <pc:docMk/>
            <pc:sldMk cId="852595950" sldId="262"/>
            <ac:spMk id="12" creationId="{7D9D36D6-2AC5-46A1-A849-4C82D5264A3A}"/>
          </ac:spMkLst>
        </pc:spChg>
        <pc:spChg chg="add del">
          <ac:chgData name="アカギ　ユア" userId="S::4107385@school.city.osaka.jp::a10671cd-bd26-4adb-895c-9a51baab80ac" providerId="AD" clId="Web-{BB7614BB-7A82-470A-A613-84FA51DC86F7}" dt="2024-03-05T11:37:22.702" v="39"/>
          <ac:spMkLst>
            <pc:docMk/>
            <pc:sldMk cId="852595950" sldId="262"/>
            <ac:spMk id="17" creationId="{D4771268-CB57-404A-9271-370EB28F6090}"/>
          </ac:spMkLst>
        </pc:spChg>
        <pc:spChg chg="add">
          <ac:chgData name="アカギ　ユア" userId="S::4107385@school.city.osaka.jp::a10671cd-bd26-4adb-895c-9a51baab80ac" providerId="AD" clId="Web-{BB7614BB-7A82-470A-A613-84FA51DC86F7}" dt="2024-03-05T11:37:22.702" v="40"/>
          <ac:spMkLst>
            <pc:docMk/>
            <pc:sldMk cId="852595950" sldId="262"/>
            <ac:spMk id="19" creationId="{32E62931-8EB4-42BB-BAAB-D8757BE66D8E}"/>
          </ac:spMkLst>
        </pc:spChg>
        <pc:picChg chg="add mod">
          <ac:chgData name="アカギ　ユア" userId="S::4107385@school.city.osaka.jp::a10671cd-bd26-4adb-895c-9a51baab80ac" providerId="AD" clId="Web-{BB7614BB-7A82-470A-A613-84FA51DC86F7}" dt="2024-03-05T11:37:22.702" v="40"/>
          <ac:picMkLst>
            <pc:docMk/>
            <pc:sldMk cId="852595950" sldId="262"/>
            <ac:picMk id="2" creationId="{C43230E2-F30C-2647-C9FB-04CCF98FBB27}"/>
          </ac:picMkLst>
        </pc:picChg>
        <pc:picChg chg="add mod">
          <ac:chgData name="アカギ　ユア" userId="S::4107385@school.city.osaka.jp::a10671cd-bd26-4adb-895c-9a51baab80ac" providerId="AD" clId="Web-{BB7614BB-7A82-470A-A613-84FA51DC86F7}" dt="2024-03-05T11:39:37.722" v="63" actId="1076"/>
          <ac:picMkLst>
            <pc:docMk/>
            <pc:sldMk cId="852595950" sldId="262"/>
            <ac:picMk id="3" creationId="{9F6C93F1-9BF9-273A-6F20-82227DEF6A1A}"/>
          </ac:picMkLst>
        </pc:picChg>
      </pc:sldChg>
      <pc:sldChg chg="modSp">
        <pc:chgData name="アカギ　ユア" userId="S::4107385@school.city.osaka.jp::a10671cd-bd26-4adb-895c-9a51baab80ac" providerId="AD" clId="Web-{BB7614BB-7A82-470A-A613-84FA51DC86F7}" dt="2024-03-05T11:40:53.333" v="75" actId="20577"/>
        <pc:sldMkLst>
          <pc:docMk/>
          <pc:sldMk cId="3016488794" sldId="263"/>
        </pc:sldMkLst>
        <pc:spChg chg="mod">
          <ac:chgData name="アカギ　ユア" userId="S::4107385@school.city.osaka.jp::a10671cd-bd26-4adb-895c-9a51baab80ac" providerId="AD" clId="Web-{BB7614BB-7A82-470A-A613-84FA51DC86F7}" dt="2024-03-05T11:40:53.333" v="75" actId="20577"/>
          <ac:spMkLst>
            <pc:docMk/>
            <pc:sldMk cId="3016488794" sldId="263"/>
            <ac:spMk id="4" creationId="{AEE16F02-30FD-400A-995F-78580C770817}"/>
          </ac:spMkLst>
        </pc:spChg>
      </pc:sldChg>
    </pc:docChg>
  </pc:docChgLst>
  <pc:docChgLst>
    <pc:chgData name="カツウラ　コウタロウ" userId="S::8716736@school.city.osaka.jp::885b3f49-06d7-4737-832b-3eb10f0998a3" providerId="AD" clId="Web-{9FF5A525-369E-4C6C-97D0-70126C60FDAA}"/>
    <pc:docChg chg="modSld">
      <pc:chgData name="カツウラ　コウタロウ" userId="S::8716736@school.city.osaka.jp::885b3f49-06d7-4737-832b-3eb10f0998a3" providerId="AD" clId="Web-{9FF5A525-369E-4C6C-97D0-70126C60FDAA}" dt="2024-03-07T06:03:40.391" v="134" actId="20577"/>
      <pc:docMkLst>
        <pc:docMk/>
      </pc:docMkLst>
      <pc:sldChg chg="modSp">
        <pc:chgData name="カツウラ　コウタロウ" userId="S::8716736@school.city.osaka.jp::885b3f49-06d7-4737-832b-3eb10f0998a3" providerId="AD" clId="Web-{9FF5A525-369E-4C6C-97D0-70126C60FDAA}" dt="2024-03-07T05:48:00.342" v="56" actId="20577"/>
        <pc:sldMkLst>
          <pc:docMk/>
          <pc:sldMk cId="4096490188" sldId="256"/>
        </pc:sldMkLst>
        <pc:spChg chg="mod">
          <ac:chgData name="カツウラ　コウタロウ" userId="S::8716736@school.city.osaka.jp::885b3f49-06d7-4737-832b-3eb10f0998a3" providerId="AD" clId="Web-{9FF5A525-369E-4C6C-97D0-70126C60FDAA}" dt="2024-03-07T05:48:00.342" v="56" actId="20577"/>
          <ac:spMkLst>
            <pc:docMk/>
            <pc:sldMk cId="4096490188" sldId="256"/>
            <ac:spMk id="2" creationId="{22DE9D01-A598-455A-90B4-86CE6BB60C71}"/>
          </ac:spMkLst>
        </pc:spChg>
      </pc:sldChg>
      <pc:sldChg chg="modSp">
        <pc:chgData name="カツウラ　コウタロウ" userId="S::8716736@school.city.osaka.jp::885b3f49-06d7-4737-832b-3eb10f0998a3" providerId="AD" clId="Web-{9FF5A525-369E-4C6C-97D0-70126C60FDAA}" dt="2024-03-07T06:03:40.391" v="134" actId="20577"/>
        <pc:sldMkLst>
          <pc:docMk/>
          <pc:sldMk cId="3623870042" sldId="268"/>
        </pc:sldMkLst>
        <pc:spChg chg="mod">
          <ac:chgData name="カツウラ　コウタロウ" userId="S::8716736@school.city.osaka.jp::885b3f49-06d7-4737-832b-3eb10f0998a3" providerId="AD" clId="Web-{9FF5A525-369E-4C6C-97D0-70126C60FDAA}" dt="2024-03-07T06:03:40.391" v="134" actId="20577"/>
          <ac:spMkLst>
            <pc:docMk/>
            <pc:sldMk cId="3623870042" sldId="268"/>
            <ac:spMk id="23" creationId="{2A4E7608-F589-A2FE-8920-875108EE53AB}"/>
          </ac:spMkLst>
        </pc:spChg>
      </pc:sldChg>
    </pc:docChg>
  </pc:docChgLst>
  <pc:docChgLst>
    <pc:chgData name="アカギ　ユア" userId="S::4107385@school.city.osaka.jp::a10671cd-bd26-4adb-895c-9a51baab80ac" providerId="AD" clId="Web-{A1016CAC-FF03-445F-9CA4-4711F4829188}"/>
    <pc:docChg chg="addSld delSld modSld">
      <pc:chgData name="アカギ　ユア" userId="S::4107385@school.city.osaka.jp::a10671cd-bd26-4adb-895c-9a51baab80ac" providerId="AD" clId="Web-{A1016CAC-FF03-445F-9CA4-4711F4829188}" dt="2024-03-06T04:50:14.464" v="87"/>
      <pc:docMkLst>
        <pc:docMk/>
      </pc:docMkLst>
      <pc:sldChg chg="modSp addAnim">
        <pc:chgData name="アカギ　ユア" userId="S::4107385@school.city.osaka.jp::a10671cd-bd26-4adb-895c-9a51baab80ac" providerId="AD" clId="Web-{A1016CAC-FF03-445F-9CA4-4711F4829188}" dt="2024-03-06T04:49:04.304" v="73" actId="20577"/>
        <pc:sldMkLst>
          <pc:docMk/>
          <pc:sldMk cId="4096490188" sldId="256"/>
        </pc:sldMkLst>
        <pc:spChg chg="mod">
          <ac:chgData name="アカギ　ユア" userId="S::4107385@school.city.osaka.jp::a10671cd-bd26-4adb-895c-9a51baab80ac" providerId="AD" clId="Web-{A1016CAC-FF03-445F-9CA4-4711F4829188}" dt="2024-03-06T04:49:04.304" v="73" actId="20577"/>
          <ac:spMkLst>
            <pc:docMk/>
            <pc:sldMk cId="4096490188" sldId="256"/>
            <ac:spMk id="2" creationId="{22DE9D01-A598-455A-90B4-86CE6BB60C71}"/>
          </ac:spMkLst>
        </pc:spChg>
      </pc:sldChg>
      <pc:sldChg chg="addSp delSp modSp addAnim delAnim">
        <pc:chgData name="アカギ　ユア" userId="S::4107385@school.city.osaka.jp::a10671cd-bd26-4adb-895c-9a51baab80ac" providerId="AD" clId="Web-{A1016CAC-FF03-445F-9CA4-4711F4829188}" dt="2024-03-06T04:49:55.682" v="86" actId="1076"/>
        <pc:sldMkLst>
          <pc:docMk/>
          <pc:sldMk cId="2751490971" sldId="258"/>
        </pc:sldMkLst>
        <pc:spChg chg="add mod">
          <ac:chgData name="アカギ　ユア" userId="S::4107385@school.city.osaka.jp::a10671cd-bd26-4adb-895c-9a51baab80ac" providerId="AD" clId="Web-{A1016CAC-FF03-445F-9CA4-4711F4829188}" dt="2024-03-06T04:49:48.697" v="85" actId="14100"/>
          <ac:spMkLst>
            <pc:docMk/>
            <pc:sldMk cId="2751490971" sldId="258"/>
            <ac:spMk id="3" creationId="{01BCDD2A-275C-8FAB-3D89-F3E56986429F}"/>
          </ac:spMkLst>
        </pc:spChg>
        <pc:spChg chg="del">
          <ac:chgData name="アカギ　ユア" userId="S::4107385@school.city.osaka.jp::a10671cd-bd26-4adb-895c-9a51baab80ac" providerId="AD" clId="Web-{A1016CAC-FF03-445F-9CA4-4711F4829188}" dt="2024-03-06T04:47:06.953" v="21"/>
          <ac:spMkLst>
            <pc:docMk/>
            <pc:sldMk cId="2751490971" sldId="258"/>
            <ac:spMk id="11" creationId="{C9615E01-7BD1-4E54-8166-0D5D2418B1FC}"/>
          </ac:spMkLst>
        </pc:spChg>
        <pc:picChg chg="mod">
          <ac:chgData name="アカギ　ユア" userId="S::4107385@school.city.osaka.jp::a10671cd-bd26-4adb-895c-9a51baab80ac" providerId="AD" clId="Web-{A1016CAC-FF03-445F-9CA4-4711F4829188}" dt="2024-03-06T04:49:55.682" v="86" actId="1076"/>
          <ac:picMkLst>
            <pc:docMk/>
            <pc:sldMk cId="2751490971" sldId="258"/>
            <ac:picMk id="3074" creationId="{2BEDFF84-B024-4B24-A77B-F4E08B40FEE6}"/>
          </ac:picMkLst>
        </pc:picChg>
      </pc:sldChg>
      <pc:sldChg chg="del">
        <pc:chgData name="アカギ　ユア" userId="S::4107385@school.city.osaka.jp::a10671cd-bd26-4adb-895c-9a51baab80ac" providerId="AD" clId="Web-{A1016CAC-FF03-445F-9CA4-4711F4829188}" dt="2024-03-06T04:36:41.384" v="3"/>
        <pc:sldMkLst>
          <pc:docMk/>
          <pc:sldMk cId="2045765930" sldId="260"/>
        </pc:sldMkLst>
      </pc:sldChg>
      <pc:sldChg chg="addAnim delAnim">
        <pc:chgData name="アカギ　ユア" userId="S::4107385@school.city.osaka.jp::a10671cd-bd26-4adb-895c-9a51baab80ac" providerId="AD" clId="Web-{A1016CAC-FF03-445F-9CA4-4711F4829188}" dt="2024-03-06T04:37:30.090" v="8"/>
        <pc:sldMkLst>
          <pc:docMk/>
          <pc:sldMk cId="3792013419" sldId="261"/>
        </pc:sldMkLst>
      </pc:sldChg>
      <pc:sldChg chg="addAnim">
        <pc:chgData name="アカギ　ユア" userId="S::4107385@school.city.osaka.jp::a10671cd-bd26-4adb-895c-9a51baab80ac" providerId="AD" clId="Web-{A1016CAC-FF03-445F-9CA4-4711F4829188}" dt="2024-03-06T04:38:39.016" v="11"/>
        <pc:sldMkLst>
          <pc:docMk/>
          <pc:sldMk cId="852595950" sldId="262"/>
        </pc:sldMkLst>
      </pc:sldChg>
      <pc:sldChg chg="addAnim">
        <pc:chgData name="アカギ　ユア" userId="S::4107385@school.city.osaka.jp::a10671cd-bd26-4adb-895c-9a51baab80ac" providerId="AD" clId="Web-{A1016CAC-FF03-445F-9CA4-4711F4829188}" dt="2024-03-06T04:38:53.502" v="14"/>
        <pc:sldMkLst>
          <pc:docMk/>
          <pc:sldMk cId="3016488794" sldId="263"/>
        </pc:sldMkLst>
      </pc:sldChg>
      <pc:sldChg chg="addAnim">
        <pc:chgData name="アカギ　ユア" userId="S::4107385@school.city.osaka.jp::a10671cd-bd26-4adb-895c-9a51baab80ac" providerId="AD" clId="Web-{A1016CAC-FF03-445F-9CA4-4711F4829188}" dt="2024-03-06T04:39:18.222" v="18"/>
        <pc:sldMkLst>
          <pc:docMk/>
          <pc:sldMk cId="3193634691" sldId="265"/>
        </pc:sldMkLst>
      </pc:sldChg>
      <pc:sldChg chg="addAnim">
        <pc:chgData name="アカギ　ユア" userId="S::4107385@school.city.osaka.jp::a10671cd-bd26-4adb-895c-9a51baab80ac" providerId="AD" clId="Web-{A1016CAC-FF03-445F-9CA4-4711F4829188}" dt="2024-03-06T04:39:32.598" v="20"/>
        <pc:sldMkLst>
          <pc:docMk/>
          <pc:sldMk cId="3960785225" sldId="266"/>
        </pc:sldMkLst>
      </pc:sldChg>
      <pc:sldChg chg="new">
        <pc:chgData name="アカギ　ユア" userId="S::4107385@school.city.osaka.jp::a10671cd-bd26-4adb-895c-9a51baab80ac" providerId="AD" clId="Web-{A1016CAC-FF03-445F-9CA4-4711F4829188}" dt="2024-03-06T04:50:14.464" v="87"/>
        <pc:sldMkLst>
          <pc:docMk/>
          <pc:sldMk cId="3701263056" sldId="267"/>
        </pc:sldMkLst>
      </pc:sldChg>
    </pc:docChg>
  </pc:docChgLst>
  <pc:docChgLst>
    <pc:chgData name="アカギ　ユア" userId="S::4107385@school.city.osaka.jp::a10671cd-bd26-4adb-895c-9a51baab80ac" providerId="AD" clId="Web-{04F29EFC-92B3-4387-80CA-307108594EF7}"/>
    <pc:docChg chg="modSld">
      <pc:chgData name="アカギ　ユア" userId="S::4107385@school.city.osaka.jp::a10671cd-bd26-4adb-895c-9a51baab80ac" providerId="AD" clId="Web-{04F29EFC-92B3-4387-80CA-307108594EF7}" dt="2024-03-05T11:48:30.231" v="119" actId="20577"/>
      <pc:docMkLst>
        <pc:docMk/>
      </pc:docMkLst>
      <pc:sldChg chg="modSp">
        <pc:chgData name="アカギ　ユア" userId="S::4107385@school.city.osaka.jp::a10671cd-bd26-4adb-895c-9a51baab80ac" providerId="AD" clId="Web-{04F29EFC-92B3-4387-80CA-307108594EF7}" dt="2024-03-05T11:45:27.804" v="46" actId="20577"/>
        <pc:sldMkLst>
          <pc:docMk/>
          <pc:sldMk cId="3016488794" sldId="263"/>
        </pc:sldMkLst>
        <pc:spChg chg="mod">
          <ac:chgData name="アカギ　ユア" userId="S::4107385@school.city.osaka.jp::a10671cd-bd26-4adb-895c-9a51baab80ac" providerId="AD" clId="Web-{04F29EFC-92B3-4387-80CA-307108594EF7}" dt="2024-03-05T11:45:27.804" v="46" actId="20577"/>
          <ac:spMkLst>
            <pc:docMk/>
            <pc:sldMk cId="3016488794" sldId="263"/>
            <ac:spMk id="4" creationId="{AEE16F02-30FD-400A-995F-78580C770817}"/>
          </ac:spMkLst>
        </pc:spChg>
      </pc:sldChg>
      <pc:sldChg chg="modSp">
        <pc:chgData name="アカギ　ユア" userId="S::4107385@school.city.osaka.jp::a10671cd-bd26-4adb-895c-9a51baab80ac" providerId="AD" clId="Web-{04F29EFC-92B3-4387-80CA-307108594EF7}" dt="2024-03-05T11:48:30.231" v="119" actId="20577"/>
        <pc:sldMkLst>
          <pc:docMk/>
          <pc:sldMk cId="3193634691" sldId="265"/>
        </pc:sldMkLst>
        <pc:spChg chg="mod">
          <ac:chgData name="アカギ　ユア" userId="S::4107385@school.city.osaka.jp::a10671cd-bd26-4adb-895c-9a51baab80ac" providerId="AD" clId="Web-{04F29EFC-92B3-4387-80CA-307108594EF7}" dt="2024-03-05T11:48:30.231" v="119" actId="20577"/>
          <ac:spMkLst>
            <pc:docMk/>
            <pc:sldMk cId="3193634691" sldId="265"/>
            <ac:spMk id="2" creationId="{579A596D-EAF9-43D3-8268-E12B4A06C438}"/>
          </ac:spMkLst>
        </pc:spChg>
        <pc:picChg chg="mod">
          <ac:chgData name="アカギ　ユア" userId="S::4107385@school.city.osaka.jp::a10671cd-bd26-4adb-895c-9a51baab80ac" providerId="AD" clId="Web-{04F29EFC-92B3-4387-80CA-307108594EF7}" dt="2024-03-05T11:46:52.181" v="89" actId="1076"/>
          <ac:picMkLst>
            <pc:docMk/>
            <pc:sldMk cId="3193634691" sldId="265"/>
            <ac:picMk id="1026" creationId="{4210D651-9ADF-47E1-8E1A-29821E7A3896}"/>
          </ac:picMkLst>
        </pc:picChg>
      </pc:sldChg>
    </pc:docChg>
  </pc:docChgLst>
  <pc:docChgLst>
    <pc:chgData name="レ　ミンー　ドウ" userId="S::5439225@school.city.osaka.jp::4010d928-06bb-4028-b72f-9811f1400370" providerId="AD" clId="Web-{93F5AF13-965F-4B1C-821E-5A5B4C5C7B6B}"/>
    <pc:docChg chg="modSld">
      <pc:chgData name="レ　ミンー　ドウ" userId="S::5439225@school.city.osaka.jp::4010d928-06bb-4028-b72f-9811f1400370" providerId="AD" clId="Web-{93F5AF13-965F-4B1C-821E-5A5B4C5C7B6B}" dt="2024-03-11T00:38:59.348" v="3"/>
      <pc:docMkLst>
        <pc:docMk/>
      </pc:docMkLst>
      <pc:sldChg chg="modSp addAnim delAnim">
        <pc:chgData name="レ　ミンー　ドウ" userId="S::5439225@school.city.osaka.jp::4010d928-06bb-4028-b72f-9811f1400370" providerId="AD" clId="Web-{93F5AF13-965F-4B1C-821E-5A5B4C5C7B6B}" dt="2024-03-11T00:38:59.348" v="3"/>
        <pc:sldMkLst>
          <pc:docMk/>
          <pc:sldMk cId="2751490971" sldId="258"/>
        </pc:sldMkLst>
        <pc:picChg chg="mod">
          <ac:chgData name="レ　ミンー　ドウ" userId="S::5439225@school.city.osaka.jp::4010d928-06bb-4028-b72f-9811f1400370" providerId="AD" clId="Web-{93F5AF13-965F-4B1C-821E-5A5B4C5C7B6B}" dt="2024-03-11T00:38:51.395" v="2" actId="1076"/>
          <ac:picMkLst>
            <pc:docMk/>
            <pc:sldMk cId="2751490971" sldId="258"/>
            <ac:picMk id="3074" creationId="{2BEDFF84-B024-4B24-A77B-F4E08B40FEE6}"/>
          </ac:picMkLst>
        </pc:picChg>
      </pc:sldChg>
    </pc:docChg>
  </pc:docChgLst>
  <pc:docChgLst>
    <pc:chgData name="レ　ミンー　ドウ" userId="S::5439225@school.city.osaka.jp::4010d928-06bb-4028-b72f-9811f1400370" providerId="AD" clId="Web-{00562935-FAA9-4BB3-A07F-02426A723850}"/>
    <pc:docChg chg="modSld">
      <pc:chgData name="レ　ミンー　ドウ" userId="S::5439225@school.city.osaka.jp::4010d928-06bb-4028-b72f-9811f1400370" providerId="AD" clId="Web-{00562935-FAA9-4BB3-A07F-02426A723850}" dt="2024-03-12T03:40:41.535" v="1" actId="1076"/>
      <pc:docMkLst>
        <pc:docMk/>
      </pc:docMkLst>
      <pc:sldChg chg="modSp">
        <pc:chgData name="レ　ミンー　ドウ" userId="S::5439225@school.city.osaka.jp::4010d928-06bb-4028-b72f-9811f1400370" providerId="AD" clId="Web-{00562935-FAA9-4BB3-A07F-02426A723850}" dt="2024-03-12T03:40:41.535" v="1" actId="1076"/>
        <pc:sldMkLst>
          <pc:docMk/>
          <pc:sldMk cId="3701263056" sldId="267"/>
        </pc:sldMkLst>
        <pc:picChg chg="mod">
          <ac:chgData name="レ　ミンー　ドウ" userId="S::5439225@school.city.osaka.jp::4010d928-06bb-4028-b72f-9811f1400370" providerId="AD" clId="Web-{00562935-FAA9-4BB3-A07F-02426A723850}" dt="2024-03-12T03:40:41.535" v="1" actId="1076"/>
          <ac:picMkLst>
            <pc:docMk/>
            <pc:sldMk cId="3701263056" sldId="267"/>
            <ac:picMk id="5" creationId="{66C4A2B0-94FC-0632-8A11-54B999A574E0}"/>
          </ac:picMkLst>
        </pc:picChg>
      </pc:sldChg>
    </pc:docChg>
  </pc:docChgLst>
  <pc:docChgLst>
    <pc:chgData name="レ　ミンー　ドウ" userId="S::5439225@school.city.osaka.jp::4010d928-06bb-4028-b72f-9811f1400370" providerId="AD" clId="Web-{BEDFED50-3B6D-4A53-A742-03A2B3EC4B08}"/>
    <pc:docChg chg="modSld">
      <pc:chgData name="レ　ミンー　ドウ" userId="S::5439225@school.city.osaka.jp::4010d928-06bb-4028-b72f-9811f1400370" providerId="AD" clId="Web-{BEDFED50-3B6D-4A53-A742-03A2B3EC4B08}" dt="2024-03-11T00:36:23.286" v="2"/>
      <pc:docMkLst>
        <pc:docMk/>
      </pc:docMkLst>
      <pc:sldChg chg="addAnim delAnim">
        <pc:chgData name="レ　ミンー　ドウ" userId="S::5439225@school.city.osaka.jp::4010d928-06bb-4028-b72f-9811f1400370" providerId="AD" clId="Web-{BEDFED50-3B6D-4A53-A742-03A2B3EC4B08}" dt="2024-03-11T00:36:23.286" v="2"/>
        <pc:sldMkLst>
          <pc:docMk/>
          <pc:sldMk cId="2751490971" sldId="258"/>
        </pc:sldMkLst>
      </pc:sldChg>
    </pc:docChg>
  </pc:docChgLst>
  <pc:docChgLst>
    <pc:chgData name="アカギ　ユア" userId="S::4107385@school.city.osaka.jp::a10671cd-bd26-4adb-895c-9a51baab80ac" providerId="AD" clId="Web-{E9C3558F-21FF-4CA8-B682-3085FD316586}"/>
    <pc:docChg chg="modSld">
      <pc:chgData name="アカギ　ユア" userId="S::4107385@school.city.osaka.jp::a10671cd-bd26-4adb-895c-9a51baab80ac" providerId="AD" clId="Web-{E9C3558F-21FF-4CA8-B682-3085FD316586}" dt="2024-03-05T11:16:40.115" v="151" actId="1076"/>
      <pc:docMkLst>
        <pc:docMk/>
      </pc:docMkLst>
      <pc:sldChg chg="addSp delSp modSp">
        <pc:chgData name="アカギ　ユア" userId="S::4107385@school.city.osaka.jp::a10671cd-bd26-4adb-895c-9a51baab80ac" providerId="AD" clId="Web-{E9C3558F-21FF-4CA8-B682-3085FD316586}" dt="2024-03-05T11:16:40.115" v="151" actId="1076"/>
        <pc:sldMkLst>
          <pc:docMk/>
          <pc:sldMk cId="3792013419" sldId="261"/>
        </pc:sldMkLst>
        <pc:spChg chg="mod">
          <ac:chgData name="アカギ　ユア" userId="S::4107385@school.city.osaka.jp::a10671cd-bd26-4adb-895c-9a51baab80ac" providerId="AD" clId="Web-{E9C3558F-21FF-4CA8-B682-3085FD316586}" dt="2024-03-05T11:08:06.012" v="133" actId="20577"/>
          <ac:spMkLst>
            <pc:docMk/>
            <pc:sldMk cId="3792013419" sldId="261"/>
            <ac:spMk id="2" creationId="{A0EAFC92-4C88-4099-BD14-6AFE60E98015}"/>
          </ac:spMkLst>
        </pc:spChg>
        <pc:spChg chg="mod">
          <ac:chgData name="アカギ　ユア" userId="S::4107385@school.city.osaka.jp::a10671cd-bd26-4adb-895c-9a51baab80ac" providerId="AD" clId="Web-{E9C3558F-21FF-4CA8-B682-3085FD316586}" dt="2024-03-05T11:10:08.186" v="148" actId="20577"/>
          <ac:spMkLst>
            <pc:docMk/>
            <pc:sldMk cId="3792013419" sldId="261"/>
            <ac:spMk id="3" creationId="{1B5F7A14-588B-4F7C-97EC-6EF7DA951DBF}"/>
          </ac:spMkLst>
        </pc:spChg>
        <pc:picChg chg="add mod">
          <ac:chgData name="アカギ　ユア" userId="S::4107385@school.city.osaka.jp::a10671cd-bd26-4adb-895c-9a51baab80ac" providerId="AD" clId="Web-{E9C3558F-21FF-4CA8-B682-3085FD316586}" dt="2024-03-05T11:16:40.115" v="151" actId="1076"/>
          <ac:picMkLst>
            <pc:docMk/>
            <pc:sldMk cId="3792013419" sldId="261"/>
            <ac:picMk id="4" creationId="{954B9053-3773-7B5C-3DC0-B4D7468DD5E6}"/>
          </ac:picMkLst>
        </pc:picChg>
        <pc:picChg chg="del mod">
          <ac:chgData name="アカギ　ユア" userId="S::4107385@school.city.osaka.jp::a10671cd-bd26-4adb-895c-9a51baab80ac" providerId="AD" clId="Web-{E9C3558F-21FF-4CA8-B682-3085FD316586}" dt="2024-03-05T11:05:17.461" v="131"/>
          <ac:picMkLst>
            <pc:docMk/>
            <pc:sldMk cId="3792013419" sldId="261"/>
            <ac:picMk id="1026" creationId="{05F91C19-D081-46CA-8CD3-170BA7385F85}"/>
          </ac:picMkLst>
        </pc:picChg>
        <pc:picChg chg="del">
          <ac:chgData name="アカギ　ユア" userId="S::4107385@school.city.osaka.jp::a10671cd-bd26-4adb-895c-9a51baab80ac" providerId="AD" clId="Web-{E9C3558F-21FF-4CA8-B682-3085FD316586}" dt="2024-03-05T11:05:11.430" v="129"/>
          <ac:picMkLst>
            <pc:docMk/>
            <pc:sldMk cId="3792013419" sldId="261"/>
            <ac:picMk id="1028" creationId="{D94F346F-3394-4F69-8D3C-B279AB790177}"/>
          </ac:picMkLst>
        </pc:picChg>
      </pc:sldChg>
    </pc:docChg>
  </pc:docChgLst>
  <pc:docChgLst>
    <pc:chgData name="タケダ　トモハル" userId="S::5031832@school.city.osaka.jp::618b5187-400a-4b48-9b44-8326ce024530" providerId="AD" clId="Web-{300B1B6B-F0F1-40D7-9B86-CDF7342B05D0}"/>
    <pc:docChg chg="modSld">
      <pc:chgData name="タケダ　トモハル" userId="S::5031832@school.city.osaka.jp::618b5187-400a-4b48-9b44-8326ce024530" providerId="AD" clId="Web-{300B1B6B-F0F1-40D7-9B86-CDF7342B05D0}" dt="2024-03-06T05:51:36.711" v="15" actId="14100"/>
      <pc:docMkLst>
        <pc:docMk/>
      </pc:docMkLst>
      <pc:sldChg chg="modSp">
        <pc:chgData name="タケダ　トモハル" userId="S::5031832@school.city.osaka.jp::618b5187-400a-4b48-9b44-8326ce024530" providerId="AD" clId="Web-{300B1B6B-F0F1-40D7-9B86-CDF7342B05D0}" dt="2024-03-06T05:50:36.928" v="14" actId="1076"/>
        <pc:sldMkLst>
          <pc:docMk/>
          <pc:sldMk cId="2751490971" sldId="258"/>
        </pc:sldMkLst>
        <pc:spChg chg="mod">
          <ac:chgData name="タケダ　トモハル" userId="S::5031832@school.city.osaka.jp::618b5187-400a-4b48-9b44-8326ce024530" providerId="AD" clId="Web-{300B1B6B-F0F1-40D7-9B86-CDF7342B05D0}" dt="2024-03-06T05:50:36.928" v="14" actId="1076"/>
          <ac:spMkLst>
            <pc:docMk/>
            <pc:sldMk cId="2751490971" sldId="258"/>
            <ac:spMk id="3" creationId="{01BCDD2A-275C-8FAB-3D89-F3E56986429F}"/>
          </ac:spMkLst>
        </pc:spChg>
        <pc:picChg chg="mod">
          <ac:chgData name="タケダ　トモハル" userId="S::5031832@school.city.osaka.jp::618b5187-400a-4b48-9b44-8326ce024530" providerId="AD" clId="Web-{300B1B6B-F0F1-40D7-9B86-CDF7342B05D0}" dt="2024-03-06T05:48:36.269" v="6" actId="1076"/>
          <ac:picMkLst>
            <pc:docMk/>
            <pc:sldMk cId="2751490971" sldId="258"/>
            <ac:picMk id="2" creationId="{13021D85-AD79-65EC-12B9-5DB4F220A222}"/>
          </ac:picMkLst>
        </pc:picChg>
        <pc:picChg chg="mod">
          <ac:chgData name="タケダ　トモハル" userId="S::5031832@school.city.osaka.jp::618b5187-400a-4b48-9b44-8326ce024530" providerId="AD" clId="Web-{300B1B6B-F0F1-40D7-9B86-CDF7342B05D0}" dt="2024-03-06T05:47:30.767" v="4" actId="1076"/>
          <ac:picMkLst>
            <pc:docMk/>
            <pc:sldMk cId="2751490971" sldId="258"/>
            <ac:picMk id="3074" creationId="{2BEDFF84-B024-4B24-A77B-F4E08B40FEE6}"/>
          </ac:picMkLst>
        </pc:picChg>
      </pc:sldChg>
      <pc:sldChg chg="modSp">
        <pc:chgData name="タケダ　トモハル" userId="S::5031832@school.city.osaka.jp::618b5187-400a-4b48-9b44-8326ce024530" providerId="AD" clId="Web-{300B1B6B-F0F1-40D7-9B86-CDF7342B05D0}" dt="2024-03-06T05:51:36.711" v="15" actId="14100"/>
        <pc:sldMkLst>
          <pc:docMk/>
          <pc:sldMk cId="3792013419" sldId="261"/>
        </pc:sldMkLst>
        <pc:spChg chg="mod">
          <ac:chgData name="タケダ　トモハル" userId="S::5031832@school.city.osaka.jp::618b5187-400a-4b48-9b44-8326ce024530" providerId="AD" clId="Web-{300B1B6B-F0F1-40D7-9B86-CDF7342B05D0}" dt="2024-03-06T05:51:36.711" v="15" actId="14100"/>
          <ac:spMkLst>
            <pc:docMk/>
            <pc:sldMk cId="3792013419" sldId="261"/>
            <ac:spMk id="3" creationId="{1B5F7A14-588B-4F7C-97EC-6EF7DA951DBF}"/>
          </ac:spMkLst>
        </pc:spChg>
      </pc:sldChg>
      <pc:sldChg chg="modSp">
        <pc:chgData name="タケダ　トモハル" userId="S::5031832@school.city.osaka.jp::618b5187-400a-4b48-9b44-8326ce024530" providerId="AD" clId="Web-{300B1B6B-F0F1-40D7-9B86-CDF7342B05D0}" dt="2024-03-06T05:50:17.490" v="13" actId="1076"/>
        <pc:sldMkLst>
          <pc:docMk/>
          <pc:sldMk cId="3701263056" sldId="267"/>
        </pc:sldMkLst>
        <pc:spChg chg="mod">
          <ac:chgData name="タケダ　トモハル" userId="S::5031832@school.city.osaka.jp::618b5187-400a-4b48-9b44-8326ce024530" providerId="AD" clId="Web-{300B1B6B-F0F1-40D7-9B86-CDF7342B05D0}" dt="2024-03-06T05:50:12.068" v="12" actId="1076"/>
          <ac:spMkLst>
            <pc:docMk/>
            <pc:sldMk cId="3701263056" sldId="267"/>
            <ac:spMk id="2" creationId="{AFD87E1F-F087-74C5-7FF4-43154B999FEA}"/>
          </ac:spMkLst>
        </pc:spChg>
        <pc:picChg chg="mod">
          <ac:chgData name="タケダ　トモハル" userId="S::5031832@school.city.osaka.jp::618b5187-400a-4b48-9b44-8326ce024530" providerId="AD" clId="Web-{300B1B6B-F0F1-40D7-9B86-CDF7342B05D0}" dt="2024-03-06T05:50:17.490" v="13" actId="1076"/>
          <ac:picMkLst>
            <pc:docMk/>
            <pc:sldMk cId="3701263056" sldId="267"/>
            <ac:picMk id="3" creationId="{9250E319-1DE1-EFA3-D967-4B3C4D772323}"/>
          </ac:picMkLst>
        </pc:picChg>
      </pc:sldChg>
    </pc:docChg>
  </pc:docChgLst>
  <pc:docChgLst>
    <pc:chgData name="アカギ　ユア" userId="S::4107385@school.city.osaka.jp::a10671cd-bd26-4adb-895c-9a51baab80ac" providerId="AD" clId="Web-{4E980EEE-48F2-4679-90FE-C16DA4309595}"/>
    <pc:docChg chg="modSld">
      <pc:chgData name="アカギ　ユア" userId="S::4107385@school.city.osaka.jp::a10671cd-bd26-4adb-895c-9a51baab80ac" providerId="AD" clId="Web-{4E980EEE-48F2-4679-90FE-C16DA4309595}" dt="2024-03-05T12:17:00.627" v="142" actId="20577"/>
      <pc:docMkLst>
        <pc:docMk/>
      </pc:docMkLst>
      <pc:sldChg chg="addSp delSp modSp mod setBg">
        <pc:chgData name="アカギ　ユア" userId="S::4107385@school.city.osaka.jp::a10671cd-bd26-4adb-895c-9a51baab80ac" providerId="AD" clId="Web-{4E980EEE-48F2-4679-90FE-C16DA4309595}" dt="2024-03-05T12:14:29.639" v="73" actId="20577"/>
        <pc:sldMkLst>
          <pc:docMk/>
          <pc:sldMk cId="3193634691" sldId="265"/>
        </pc:sldMkLst>
        <pc:spChg chg="mod">
          <ac:chgData name="アカギ　ユア" userId="S::4107385@school.city.osaka.jp::a10671cd-bd26-4adb-895c-9a51baab80ac" providerId="AD" clId="Web-{4E980EEE-48F2-4679-90FE-C16DA4309595}" dt="2024-03-05T12:14:29.639" v="73" actId="20577"/>
          <ac:spMkLst>
            <pc:docMk/>
            <pc:sldMk cId="3193634691" sldId="265"/>
            <ac:spMk id="2" creationId="{579A596D-EAF9-43D3-8268-E12B4A06C438}"/>
          </ac:spMkLst>
        </pc:spChg>
        <pc:spChg chg="ord">
          <ac:chgData name="アカギ　ユア" userId="S::4107385@school.city.osaka.jp::a10671cd-bd26-4adb-895c-9a51baab80ac" providerId="AD" clId="Web-{4E980EEE-48F2-4679-90FE-C16DA4309595}" dt="2024-03-05T12:13:46.997" v="70"/>
          <ac:spMkLst>
            <pc:docMk/>
            <pc:sldMk cId="3193634691" sldId="265"/>
            <ac:spMk id="4" creationId="{14245E1D-80CD-47AC-967F-1A8DADE7CA2B}"/>
          </ac:spMkLst>
        </pc:spChg>
        <pc:spChg chg="mod ord">
          <ac:chgData name="アカギ　ユア" userId="S::4107385@school.city.osaka.jp::a10671cd-bd26-4adb-895c-9a51baab80ac" providerId="AD" clId="Web-{4E980EEE-48F2-4679-90FE-C16DA4309595}" dt="2024-03-05T12:13:46.997" v="70"/>
          <ac:spMkLst>
            <pc:docMk/>
            <pc:sldMk cId="3193634691" sldId="265"/>
            <ac:spMk id="5" creationId="{887CE5F4-6058-4DA1-A5F3-736B88806D52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16.090" v="61"/>
          <ac:spMkLst>
            <pc:docMk/>
            <pc:sldMk cId="3193634691" sldId="265"/>
            <ac:spMk id="8" creationId="{A7B99495-F43F-4D80-A44F-2CB4764EB90B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1:49.745" v="44"/>
          <ac:spMkLst>
            <pc:docMk/>
            <pc:sldMk cId="3193634691" sldId="265"/>
            <ac:spMk id="10" creationId="{04812C46-200A-4DEB-A05E-3ED6C68C2387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16.090" v="61"/>
          <ac:spMkLst>
            <pc:docMk/>
            <pc:sldMk cId="3193634691" sldId="265"/>
            <ac:spMk id="11" creationId="{D2B783EE-0239-4717-BBEA-8C9EAC61C824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1:56.104" v="46"/>
          <ac:spMkLst>
            <pc:docMk/>
            <pc:sldMk cId="3193634691" sldId="265"/>
            <ac:spMk id="12" creationId="{D1EA859B-E555-4109-94F3-6700E046E008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1:56.104" v="46"/>
          <ac:spMkLst>
            <pc:docMk/>
            <pc:sldMk cId="3193634691" sldId="265"/>
            <ac:spMk id="13" creationId="{04812C46-200A-4DEB-A05E-3ED6C68C2387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16.090" v="61"/>
          <ac:spMkLst>
            <pc:docMk/>
            <pc:sldMk cId="3193634691" sldId="265"/>
            <ac:spMk id="15" creationId="{70BEB1E7-2F88-40BC-B73D-42E5B6F80BFC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30.810" v="63"/>
          <ac:spMkLst>
            <pc:docMk/>
            <pc:sldMk cId="3193634691" sldId="265"/>
            <ac:spMk id="17" creationId="{A4121561-392E-4887-9C1F-E06486064434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33.685" v="65"/>
          <ac:spMkLst>
            <pc:docMk/>
            <pc:sldMk cId="3193634691" sldId="265"/>
            <ac:spMk id="19" creationId="{2CB962CF-61A3-4EF9-94F6-7C59B0329524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44.232" v="67"/>
          <ac:spMkLst>
            <pc:docMk/>
            <pc:sldMk cId="3193634691" sldId="265"/>
            <ac:spMk id="21" creationId="{D2B783EE-0239-4717-BBEA-8C9EAC61C824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44.232" v="67"/>
          <ac:spMkLst>
            <pc:docMk/>
            <pc:sldMk cId="3193634691" sldId="265"/>
            <ac:spMk id="22" creationId="{A7B99495-F43F-4D80-A44F-2CB4764EB90B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44.232" v="67"/>
          <ac:spMkLst>
            <pc:docMk/>
            <pc:sldMk cId="3193634691" sldId="265"/>
            <ac:spMk id="23" creationId="{70BEB1E7-2F88-40BC-B73D-42E5B6F80BFC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3:46.997" v="69"/>
          <ac:spMkLst>
            <pc:docMk/>
            <pc:sldMk cId="3193634691" sldId="265"/>
            <ac:spMk id="25" creationId="{2CB962CF-61A3-4EF9-94F6-7C59B0329524}"/>
          </ac:spMkLst>
        </pc:spChg>
        <pc:spChg chg="add">
          <ac:chgData name="アカギ　ユア" userId="S::4107385@school.city.osaka.jp::a10671cd-bd26-4adb-895c-9a51baab80ac" providerId="AD" clId="Web-{4E980EEE-48F2-4679-90FE-C16DA4309595}" dt="2024-03-05T12:13:46.997" v="70"/>
          <ac:spMkLst>
            <pc:docMk/>
            <pc:sldMk cId="3193634691" sldId="265"/>
            <ac:spMk id="27" creationId="{A4121561-392E-4887-9C1F-E06486064434}"/>
          </ac:spMkLst>
        </pc:spChg>
        <pc:picChg chg="add mod ord">
          <ac:chgData name="アカギ　ユア" userId="S::4107385@school.city.osaka.jp::a10671cd-bd26-4adb-895c-9a51baab80ac" providerId="AD" clId="Web-{4E980EEE-48F2-4679-90FE-C16DA4309595}" dt="2024-03-05T12:13:46.997" v="70"/>
          <ac:picMkLst>
            <pc:docMk/>
            <pc:sldMk cId="3193634691" sldId="265"/>
            <ac:picMk id="3" creationId="{33CA9EDF-3EF9-830B-7CBD-13A72076C3B4}"/>
          </ac:picMkLst>
        </pc:picChg>
        <pc:picChg chg="add mod">
          <ac:chgData name="アカギ　ユア" userId="S::4107385@school.city.osaka.jp::a10671cd-bd26-4adb-895c-9a51baab80ac" providerId="AD" clId="Web-{4E980EEE-48F2-4679-90FE-C16DA4309595}" dt="2024-03-05T12:13:46.997" v="70"/>
          <ac:picMkLst>
            <pc:docMk/>
            <pc:sldMk cId="3193634691" sldId="265"/>
            <ac:picMk id="6" creationId="{E9C3AD48-4C50-7FE1-F22E-4E5F1A074988}"/>
          </ac:picMkLst>
        </pc:picChg>
      </pc:sldChg>
      <pc:sldChg chg="addSp delSp modSp mod setBg">
        <pc:chgData name="アカギ　ユア" userId="S::4107385@school.city.osaka.jp::a10671cd-bd26-4adb-895c-9a51baab80ac" providerId="AD" clId="Web-{4E980EEE-48F2-4679-90FE-C16DA4309595}" dt="2024-03-05T12:17:00.627" v="142" actId="20577"/>
        <pc:sldMkLst>
          <pc:docMk/>
          <pc:sldMk cId="3960785225" sldId="266"/>
        </pc:sldMkLst>
        <pc:spChg chg="mod">
          <ac:chgData name="アカギ　ユア" userId="S::4107385@school.city.osaka.jp::a10671cd-bd26-4adb-895c-9a51baab80ac" providerId="AD" clId="Web-{4E980EEE-48F2-4679-90FE-C16DA4309595}" dt="2024-03-05T12:16:27.767" v="131"/>
          <ac:spMkLst>
            <pc:docMk/>
            <pc:sldMk cId="3960785225" sldId="266"/>
            <ac:spMk id="3" creationId="{06E1E898-3ACE-44F9-933A-7A1492E99EAA}"/>
          </ac:spMkLst>
        </pc:spChg>
        <pc:spChg chg="mod">
          <ac:chgData name="アカギ　ユア" userId="S::4107385@school.city.osaka.jp::a10671cd-bd26-4adb-895c-9a51baab80ac" providerId="AD" clId="Web-{4E980EEE-48F2-4679-90FE-C16DA4309595}" dt="2024-03-05T12:17:00.627" v="142" actId="20577"/>
          <ac:spMkLst>
            <pc:docMk/>
            <pc:sldMk cId="3960785225" sldId="266"/>
            <ac:spMk id="4" creationId="{2579ED37-D203-42C6-BC41-166E942340D2}"/>
          </ac:spMkLst>
        </pc:spChg>
        <pc:spChg chg="add">
          <ac:chgData name="アカギ　ユア" userId="S::4107385@school.city.osaka.jp::a10671cd-bd26-4adb-895c-9a51baab80ac" providerId="AD" clId="Web-{4E980EEE-48F2-4679-90FE-C16DA4309595}" dt="2024-03-05T12:16:27.767" v="131"/>
          <ac:spMkLst>
            <pc:docMk/>
            <pc:sldMk cId="3960785225" sldId="266"/>
            <ac:spMk id="6" creationId="{36C4118A-B523-45D9-B427-8E05B2DEA65C}"/>
          </ac:spMkLst>
        </pc:spChg>
        <pc:spChg chg="add del">
          <ac:chgData name="アカギ　ユア" userId="S::4107385@school.city.osaka.jp::a10671cd-bd26-4adb-895c-9a51baab80ac" providerId="AD" clId="Web-{4E980EEE-48F2-4679-90FE-C16DA4309595}" dt="2024-03-05T12:16:23.313" v="130"/>
          <ac:spMkLst>
            <pc:docMk/>
            <pc:sldMk cId="3960785225" sldId="266"/>
            <ac:spMk id="9" creationId="{275D6C10-B5A7-4715-803E-0501C9C2CC21}"/>
          </ac:spMkLst>
        </pc:spChg>
        <pc:picChg chg="add mod">
          <ac:chgData name="アカギ　ユア" userId="S::4107385@school.city.osaka.jp::a10671cd-bd26-4adb-895c-9a51baab80ac" providerId="AD" clId="Web-{4E980EEE-48F2-4679-90FE-C16DA4309595}" dt="2024-03-05T12:16:27.767" v="131"/>
          <ac:picMkLst>
            <pc:docMk/>
            <pc:sldMk cId="3960785225" sldId="266"/>
            <ac:picMk id="2" creationId="{5D2AB081-1884-C438-0C03-B49C6C72C592}"/>
          </ac:picMkLst>
        </pc:picChg>
      </pc:sldChg>
    </pc:docChg>
  </pc:docChgLst>
  <pc:docChgLst>
    <pc:chgData name="アカギ　ユア" userId="S::4107385@school.city.osaka.jp::a10671cd-bd26-4adb-895c-9a51baab80ac" providerId="AD" clId="Web-{ABE7B1C4-8E79-4DA2-804A-B48AB59475C1}"/>
    <pc:docChg chg="modSld">
      <pc:chgData name="アカギ　ユア" userId="S::4107385@school.city.osaka.jp::a10671cd-bd26-4adb-895c-9a51baab80ac" providerId="AD" clId="Web-{ABE7B1C4-8E79-4DA2-804A-B48AB59475C1}" dt="2024-03-05T12:02:55.667" v="81" actId="20577"/>
      <pc:docMkLst>
        <pc:docMk/>
      </pc:docMkLst>
      <pc:sldChg chg="addSp delSp modSp">
        <pc:chgData name="アカギ　ユア" userId="S::4107385@school.city.osaka.jp::a10671cd-bd26-4adb-895c-9a51baab80ac" providerId="AD" clId="Web-{ABE7B1C4-8E79-4DA2-804A-B48AB59475C1}" dt="2024-03-05T12:02:55.667" v="81" actId="20577"/>
        <pc:sldMkLst>
          <pc:docMk/>
          <pc:sldMk cId="3193634691" sldId="265"/>
        </pc:sldMkLst>
        <pc:spChg chg="mod">
          <ac:chgData name="アカギ　ユア" userId="S::4107385@school.city.osaka.jp::a10671cd-bd26-4adb-895c-9a51baab80ac" providerId="AD" clId="Web-{ABE7B1C4-8E79-4DA2-804A-B48AB59475C1}" dt="2024-03-05T12:02:55.667" v="81" actId="20577"/>
          <ac:spMkLst>
            <pc:docMk/>
            <pc:sldMk cId="3193634691" sldId="265"/>
            <ac:spMk id="2" creationId="{579A596D-EAF9-43D3-8268-E12B4A06C438}"/>
          </ac:spMkLst>
        </pc:spChg>
        <pc:spChg chg="mod">
          <ac:chgData name="アカギ　ユア" userId="S::4107385@school.city.osaka.jp::a10671cd-bd26-4adb-895c-9a51baab80ac" providerId="AD" clId="Web-{ABE7B1C4-8E79-4DA2-804A-B48AB59475C1}" dt="2024-03-05T11:58:32.740" v="16" actId="1076"/>
          <ac:spMkLst>
            <pc:docMk/>
            <pc:sldMk cId="3193634691" sldId="265"/>
            <ac:spMk id="4" creationId="{14245E1D-80CD-47AC-967F-1A8DADE7CA2B}"/>
          </ac:spMkLst>
        </pc:spChg>
        <pc:spChg chg="add mod">
          <ac:chgData name="アカギ　ユア" userId="S::4107385@school.city.osaka.jp::a10671cd-bd26-4adb-895c-9a51baab80ac" providerId="AD" clId="Web-{ABE7B1C4-8E79-4DA2-804A-B48AB59475C1}" dt="2024-03-05T12:02:18.838" v="70" actId="14100"/>
          <ac:spMkLst>
            <pc:docMk/>
            <pc:sldMk cId="3193634691" sldId="265"/>
            <ac:spMk id="5" creationId="{887CE5F4-6058-4DA1-A5F3-736B88806D52}"/>
          </ac:spMkLst>
        </pc:spChg>
        <pc:picChg chg="del mod">
          <ac:chgData name="アカギ　ユア" userId="S::4107385@school.city.osaka.jp::a10671cd-bd26-4adb-895c-9a51baab80ac" providerId="AD" clId="Web-{ABE7B1C4-8E79-4DA2-804A-B48AB59475C1}" dt="2024-03-05T11:50:05.025" v="12"/>
          <ac:picMkLst>
            <pc:docMk/>
            <pc:sldMk cId="3193634691" sldId="265"/>
            <ac:picMk id="1026" creationId="{4210D651-9ADF-47E1-8E1A-29821E7A3896}"/>
          </ac:picMkLst>
        </pc:picChg>
        <pc:picChg chg="del mod">
          <ac:chgData name="アカギ　ユア" userId="S::4107385@school.city.osaka.jp::a10671cd-bd26-4adb-895c-9a51baab80ac" providerId="AD" clId="Web-{ABE7B1C4-8E79-4DA2-804A-B48AB59475C1}" dt="2024-03-05T11:50:05.010" v="11"/>
          <ac:picMkLst>
            <pc:docMk/>
            <pc:sldMk cId="3193634691" sldId="265"/>
            <ac:picMk id="1028" creationId="{F1F8F323-DEC8-4B7A-99E7-EB27F9F01566}"/>
          </ac:picMkLst>
        </pc:picChg>
        <pc:picChg chg="del mod">
          <ac:chgData name="アカギ　ユア" userId="S::4107385@school.city.osaka.jp::a10671cd-bd26-4adb-895c-9a51baab80ac" providerId="AD" clId="Web-{ABE7B1C4-8E79-4DA2-804A-B48AB59475C1}" dt="2024-03-05T11:50:05.010" v="10"/>
          <ac:picMkLst>
            <pc:docMk/>
            <pc:sldMk cId="3193634691" sldId="265"/>
            <ac:picMk id="1030" creationId="{121C4E99-BF50-4C8A-A44B-215379860E08}"/>
          </ac:picMkLst>
        </pc:picChg>
      </pc:sldChg>
    </pc:docChg>
  </pc:docChgLst>
  <pc:docChgLst>
    <pc:chgData name="タケダ　トモハル" userId="S::5031832@school.city.osaka.jp::618b5187-400a-4b48-9b44-8326ce024530" providerId="AD" clId="Web-{C8F787F6-D76C-4182-AEE2-15846886B911}"/>
    <pc:docChg chg="modSld">
      <pc:chgData name="タケダ　トモハル" userId="S::5031832@school.city.osaka.jp::618b5187-400a-4b48-9b44-8326ce024530" providerId="AD" clId="Web-{C8F787F6-D76C-4182-AEE2-15846886B911}" dt="2024-03-12T03:52:36.039" v="36" actId="20577"/>
      <pc:docMkLst>
        <pc:docMk/>
      </pc:docMkLst>
      <pc:sldChg chg="modSp">
        <pc:chgData name="タケダ　トモハル" userId="S::5031832@school.city.osaka.jp::618b5187-400a-4b48-9b44-8326ce024530" providerId="AD" clId="Web-{C8F787F6-D76C-4182-AEE2-15846886B911}" dt="2024-03-12T03:48:13.249" v="28" actId="20577"/>
        <pc:sldMkLst>
          <pc:docMk/>
          <pc:sldMk cId="4096490188" sldId="256"/>
        </pc:sldMkLst>
        <pc:spChg chg="mod">
          <ac:chgData name="タケダ　トモハル" userId="S::5031832@school.city.osaka.jp::618b5187-400a-4b48-9b44-8326ce024530" providerId="AD" clId="Web-{C8F787F6-D76C-4182-AEE2-15846886B911}" dt="2024-03-12T03:48:13.249" v="28" actId="20577"/>
          <ac:spMkLst>
            <pc:docMk/>
            <pc:sldMk cId="4096490188" sldId="256"/>
            <ac:spMk id="2" creationId="{22DE9D01-A598-455A-90B4-86CE6BB60C71}"/>
          </ac:spMkLst>
        </pc:spChg>
      </pc:sldChg>
      <pc:sldChg chg="modSp">
        <pc:chgData name="タケダ　トモハル" userId="S::5031832@school.city.osaka.jp::618b5187-400a-4b48-9b44-8326ce024530" providerId="AD" clId="Web-{C8F787F6-D76C-4182-AEE2-15846886B911}" dt="2024-03-12T03:52:36.039" v="36" actId="20577"/>
        <pc:sldMkLst>
          <pc:docMk/>
          <pc:sldMk cId="3193634691" sldId="265"/>
        </pc:sldMkLst>
        <pc:spChg chg="mod">
          <ac:chgData name="タケダ　トモハル" userId="S::5031832@school.city.osaka.jp::618b5187-400a-4b48-9b44-8326ce024530" providerId="AD" clId="Web-{C8F787F6-D76C-4182-AEE2-15846886B911}" dt="2024-03-12T03:52:36.039" v="36" actId="20577"/>
          <ac:spMkLst>
            <pc:docMk/>
            <pc:sldMk cId="3193634691" sldId="265"/>
            <ac:spMk id="2" creationId="{579A596D-EAF9-43D3-8268-E12B4A06C43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5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80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0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2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2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3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E9D01-A598-455A-90B4-86CE6BB60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2303" y="1619786"/>
            <a:ext cx="9816194" cy="2387600"/>
          </a:xfrm>
        </p:spPr>
        <p:txBody>
          <a:bodyPr>
            <a:normAutofit fontScale="90000"/>
          </a:bodyPr>
          <a:lstStyle/>
          <a:p>
            <a:br>
              <a:rPr lang="en-US" altLang="ja-JP" b="1">
                <a:ea typeface="游ゴシック Light"/>
                <a:cs typeface="Calibri Light"/>
              </a:rPr>
            </a:br>
            <a:br>
              <a:rPr lang="en-US" altLang="ja-JP" b="1">
                <a:ea typeface="游ゴシック Light"/>
                <a:cs typeface="Calibri Light"/>
              </a:rPr>
            </a:br>
            <a:r>
              <a:rPr lang="en-US" altLang="ja-JP" b="1">
                <a:ea typeface="游ゴシック Light"/>
                <a:cs typeface="Calibri Light"/>
              </a:rPr>
              <a:t>みんなでやろうe-sports！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ADA832-A0BA-467D-9A64-DAE1D2D55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1535" y="4931229"/>
            <a:ext cx="9144000" cy="1655762"/>
          </a:xfrm>
        </p:spPr>
        <p:txBody>
          <a:bodyPr/>
          <a:lstStyle/>
          <a:p>
            <a:r>
              <a:rPr kumimoji="1" lang="ja-JP" altLang="en-US"/>
              <a:t>難波中学校　　</a:t>
            </a:r>
            <a:r>
              <a:rPr kumimoji="1" lang="en-US" altLang="ja-JP"/>
              <a:t>1</a:t>
            </a:r>
            <a:r>
              <a:rPr kumimoji="1" lang="ja-JP" altLang="en-US"/>
              <a:t>年</a:t>
            </a:r>
            <a:r>
              <a:rPr kumimoji="1" lang="en-US" altLang="ja-JP"/>
              <a:t>2</a:t>
            </a:r>
            <a:r>
              <a:rPr kumimoji="1" lang="ja-JP" altLang="en-US"/>
              <a:t>組　　</a:t>
            </a:r>
            <a:r>
              <a:rPr kumimoji="1" lang="en-US" altLang="ja-JP"/>
              <a:t>5</a:t>
            </a:r>
            <a:r>
              <a:rPr kumimoji="1" lang="ja-JP" altLang="en-US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409649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6E1E898-3ACE-44F9-933A-7A1492E99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393" y="1882453"/>
            <a:ext cx="4354883" cy="1417788"/>
          </a:xfrm>
          <a:noFill/>
        </p:spPr>
        <p:txBody>
          <a:bodyPr>
            <a:noAutofit/>
          </a:bodyPr>
          <a:lstStyle/>
          <a:p>
            <a:pPr algn="l"/>
            <a:r>
              <a:rPr kumimoji="1" lang="ja-JP" altLang="en-US" sz="8000">
                <a:ea typeface="游ゴシック Light"/>
              </a:rPr>
              <a:t>おわり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2579ED37-D203-42C6-BC41-166E94234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4751" y="3435683"/>
            <a:ext cx="4899039" cy="2060799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ja-JP" altLang="en-US" sz="3200">
                <a:ea typeface="游ゴシック"/>
              </a:rPr>
              <a:t>１年　２組​　５班</a:t>
            </a:r>
            <a:endParaRPr kumimoji="1" lang="ja-JP" altLang="en-US" sz="3200"/>
          </a:p>
        </p:txBody>
      </p:sp>
      <p:pic>
        <p:nvPicPr>
          <p:cNvPr id="5" name="図 4" descr="テキスト&#10;&#10;説明は自動で生成されたものです">
            <a:extLst>
              <a:ext uri="{FF2B5EF4-FFF2-40B4-BE49-F238E27FC236}">
                <a16:creationId xmlns:a16="http://schemas.microsoft.com/office/drawing/2014/main" id="{4CD33094-1F9B-8AA5-2848-5E2FC7E47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214" y="113345"/>
            <a:ext cx="6545483" cy="6535837"/>
          </a:xfrm>
          <a:prstGeom prst="rect">
            <a:avLst/>
          </a:prstGeom>
        </p:spPr>
      </p:pic>
      <p:pic>
        <p:nvPicPr>
          <p:cNvPr id="6" name="図 5" descr="ありがとう – illust STAMPO （イラスト スタンポ）">
            <a:extLst>
              <a:ext uri="{FF2B5EF4-FFF2-40B4-BE49-F238E27FC236}">
                <a16:creationId xmlns:a16="http://schemas.microsoft.com/office/drawing/2014/main" id="{EB404D29-B6CD-8101-E1B0-AAD6C783B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13" y="4297993"/>
            <a:ext cx="2440329" cy="211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8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01BCDD2A-275C-8FAB-3D89-F3E56986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88" y="559120"/>
            <a:ext cx="7712752" cy="1275891"/>
          </a:xfrm>
        </p:spPr>
        <p:txBody>
          <a:bodyPr>
            <a:normAutofit/>
          </a:bodyPr>
          <a:lstStyle/>
          <a:p>
            <a:r>
              <a:rPr lang="ja-JP" altLang="en-US" b="1">
                <a:ea typeface="游ゴシック Light"/>
                <a:cs typeface="Calibri Light"/>
              </a:rPr>
              <a:t>e-sportsを知っていますかとアンケートをとったところの結果</a:t>
            </a:r>
          </a:p>
        </p:txBody>
      </p:sp>
      <p:sp>
        <p:nvSpPr>
          <p:cNvPr id="10" name="字幕 9">
            <a:extLst>
              <a:ext uri="{FF2B5EF4-FFF2-40B4-BE49-F238E27FC236}">
                <a16:creationId xmlns:a16="http://schemas.microsoft.com/office/drawing/2014/main" id="{E5160A66-83BE-49B6-BF25-E553634F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839788" y="8217568"/>
            <a:ext cx="4766928" cy="1443790"/>
          </a:xfrm>
        </p:spPr>
        <p:txBody>
          <a:bodyPr>
            <a:normAutofit/>
          </a:bodyPr>
          <a:lstStyle/>
          <a:p>
            <a:endParaRPr kumimoji="1" lang="en-US" altLang="ja-JP"/>
          </a:p>
          <a:p>
            <a:endParaRPr kumimoji="1" lang="en-US" altLang="ja-JP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BEDFF84-B024-4B24-A77B-F4E08B40F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96" y="1635001"/>
            <a:ext cx="9284542" cy="46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 descr="案内している人（男）のイラスト | 商用可・フリーイラスト素材集｜ちょうどいいイラスト">
            <a:extLst>
              <a:ext uri="{FF2B5EF4-FFF2-40B4-BE49-F238E27FC236}">
                <a16:creationId xmlns:a16="http://schemas.microsoft.com/office/drawing/2014/main" id="{13021D85-AD79-65EC-12B9-5DB4F220A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35" y="2803037"/>
            <a:ext cx="3940456" cy="37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D87E1F-F087-74C5-7FF4-43154B999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613" y="1228846"/>
            <a:ext cx="6353272" cy="1551973"/>
          </a:xfrm>
        </p:spPr>
        <p:txBody>
          <a:bodyPr>
            <a:normAutofit/>
          </a:bodyPr>
          <a:lstStyle/>
          <a:p>
            <a:r>
              <a:rPr lang="ja-JP" altLang="en-US" b="1">
                <a:ea typeface="游ゴシック Light"/>
                <a:cs typeface="Calibri Light"/>
              </a:rPr>
              <a:t>e-sports​をやってみたいですかとアンケートをとったところの結果</a:t>
            </a:r>
            <a:endParaRPr lang="ja-JP" altLang="en-US">
              <a:cs typeface="Calibri Light" panose="020F0302020204030204"/>
            </a:endParaRPr>
          </a:p>
        </p:txBody>
      </p:sp>
      <p:pic>
        <p:nvPicPr>
          <p:cNvPr id="5" name="図プレースホルダー 4" descr="挿絵, コンパクトディスク が含まれている画像&#10;&#10;説明は自動で生成されたものです">
            <a:extLst>
              <a:ext uri="{FF2B5EF4-FFF2-40B4-BE49-F238E27FC236}">
                <a16:creationId xmlns:a16="http://schemas.microsoft.com/office/drawing/2014/main" id="{66C4A2B0-94FC-0632-8A11-54B999A574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433" r="18433"/>
          <a:stretch/>
        </p:blipFill>
        <p:spPr>
          <a:xfrm>
            <a:off x="6311720" y="1556513"/>
            <a:ext cx="6172200" cy="4873625"/>
          </a:xfrm>
        </p:spPr>
      </p:pic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7A75069-B451-D2B4-00AC-9EDEAE875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7883324"/>
            <a:ext cx="4713527" cy="792524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3" name="図 2" descr="指さししている人（男）のイラスト | 商用可・フリーイラスト素材集｜ちょうどいいイラスト">
            <a:extLst>
              <a:ext uri="{FF2B5EF4-FFF2-40B4-BE49-F238E27FC236}">
                <a16:creationId xmlns:a16="http://schemas.microsoft.com/office/drawing/2014/main" id="{9250E319-1DE1-EFA3-D967-4B3C4D772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983" y="3244107"/>
            <a:ext cx="3646387" cy="328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86555914-3E3F-191D-CD90-264620714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90" y="384416"/>
            <a:ext cx="8374284" cy="1094069"/>
          </a:xfrm>
        </p:spPr>
        <p:txBody>
          <a:bodyPr>
            <a:normAutofit fontScale="90000"/>
          </a:bodyPr>
          <a:lstStyle/>
          <a:p>
            <a:r>
              <a:rPr lang="ja-JP" altLang="en-US" b="1">
                <a:ea typeface="游ゴシック Light"/>
                <a:cs typeface="Calibri Light"/>
              </a:rPr>
              <a:t>e-sports​をイメージアップするにはどうすればいいのか</a:t>
            </a:r>
            <a:endParaRPr lang="ja-JP" altLang="en-US" b="1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F81949-46F0-958C-CB57-5F1DC2F5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010" y="8191701"/>
            <a:ext cx="10515600" cy="4351338"/>
          </a:xfrm>
        </p:spPr>
        <p:txBody>
          <a:bodyPr/>
          <a:lstStyle/>
          <a:p>
            <a:endParaRPr lang="ja-JP" altLang="en-US"/>
          </a:p>
        </p:txBody>
      </p:sp>
      <p:pic>
        <p:nvPicPr>
          <p:cNvPr id="9" name="図 8" descr="eーsportsイラスト｜無料イラスト・フリー素材なら「イラストAC」">
            <a:extLst>
              <a:ext uri="{FF2B5EF4-FFF2-40B4-BE49-F238E27FC236}">
                <a16:creationId xmlns:a16="http://schemas.microsoft.com/office/drawing/2014/main" id="{BEA8B265-2BBC-2C36-0037-FA353489B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12" y="1567217"/>
            <a:ext cx="7122117" cy="5195660"/>
          </a:xfrm>
          <a:prstGeom prst="rect">
            <a:avLst/>
          </a:prstGeom>
        </p:spPr>
      </p:pic>
      <p:pic>
        <p:nvPicPr>
          <p:cNvPr id="2" name="図 1" descr="挿絵 が含まれている画像&#10;&#10;説明は自動で生成されたものです">
            <a:extLst>
              <a:ext uri="{FF2B5EF4-FFF2-40B4-BE49-F238E27FC236}">
                <a16:creationId xmlns:a16="http://schemas.microsoft.com/office/drawing/2014/main" id="{50DAF84F-06CD-7E1D-B616-1FB0A6A78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717" y="336977"/>
            <a:ext cx="3130570" cy="65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EAFC92-4C88-4099-BD14-6AFE60E98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1426" y="186970"/>
            <a:ext cx="10515600" cy="1325563"/>
          </a:xfrm>
        </p:spPr>
        <p:txBody>
          <a:bodyPr/>
          <a:lstStyle/>
          <a:p>
            <a:r>
              <a:rPr lang="ja-JP" altLang="en-US" sz="2800">
                <a:ea typeface="游ゴシック Light"/>
              </a:rPr>
              <a:t>　　　　</a:t>
            </a:r>
            <a:r>
              <a:rPr lang="ja-JP" altLang="en-US" sz="2800" b="1">
                <a:ea typeface="游ゴシック Light"/>
              </a:rPr>
              <a:t>次に</a:t>
            </a:r>
            <a:r>
              <a:rPr lang="en-US" altLang="ja-JP" sz="3600" b="1">
                <a:ea typeface="游ゴシック Light"/>
              </a:rPr>
              <a:t>e-sports</a:t>
            </a:r>
            <a:r>
              <a:rPr lang="ja-JP" altLang="en-US" sz="3600" b="1">
                <a:ea typeface="游ゴシック Light"/>
              </a:rPr>
              <a:t>のいいイメージを紹介します</a:t>
            </a:r>
            <a:r>
              <a:rPr lang="ja-JP" altLang="en-US" sz="2800" b="1">
                <a:ea typeface="游ゴシック Light"/>
              </a:rPr>
              <a:t>。</a:t>
            </a:r>
            <a:r>
              <a:rPr kumimoji="1" lang="ja-JP" altLang="en-US">
                <a:ea typeface="游ゴシック Light"/>
              </a:rPr>
              <a:t>　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5F7A14-588B-4F7C-97EC-6EF7DA951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31209" y="1708993"/>
            <a:ext cx="10120582" cy="43557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kumimoji="1" lang="ja-JP" altLang="en-US">
                <a:ea typeface="游ゴシック"/>
              </a:rPr>
              <a:t>　　　</a:t>
            </a:r>
            <a:r>
              <a:rPr lang="ja-JP" altLang="en-US" b="1">
                <a:ea typeface="游ゴシック"/>
              </a:rPr>
              <a:t>　・チームメイトを</a:t>
            </a:r>
            <a:r>
              <a:rPr lang="ja-JP" altLang="en-US" b="1">
                <a:solidFill>
                  <a:srgbClr val="FF0000"/>
                </a:solidFill>
                <a:ea typeface="游ゴシック"/>
              </a:rPr>
              <a:t>大切</a:t>
            </a:r>
            <a:r>
              <a:rPr lang="ja-JP" altLang="en-US" b="1">
                <a:ea typeface="游ゴシック"/>
              </a:rPr>
              <a:t>にしそう。</a:t>
            </a:r>
          </a:p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　　　・夢中になれて</a:t>
            </a:r>
            <a:r>
              <a:rPr lang="ja-JP" altLang="en-US" sz="3200" b="1">
                <a:solidFill>
                  <a:srgbClr val="FF0000"/>
                </a:solidFill>
                <a:ea typeface="游ゴシック"/>
              </a:rPr>
              <a:t>楽しそう</a:t>
            </a:r>
            <a:r>
              <a:rPr lang="ja-JP" altLang="en-US" sz="3200" b="1">
                <a:ea typeface="游ゴシック"/>
              </a:rPr>
              <a:t>。</a:t>
            </a:r>
            <a:endParaRPr lang="en-US" altLang="ja-JP" sz="3200" b="1">
              <a:ea typeface="游ゴシック"/>
            </a:endParaRPr>
          </a:p>
          <a:p>
            <a:pPr marL="0" indent="0">
              <a:buNone/>
            </a:pPr>
            <a:r>
              <a:rPr kumimoji="1" lang="ja-JP" altLang="en-US" sz="3200" b="1">
                <a:ea typeface="游ゴシック"/>
              </a:rPr>
              <a:t>　　</a:t>
            </a:r>
            <a:r>
              <a:rPr lang="ja-JP" altLang="en-US" sz="3200" b="1">
                <a:ea typeface="游ゴシック"/>
              </a:rPr>
              <a:t>　・</a:t>
            </a:r>
            <a:r>
              <a:rPr kumimoji="1" lang="ja-JP" altLang="en-US" sz="3200" b="1">
                <a:ea typeface="游ゴシック"/>
              </a:rPr>
              <a:t>まだまだ</a:t>
            </a:r>
            <a:r>
              <a:rPr kumimoji="1" lang="ja-JP" altLang="en-US" sz="3200" b="1">
                <a:solidFill>
                  <a:srgbClr val="FF0000"/>
                </a:solidFill>
                <a:ea typeface="游ゴシック"/>
              </a:rPr>
              <a:t>発展していく</a:t>
            </a:r>
            <a:r>
              <a:rPr kumimoji="1" lang="ja-JP" altLang="en-US" sz="3200" b="1">
                <a:ea typeface="游ゴシック"/>
              </a:rPr>
              <a:t>もの</a:t>
            </a:r>
            <a:r>
              <a:rPr lang="ja-JP" altLang="en-US" sz="3200" b="1">
                <a:ea typeface="游ゴシック"/>
              </a:rPr>
              <a:t>。</a:t>
            </a:r>
            <a:endParaRPr lang="en-US" altLang="ja-JP" sz="3200" b="1">
              <a:ea typeface="游ゴシック"/>
            </a:endParaRPr>
          </a:p>
          <a:p>
            <a:pPr marL="0" indent="0">
              <a:buNone/>
            </a:pPr>
            <a:r>
              <a:rPr kumimoji="1" lang="ja-JP" altLang="en-US" sz="3200" b="1">
                <a:ea typeface="游ゴシック"/>
              </a:rPr>
              <a:t>　　</a:t>
            </a:r>
            <a:r>
              <a:rPr lang="ja-JP" altLang="en-US" sz="3200" b="1">
                <a:ea typeface="游ゴシック"/>
              </a:rPr>
              <a:t>　・</a:t>
            </a:r>
            <a:r>
              <a:rPr kumimoji="1" lang="ja-JP" altLang="en-US" sz="3200" b="1">
                <a:solidFill>
                  <a:srgbClr val="FF0000"/>
                </a:solidFill>
                <a:ea typeface="游ゴシック"/>
              </a:rPr>
              <a:t>コミュニケーション力</a:t>
            </a:r>
            <a:r>
              <a:rPr kumimoji="1" lang="ja-JP" altLang="en-US" sz="3200" b="1">
                <a:ea typeface="游ゴシック"/>
              </a:rPr>
              <a:t>や</a:t>
            </a:r>
            <a:r>
              <a:rPr kumimoji="1" lang="ja-JP" altLang="en-US" sz="3200" b="1">
                <a:solidFill>
                  <a:srgbClr val="FF0000"/>
                </a:solidFill>
                <a:ea typeface="游ゴシック"/>
              </a:rPr>
              <a:t>人間力</a:t>
            </a:r>
            <a:r>
              <a:rPr kumimoji="1" lang="ja-JP" altLang="en-US" sz="3200" b="1">
                <a:ea typeface="游ゴシック"/>
              </a:rPr>
              <a:t>がある。</a:t>
            </a:r>
            <a:endParaRPr lang="ja-JP" altLang="en-US" sz="3200" b="1">
              <a:ea typeface="游ゴシック"/>
            </a:endParaRPr>
          </a:p>
          <a:p>
            <a:pPr marL="0" indent="0">
              <a:buNone/>
            </a:pPr>
            <a:r>
              <a:rPr kumimoji="1" lang="ja-JP" altLang="en-US" sz="3200" b="1">
                <a:ea typeface="游ゴシック"/>
              </a:rPr>
              <a:t>　　　</a:t>
            </a:r>
            <a:r>
              <a:rPr lang="ja-JP" altLang="en-US" sz="3200" b="1">
                <a:ea typeface="游ゴシック"/>
              </a:rPr>
              <a:t>・誰でも</a:t>
            </a:r>
            <a:r>
              <a:rPr lang="ja-JP" altLang="en-US" sz="3200" b="1">
                <a:solidFill>
                  <a:srgbClr val="FF0000"/>
                </a:solidFill>
                <a:ea typeface="游ゴシック"/>
              </a:rPr>
              <a:t>楽しめる</a:t>
            </a:r>
            <a:r>
              <a:rPr lang="ja-JP" altLang="en-US" sz="3200" b="1">
                <a:ea typeface="游ゴシック"/>
              </a:rPr>
              <a:t>。　</a:t>
            </a:r>
            <a:endParaRPr lang="en-US" altLang="ja-JP" sz="3200" b="1">
              <a:ea typeface="游ゴシック"/>
            </a:endParaRPr>
          </a:p>
          <a:p>
            <a:pPr marL="0" indent="0">
              <a:buNone/>
            </a:pPr>
            <a:r>
              <a:rPr lang="ja-JP" altLang="en-US" sz="3200" b="1">
                <a:ea typeface="游ゴシック"/>
              </a:rPr>
              <a:t>　　　・</a:t>
            </a:r>
            <a:r>
              <a:rPr lang="ja-JP" altLang="en-US" sz="3200" b="1">
                <a:solidFill>
                  <a:srgbClr val="FF0000"/>
                </a:solidFill>
                <a:ea typeface="游ゴシック"/>
              </a:rPr>
              <a:t>社会に必要な能力</a:t>
            </a:r>
            <a:r>
              <a:rPr lang="ja-JP" altLang="en-US" sz="3200" b="1">
                <a:ea typeface="游ゴシック"/>
              </a:rPr>
              <a:t>が身につく。</a:t>
            </a:r>
            <a:endParaRPr lang="ja-JP" b="1">
              <a:ea typeface="游ゴシック"/>
            </a:endParaRPr>
          </a:p>
        </p:txBody>
      </p:sp>
      <p:pic>
        <p:nvPicPr>
          <p:cNvPr id="4" name="図 3" descr="イチオシイラスト｜無料イラスト・フリー素材なら「イラストAC」">
            <a:extLst>
              <a:ext uri="{FF2B5EF4-FFF2-40B4-BE49-F238E27FC236}">
                <a16:creationId xmlns:a16="http://schemas.microsoft.com/office/drawing/2014/main" id="{954B9053-3773-7B5C-3DC0-B4D7468DD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142" y="2062174"/>
            <a:ext cx="3655444" cy="365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1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9DFE4A7-AC2D-E0CA-BEA8-BED554BA1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ja-JP" altLang="en-US" sz="2500" b="1">
                <a:latin typeface="游ゴシック"/>
                <a:ea typeface="游ゴシック"/>
                <a:cs typeface="Calibri"/>
              </a:rPr>
              <a:t>誰にでもわかりやすくe-sports​の</a:t>
            </a:r>
            <a:br>
              <a:rPr lang="ja-JP" altLang="en-US" sz="2500" b="1">
                <a:latin typeface="游ゴシック"/>
                <a:ea typeface="游ゴシック"/>
              </a:rPr>
            </a:br>
            <a:r>
              <a:rPr lang="ja-JP" altLang="en-US" sz="2500" b="1">
                <a:latin typeface="游ゴシック"/>
                <a:ea typeface="游ゴシック"/>
                <a:cs typeface="Calibri"/>
              </a:rPr>
              <a:t>いいイメージを伝えるには</a:t>
            </a:r>
            <a:br>
              <a:rPr lang="ja-JP" altLang="en-US" sz="2500" b="1">
                <a:ea typeface="游ゴシック Light"/>
              </a:rPr>
            </a:br>
            <a:br>
              <a:rPr lang="ja-JP" altLang="en-US" sz="2500" b="1">
                <a:ea typeface="游ゴシック Light"/>
              </a:rPr>
            </a:br>
            <a:br>
              <a:rPr lang="ja-JP" altLang="en-US" sz="2500" b="1">
                <a:ea typeface="游ゴシック Light"/>
              </a:rPr>
            </a:br>
            <a:br>
              <a:rPr lang="ja-JP" altLang="en-US" sz="2500" b="1">
                <a:ea typeface="游ゴシック Light"/>
              </a:rPr>
            </a:br>
            <a:br>
              <a:rPr lang="ja-JP" altLang="en-US" sz="2500" b="1">
                <a:ea typeface="游ゴシック Light"/>
              </a:rPr>
            </a:br>
            <a:endParaRPr lang="ja-JP" altLang="en-US" sz="2500" b="1">
              <a:ea typeface="游ゴシック Light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B414034D-02B5-F273-82E8-A5CB29A4C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524000" y="7011837"/>
            <a:ext cx="10136037" cy="83899"/>
          </a:xfrm>
        </p:spPr>
        <p:txBody>
          <a:bodyPr>
            <a:normAutofit fontScale="25000" lnSpcReduction="20000"/>
          </a:bodyPr>
          <a:lstStyle/>
          <a:p>
            <a:endParaRPr lang="ja-JP" altLang="en-US"/>
          </a:p>
        </p:txBody>
      </p:sp>
      <p:pic>
        <p:nvPicPr>
          <p:cNvPr id="2" name="図 1" descr="どうしようイラスト - No: 171774｜無料イラスト・フリー素材なら「イラストAC」">
            <a:extLst>
              <a:ext uri="{FF2B5EF4-FFF2-40B4-BE49-F238E27FC236}">
                <a16:creationId xmlns:a16="http://schemas.microsoft.com/office/drawing/2014/main" id="{C43230E2-F30C-2647-C9FB-04CCF98F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0" r="-2" b="7318"/>
          <a:stretch/>
        </p:blipFill>
        <p:spPr>
          <a:xfrm>
            <a:off x="-57872" y="10"/>
            <a:ext cx="6005512" cy="6857990"/>
          </a:xfrm>
          <a:prstGeom prst="rect">
            <a:avLst/>
          </a:prstGeom>
        </p:spPr>
      </p:pic>
      <p:pic>
        <p:nvPicPr>
          <p:cNvPr id="5" name="図 4" descr="グラフィカル ユーザー インターフェイス が含まれている画像&#10;&#10;説明は自動で生成されたものです">
            <a:extLst>
              <a:ext uri="{FF2B5EF4-FFF2-40B4-BE49-F238E27FC236}">
                <a16:creationId xmlns:a16="http://schemas.microsoft.com/office/drawing/2014/main" id="{0AFCBC3D-1E92-56F5-18F6-49DE4E5B3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91" y="2642687"/>
            <a:ext cx="5582652" cy="369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9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EE16F02-30FD-400A-995F-78580C77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774" y="365126"/>
            <a:ext cx="9345613" cy="1316038"/>
          </a:xfrm>
        </p:spPr>
        <p:txBody>
          <a:bodyPr>
            <a:normAutofit/>
          </a:bodyPr>
          <a:lstStyle/>
          <a:p>
            <a:r>
              <a:rPr lang="en-US" altLang="ja-JP">
                <a:ea typeface="游ゴシック Light"/>
              </a:rPr>
              <a:t>地域でe-sports​を体験している人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964819-D12B-4AD3-A0D0-638600E6A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V="1">
            <a:off x="13468349" y="2505075"/>
            <a:ext cx="371475" cy="2419350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2056" name="Picture 8" descr="e-スポーツ体験をする子ども e-スポーツ大会滋賀県代表の「じゅん」さんによるデモンストレーションも行われた - びわ湖大津経済新聞">
            <a:extLst>
              <a:ext uri="{FF2B5EF4-FFF2-40B4-BE49-F238E27FC236}">
                <a16:creationId xmlns:a16="http://schemas.microsoft.com/office/drawing/2014/main" id="{2C299567-5F4A-48B7-9E8A-849D4B642E6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4" y="1771650"/>
            <a:ext cx="5713411" cy="472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61C4A710-55D7-4A3C-8CEF-B00DD4DC7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>
            <a:off x="13687424" y="1681163"/>
            <a:ext cx="523875" cy="1157287"/>
          </a:xfrm>
        </p:spPr>
        <p:txBody>
          <a:bodyPr/>
          <a:lstStyle/>
          <a:p>
            <a:endParaRPr kumimoji="1" lang="ja-JP" altLang="en-US"/>
          </a:p>
        </p:txBody>
      </p:sp>
      <p:pic>
        <p:nvPicPr>
          <p:cNvPr id="2054" name="Picture 6" descr="新しいことって、ワクワクする――シニアeスポーツ選手が語る、退職後の「やりがい」 | セゾンのくらし大研究">
            <a:extLst>
              <a:ext uri="{FF2B5EF4-FFF2-40B4-BE49-F238E27FC236}">
                <a16:creationId xmlns:a16="http://schemas.microsoft.com/office/drawing/2014/main" id="{AA5F7545-7F14-4522-834D-F468F9CAE75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771650"/>
            <a:ext cx="5713412" cy="475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4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A4E7608-F589-A2FE-8920-875108EE53AB}"/>
              </a:ext>
            </a:extLst>
          </p:cNvPr>
          <p:cNvSpPr txBox="1"/>
          <p:nvPr/>
        </p:nvSpPr>
        <p:spPr>
          <a:xfrm>
            <a:off x="452378" y="233033"/>
            <a:ext cx="11740587" cy="1476947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kern="1200">
                <a:latin typeface="+mj-lt"/>
                <a:ea typeface="游ゴシック Light"/>
                <a:cs typeface="+mj-cs"/>
              </a:rPr>
              <a:t>E-SPORTS</a:t>
            </a:r>
            <a:r>
              <a:rPr lang="ja-JP" altLang="en-US" sz="5200" kern="1200">
                <a:latin typeface="+mj-lt"/>
                <a:ea typeface="游ゴシック Light"/>
                <a:cs typeface="+mj-cs"/>
              </a:rPr>
              <a:t>のポスター</a:t>
            </a:r>
            <a:r>
              <a:rPr lang="ja-JP" altLang="en-US" sz="5200">
                <a:latin typeface="+mj-lt"/>
                <a:ea typeface="游ゴシック Light"/>
                <a:cs typeface="+mj-cs"/>
              </a:rPr>
              <a:t>（ミンドゥ作）</a:t>
            </a:r>
            <a:endParaRPr lang="ja-JP" altLang="en-US" sz="5200" kern="1200">
              <a:latin typeface="+mj-lt"/>
              <a:ea typeface="游ゴシック Light"/>
              <a:cs typeface="Calibri Light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C3991BB-FB6F-1155-A1A8-37CEFEC09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28" y="1380191"/>
            <a:ext cx="8620238" cy="51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A596D-EAF9-43D3-8268-E12B4A06C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662" y="602673"/>
            <a:ext cx="6179209" cy="21777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z="4000" b="1" kern="1200">
                <a:latin typeface="+mj-lt"/>
                <a:ea typeface="游ゴシック Light"/>
                <a:cs typeface="+mj-cs"/>
              </a:rPr>
              <a:t>私たちができる</a:t>
            </a:r>
            <a:r>
              <a:rPr lang="en-US" altLang="ja-JP" sz="4000" b="1" kern="1200">
                <a:latin typeface="+mj-lt"/>
                <a:ea typeface="游ゴシック Light"/>
                <a:cs typeface="+mj-cs"/>
              </a:rPr>
              <a:t>e-sports​</a:t>
            </a:r>
            <a:r>
              <a:rPr lang="ja-JP" altLang="en-US" sz="4000" b="1" kern="1200">
                <a:latin typeface="+mj-lt"/>
                <a:ea typeface="游ゴシック Light"/>
                <a:cs typeface="+mj-cs"/>
              </a:rPr>
              <a:t>のイメージアップ</a:t>
            </a:r>
            <a:r>
              <a:rPr lang="ja-JP" altLang="en-US" sz="4000" b="1">
                <a:ea typeface="游ゴシック Light"/>
              </a:rPr>
              <a:t>まとめ</a:t>
            </a:r>
            <a:endParaRPr lang="en-US" altLang="ja-JP" sz="4000" b="1" kern="1200">
              <a:latin typeface="+mj-lt"/>
              <a:ea typeface="游ゴシック Light"/>
              <a:cs typeface="+mj-cs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887CE5F4-6058-4DA1-A5F3-736B88806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662" y="2961167"/>
            <a:ext cx="6179209" cy="3215796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ja-JP" sz="2000"/>
          </a:p>
          <a:p>
            <a:pPr marL="0"/>
            <a:endParaRPr lang="en-US" altLang="ja-JP" sz="2000"/>
          </a:p>
          <a:p>
            <a:r>
              <a:rPr lang="ja-JP" altLang="en-US" sz="2000" b="1"/>
              <a:t>地域や身近な場所で</a:t>
            </a:r>
            <a:r>
              <a:rPr lang="en-US" altLang="ja-JP" sz="2000" b="1"/>
              <a:t>e-sports</a:t>
            </a:r>
            <a:r>
              <a:rPr lang="ja-JP" altLang="en-US" sz="2000" b="1"/>
              <a:t>を体験する。</a:t>
            </a:r>
            <a:endParaRPr lang="en-US" altLang="ja-JP" sz="2000" b="1"/>
          </a:p>
          <a:p>
            <a:r>
              <a:rPr lang="ja-JP" altLang="en-US" sz="2000" b="1"/>
              <a:t>ポスターとかを作る。</a:t>
            </a:r>
            <a:endParaRPr lang="en-US" altLang="ja-JP" sz="2000" b="1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245E1D-80CD-47AC-967F-1A8DADE7C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414618" y="8217791"/>
            <a:ext cx="4632325" cy="75111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z="3000">
                <a:ea typeface="游ゴシック"/>
              </a:rPr>
              <a:t>・</a:t>
            </a:r>
          </a:p>
        </p:txBody>
      </p:sp>
      <p:pic>
        <p:nvPicPr>
          <p:cNvPr id="3" name="図 2" descr="わかったイラスト｜無料イラスト・フリー素材なら「イラストAC」">
            <a:extLst>
              <a:ext uri="{FF2B5EF4-FFF2-40B4-BE49-F238E27FC236}">
                <a16:creationId xmlns:a16="http://schemas.microsoft.com/office/drawing/2014/main" id="{33CA9EDF-3EF9-830B-7CBD-13A72076C3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3" b="-3"/>
          <a:stretch/>
        </p:blipFill>
        <p:spPr>
          <a:xfrm>
            <a:off x="637349" y="2777552"/>
            <a:ext cx="4827181" cy="3896833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0084F9-0444-34A9-D14E-44BC0F33E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099" y="240885"/>
            <a:ext cx="13111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3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89A217EF3DB24B98210CE3EE7B1368" ma:contentTypeVersion="12" ma:contentTypeDescription="新しいドキュメントを作成します。" ma:contentTypeScope="" ma:versionID="3cbf27ef7f6c8141e7917561c47636f8">
  <xsd:schema xmlns:xsd="http://www.w3.org/2001/XMLSchema" xmlns:xs="http://www.w3.org/2001/XMLSchema" xmlns:p="http://schemas.microsoft.com/office/2006/metadata/properties" xmlns:ns2="27a439a3-6bda-4692-bced-01bb08ee2b75" targetNamespace="http://schemas.microsoft.com/office/2006/metadata/properties" ma:root="true" ma:fieldsID="dcd115ee4eab784e84cb080ad927bc55" ns2:_="">
    <xsd:import namespace="27a439a3-6bda-4692-bced-01bb08ee2b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a439a3-6bda-4692-bced-01bb08ee2b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画像タグ" ma:readOnly="false" ma:fieldId="{5cf76f15-5ced-4ddc-b409-7134ff3c332f}" ma:taxonomyMulti="true" ma:sspId="48d10230-508a-4083-a2fa-9554a6dd0c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7a439a3-6bda-4692-bced-01bb08ee2b7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A9E0C-E74A-4AFD-8938-13F99CDFC2D7}"/>
</file>

<file path=customXml/itemProps2.xml><?xml version="1.0" encoding="utf-8"?>
<ds:datastoreItem xmlns:ds="http://schemas.openxmlformats.org/officeDocument/2006/customXml" ds:itemID="{760A6464-BD3F-436D-B5A7-BE58748D6B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3ADF940-63E3-4F8E-873E-B595897A89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みんなでやろうe-sports！</vt:lpstr>
      <vt:lpstr>e-sportsを知っていますかとアンケートをとったところの結果</vt:lpstr>
      <vt:lpstr>e-sports​をやってみたいですかとアンケートをとったところの結果</vt:lpstr>
      <vt:lpstr>e-sports​をイメージアップするにはどうすればいいのか</vt:lpstr>
      <vt:lpstr>　　　　次にe-sportsのいいイメージを紹介します。　</vt:lpstr>
      <vt:lpstr>誰にでもわかりやすくe-sports​の いいイメージを伝えるには     </vt:lpstr>
      <vt:lpstr>地域でe-sports​を体験している人</vt:lpstr>
      <vt:lpstr>PowerPoint Presentation</vt:lpstr>
      <vt:lpstr>私たちができるe-sports​のイメージアップまとめ</vt:lpstr>
      <vt:lpstr>おわり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e-sportsについて</dc:title>
  <dc:creator>カツウラ　コウタロウ</dc:creator>
  <cp:revision>1</cp:revision>
  <dcterms:created xsi:type="dcterms:W3CDTF">2024-02-08T06:01:12Z</dcterms:created>
  <dcterms:modified xsi:type="dcterms:W3CDTF">2024-03-12T03:53:18Z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0x0101005689A217EF3DB24B98210CE3EE7B1368</vt:lpwstr>
  </property>
</Properties>
</file>