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3" r:id="rId6"/>
    <p:sldId id="258" r:id="rId7"/>
    <p:sldId id="260" r:id="rId8"/>
    <p:sldId id="261" r:id="rId9"/>
    <p:sldId id="256" r:id="rId10"/>
    <p:sldId id="262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414053-C6AC-4448-9AB1-1292D8EFA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22A6935-701E-43C8-ADD2-725B2F88E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895E08-E261-4D6D-B1FD-7BE7A2ED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229-B2FE-4755-90D4-4AE404662F2E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F83868-DE0D-4552-82F5-F59C214E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607597-06D0-4FEA-990B-4BEC2E02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511-6C70-4281-B5EE-8036A32AA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33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7D46C8-0459-4D40-A9A1-C3AC052A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C4D71E4-F707-4F81-B443-10B234640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2C4B5A-D822-49DD-8490-B396DEF9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229-B2FE-4755-90D4-4AE404662F2E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850F7D-48CE-4A78-82A7-02C303EAE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A77A08-A012-49E2-93A5-557BBA54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511-6C70-4281-B5EE-8036A32AA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3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DF7A39D-523C-4759-96F7-5E52B2E64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92C6EB0-049F-4968-9292-D7D39DAAA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BEAC27-7A8E-4477-B5AB-CEEEBE4B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229-B2FE-4755-90D4-4AE404662F2E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0A658D-1583-4C8A-9A85-152A79062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D84DFB-0F76-44CA-96F2-81B93473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511-6C70-4281-B5EE-8036A32AA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33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DF78DE-7324-4409-9217-A3F9437B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9373FB-929A-4869-825E-B74843F0E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3283C2-4712-459F-B4F8-94F8A8C4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229-B2FE-4755-90D4-4AE404662F2E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9A0F23-9FC5-46EF-A375-AFB76CAB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D1DBE0-5F4B-45D7-B68F-0319F932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511-6C70-4281-B5EE-8036A32AA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04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0C81E6-02F6-421D-98F9-39BEB6072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0E6075-26CC-4284-A76F-46EC31DF5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B1AB7F-2B2D-4740-9E4F-81CAB5AF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229-B2FE-4755-90D4-4AE404662F2E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2EE52B-3473-4A93-B1AA-DC8CE7D6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160B70-6D91-447F-A6AD-68F986530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511-6C70-4281-B5EE-8036A32AA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01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01A58-FFFC-46DC-937A-AE3C1435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FC3DA9-BA45-4B55-AF5F-8C59C6479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D8A747-9B2D-443F-B21E-A82156FA4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5471D9-446B-40BE-A195-10CF96BC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229-B2FE-4755-90D4-4AE404662F2E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59ADE5-35CE-43CC-9650-ACBF9EFB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87C2F0-420B-4AD0-BDF4-CCE39CBB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511-6C70-4281-B5EE-8036A32AA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67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D913D9-A626-4A2F-A66C-3E91AA06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F989722-D271-48F4-880C-0C4942753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279026-76A8-443D-A9DE-E70F0FF69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D12D58E-4260-4D24-BA2E-C5E5F0485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EE8C62C-DF06-4C7A-AA3A-D7AD5F781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486377-8259-4A60-90E9-C7657D32E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229-B2FE-4755-90D4-4AE404662F2E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A073C88-1E1B-4CF7-A7C9-61E374A0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03620E2-CF17-474D-9C96-854DB45E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511-6C70-4281-B5EE-8036A32AA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51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0D943B-9D6D-4DE6-8E68-3C8FB3FF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1CA5B18-EB70-46B6-9097-45569791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229-B2FE-4755-90D4-4AE404662F2E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7363898-1896-433B-AF87-0E352C3A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05804E-1FDA-46BF-B2AE-61D0F195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511-6C70-4281-B5EE-8036A32AA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62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8AC44BC-C631-473C-B866-CE73DCF7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229-B2FE-4755-90D4-4AE404662F2E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16C4F95-B129-413E-86CA-5331B770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65AEE1-C231-4EB8-B572-DB989235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511-6C70-4281-B5EE-8036A32AA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64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D39F67-EC56-46C9-9F9A-C91566A8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4D3668-911A-44BC-A03D-0F4B86B7E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F0E7287-8F9F-41B1-9A5E-B4A961328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2371FE-86ED-420D-84FE-19BF5D35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229-B2FE-4755-90D4-4AE404662F2E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9EA45D-34CF-4017-B637-25772040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6B8080-2F53-4DA3-92B0-ED0C9B40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511-6C70-4281-B5EE-8036A32AA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0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767A92-8E8A-43CF-84E4-91E3C5D6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8C4F94-8D01-4A77-8637-8009696C7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9731EC-5090-4CEB-8C5B-02B016427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7A76D7-0DFA-4E17-9883-B2896766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229-B2FE-4755-90D4-4AE404662F2E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05B8F0-8245-4AFC-B7B0-72B0AC7FC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B17A38-EE49-44F1-9D46-24C1F518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511-6C70-4281-B5EE-8036A32AA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09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06C1539-586D-45BF-95B9-F8ACA06F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61921D-4DC8-4EEB-87BF-A2CF3C9B5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8FF63F-954B-4935-8BDE-66D1F3DC6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A229-B2FE-4755-90D4-4AE404662F2E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D20B39-7D79-4A94-920B-F945E15FE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5F5F73-713B-4A25-BE6D-B684A401B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7D511-6C70-4281-B5EE-8036A32AA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69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765A07-C4DE-496A-8820-9E17F5F7C84D}"/>
              </a:ext>
            </a:extLst>
          </p:cNvPr>
          <p:cNvSpPr txBox="1"/>
          <p:nvPr/>
        </p:nvSpPr>
        <p:spPr>
          <a:xfrm>
            <a:off x="1597474" y="2129304"/>
            <a:ext cx="8997043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6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e</a:t>
            </a:r>
            <a:r>
              <a:rPr kumimoji="1" lang="en-US" altLang="ja-JP" sz="6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-sports</a:t>
            </a:r>
            <a:r>
              <a:rPr kumimoji="1" lang="ja-JP" altLang="en-US" sz="6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</a:t>
            </a:r>
            <a:r>
              <a:rPr kumimoji="1" lang="ja-JP" altLang="en-US" sz="6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デメリット</a:t>
            </a:r>
            <a:r>
              <a:rPr kumimoji="1" lang="ja-JP" altLang="en-US" sz="6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</a:t>
            </a:r>
            <a:endParaRPr kumimoji="1" lang="en-US" altLang="ja-JP" sz="6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6000" dirty="0">
                <a:solidFill>
                  <a:schemeClr val="accent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メリット</a:t>
            </a:r>
            <a:r>
              <a:rPr kumimoji="1" lang="ja-JP" altLang="en-US" sz="6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に変えよう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5B406E-3D8A-4862-AFB7-4762ADAE8EFF}"/>
              </a:ext>
            </a:extLst>
          </p:cNvPr>
          <p:cNvSpPr txBox="1"/>
          <p:nvPr/>
        </p:nvSpPr>
        <p:spPr>
          <a:xfrm>
            <a:off x="1854650" y="4493080"/>
            <a:ext cx="8482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イメージを</a:t>
            </a:r>
            <a:r>
              <a:rPr lang="ja-JP" alt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プラス</a:t>
            </a:r>
            <a:r>
              <a:rPr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にしよう～</a:t>
            </a:r>
            <a:endParaRPr kumimoji="1" lang="ja-JP" altLang="en-US" sz="4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12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コンテンツ プレースホルダー 4">
            <a:extLst>
              <a:ext uri="{FF2B5EF4-FFF2-40B4-BE49-F238E27FC236}">
                <a16:creationId xmlns:a16="http://schemas.microsoft.com/office/drawing/2014/main" id="{479C0DD0-4BE3-4B7C-9F2B-3759A2550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41" y="431800"/>
            <a:ext cx="6302111" cy="627233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4DA02D-F299-4C58-84F7-5A6185710B1C}"/>
              </a:ext>
            </a:extLst>
          </p:cNvPr>
          <p:cNvSpPr txBox="1"/>
          <p:nvPr/>
        </p:nvSpPr>
        <p:spPr>
          <a:xfrm flipH="1">
            <a:off x="444248" y="711200"/>
            <a:ext cx="5473952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インタビュー</a:t>
            </a:r>
            <a:r>
              <a:rPr kumimoji="1" lang="ja-JP" altLang="en-US" sz="4800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の結果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51ADCD-96AD-42B4-9748-2D60B1D974E9}"/>
              </a:ext>
            </a:extLst>
          </p:cNvPr>
          <p:cNvSpPr txBox="1"/>
          <p:nvPr/>
        </p:nvSpPr>
        <p:spPr>
          <a:xfrm>
            <a:off x="444248" y="1921729"/>
            <a:ext cx="56642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デメリット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がある　</a:t>
            </a:r>
            <a:r>
              <a:rPr kumimoji="1" lang="en-US" altLang="ja-JP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1172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</a:t>
            </a:r>
            <a:endParaRPr kumimoji="1"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視力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に問題　　　　</a:t>
            </a:r>
            <a:r>
              <a:rPr lang="en-US" altLang="ja-JP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519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</a:t>
            </a:r>
            <a:endParaRPr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生活が</a:t>
            </a:r>
            <a:r>
              <a:rPr kumimoji="1" lang="ja-JP" altLang="en-US" sz="3600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昼夜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する　</a:t>
            </a:r>
            <a:r>
              <a:rPr kumimoji="1" lang="en-US" altLang="ja-JP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370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</a:t>
            </a:r>
            <a:endParaRPr kumimoji="1"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学力が</a:t>
            </a:r>
            <a:r>
              <a:rPr lang="ja-JP" altLang="en-US" sz="36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低下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する　</a:t>
            </a:r>
            <a:r>
              <a:rPr lang="en-US" altLang="ja-JP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110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</a:t>
            </a:r>
            <a:endParaRPr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その他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</a:t>
            </a:r>
            <a:r>
              <a:rPr kumimoji="1" lang="en-US" altLang="ja-JP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70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A965EC-9563-475E-BACB-435813150D5C}"/>
              </a:ext>
            </a:extLst>
          </p:cNvPr>
          <p:cNvSpPr txBox="1"/>
          <p:nvPr/>
        </p:nvSpPr>
        <p:spPr>
          <a:xfrm>
            <a:off x="444248" y="5284673"/>
            <a:ext cx="48895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デメリット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はない　</a:t>
            </a:r>
            <a:r>
              <a:rPr kumimoji="1" lang="en-US" altLang="ja-JP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173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249292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A97CAD-26AF-407D-8053-1A6541CC11BF}"/>
              </a:ext>
            </a:extLst>
          </p:cNvPr>
          <p:cNvSpPr txBox="1"/>
          <p:nvPr/>
        </p:nvSpPr>
        <p:spPr>
          <a:xfrm>
            <a:off x="609601" y="351064"/>
            <a:ext cx="5486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e</a:t>
            </a:r>
            <a:r>
              <a:rPr kumimoji="1" lang="en-US" altLang="ja-JP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-sports</a:t>
            </a:r>
            <a:r>
              <a:rPr kumimoji="1"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の欠点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A9E467-BF00-4E8A-879C-96C3E9A18D4E}"/>
              </a:ext>
            </a:extLst>
          </p:cNvPr>
          <p:cNvSpPr txBox="1"/>
          <p:nvPr/>
        </p:nvSpPr>
        <p:spPr>
          <a:xfrm>
            <a:off x="609601" y="1396094"/>
            <a:ext cx="4947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目が悪くなる</a:t>
            </a:r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225761-0B1F-4045-9D88-391CFEF5A165}"/>
              </a:ext>
            </a:extLst>
          </p:cNvPr>
          <p:cNvSpPr txBox="1"/>
          <p:nvPr/>
        </p:nvSpPr>
        <p:spPr>
          <a:xfrm>
            <a:off x="1012370" y="2164125"/>
            <a:ext cx="4392385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目と画面の</a:t>
            </a:r>
            <a:r>
              <a:rPr lang="ja-JP" altLang="en-US" sz="3200" dirty="0">
                <a:solidFill>
                  <a:srgbClr val="92D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距離</a:t>
            </a:r>
            <a:endParaRPr lang="en-US" altLang="ja-JP" sz="3200" dirty="0">
              <a:solidFill>
                <a:srgbClr val="92D05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200" dirty="0">
                <a:solidFill>
                  <a:schemeClr val="accent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暗い環境</a:t>
            </a:r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でしている　</a:t>
            </a:r>
            <a:endParaRPr kumimoji="1"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solidFill>
                  <a:srgbClr val="C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長時間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画面を見ている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1B808F-ACBB-4C74-AAC2-176E8952D534}"/>
              </a:ext>
            </a:extLst>
          </p:cNvPr>
          <p:cNvSpPr txBox="1"/>
          <p:nvPr/>
        </p:nvSpPr>
        <p:spPr>
          <a:xfrm>
            <a:off x="609601" y="3855485"/>
            <a:ext cx="387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改善点</a:t>
            </a:r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EF0187-791D-4AD2-AE09-0EE127CA88A1}"/>
              </a:ext>
            </a:extLst>
          </p:cNvPr>
          <p:cNvSpPr txBox="1"/>
          <p:nvPr/>
        </p:nvSpPr>
        <p:spPr>
          <a:xfrm>
            <a:off x="1012370" y="4677076"/>
            <a:ext cx="4090306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画面との距離を</a:t>
            </a:r>
            <a:r>
              <a:rPr kumimoji="1" lang="ja-JP" alt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意識</a:t>
            </a:r>
            <a:endParaRPr kumimoji="1" lang="en-US" altLang="ja-JP" sz="3200" dirty="0">
              <a:solidFill>
                <a:schemeClr val="accent1">
                  <a:lumMod val="60000"/>
                  <a:lumOff val="4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solidFill>
                  <a:schemeClr val="accent4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電気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をつける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200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休憩</a:t>
            </a:r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をする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B4C55A5-60DF-462B-B26F-F777432A1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70" y="-122744"/>
            <a:ext cx="3878036" cy="358502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3130073-4DA2-411F-A35C-5501E7B3A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88" y="3462285"/>
            <a:ext cx="3520212" cy="3520212"/>
          </a:xfrm>
          <a:prstGeom prst="rect">
            <a:avLst/>
          </a:prstGeom>
        </p:spPr>
      </p:pic>
      <p:sp>
        <p:nvSpPr>
          <p:cNvPr id="15" name="矢印: 二方向 14">
            <a:extLst>
              <a:ext uri="{FF2B5EF4-FFF2-40B4-BE49-F238E27FC236}">
                <a16:creationId xmlns:a16="http://schemas.microsoft.com/office/drawing/2014/main" id="{E29F4C93-44B0-4D05-9380-E4B0F3AC2546}"/>
              </a:ext>
            </a:extLst>
          </p:cNvPr>
          <p:cNvSpPr/>
          <p:nvPr/>
        </p:nvSpPr>
        <p:spPr>
          <a:xfrm rot="5400000" flipV="1">
            <a:off x="10133022" y="3271837"/>
            <a:ext cx="1274062" cy="127686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58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3D8170-FA0D-490D-B122-55109E5B7C88}"/>
              </a:ext>
            </a:extLst>
          </p:cNvPr>
          <p:cNvSpPr txBox="1"/>
          <p:nvPr/>
        </p:nvSpPr>
        <p:spPr>
          <a:xfrm>
            <a:off x="538844" y="359229"/>
            <a:ext cx="5557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e</a:t>
            </a:r>
            <a:r>
              <a:rPr kumimoji="1" lang="en-US" altLang="ja-JP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-sports</a:t>
            </a:r>
            <a:r>
              <a:rPr kumimoji="1"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の欠点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C3A677-D9E4-4C82-9AE8-166B115FDB92}"/>
              </a:ext>
            </a:extLst>
          </p:cNvPr>
          <p:cNvSpPr txBox="1"/>
          <p:nvPr/>
        </p:nvSpPr>
        <p:spPr>
          <a:xfrm>
            <a:off x="538844" y="1387929"/>
            <a:ext cx="502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生活リズムの崩壊</a:t>
            </a:r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1AA0AE-144A-4995-AD93-0C8C2AF8B779}"/>
              </a:ext>
            </a:extLst>
          </p:cNvPr>
          <p:cNvSpPr txBox="1"/>
          <p:nvPr/>
        </p:nvSpPr>
        <p:spPr>
          <a:xfrm>
            <a:off x="938893" y="2139630"/>
            <a:ext cx="4090308" cy="160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tx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寝不足</a:t>
            </a:r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になる</a:t>
            </a:r>
            <a:endParaRPr kumimoji="1"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solidFill>
                  <a:schemeClr val="accent6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生活習慣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が悪くなる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体調不良</a:t>
            </a:r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になる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7E3E192-A19B-45E4-AEED-A42729AEBD26}"/>
              </a:ext>
            </a:extLst>
          </p:cNvPr>
          <p:cNvSpPr txBox="1"/>
          <p:nvPr/>
        </p:nvSpPr>
        <p:spPr>
          <a:xfrm>
            <a:off x="538844" y="3852777"/>
            <a:ext cx="301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改善点</a:t>
            </a:r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B83B3D-9E50-44BC-8D6A-47BC47C2F981}"/>
              </a:ext>
            </a:extLst>
          </p:cNvPr>
          <p:cNvSpPr txBox="1"/>
          <p:nvPr/>
        </p:nvSpPr>
        <p:spPr>
          <a:xfrm>
            <a:off x="938892" y="4629916"/>
            <a:ext cx="5023755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寝る時間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を決める</a:t>
            </a:r>
            <a:endParaRPr kumimoji="1"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ゲームしない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日を作る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体調管理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をする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41AAEED-5CC1-42DD-BC5F-B980DE256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21048"/>
            <a:ext cx="3310252" cy="331025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69D0E3F-1CFB-4103-970C-9E4E24C3B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51" y="2943518"/>
            <a:ext cx="3477981" cy="3864424"/>
          </a:xfrm>
          <a:prstGeom prst="rect">
            <a:avLst/>
          </a:prstGeom>
        </p:spPr>
      </p:pic>
      <p:sp>
        <p:nvSpPr>
          <p:cNvPr id="13" name="矢印: 二方向 12">
            <a:extLst>
              <a:ext uri="{FF2B5EF4-FFF2-40B4-BE49-F238E27FC236}">
                <a16:creationId xmlns:a16="http://schemas.microsoft.com/office/drawing/2014/main" id="{4D7E56FE-BF4E-46CF-90CE-300131D2D0FF}"/>
              </a:ext>
            </a:extLst>
          </p:cNvPr>
          <p:cNvSpPr/>
          <p:nvPr/>
        </p:nvSpPr>
        <p:spPr>
          <a:xfrm rot="16200000" flipH="1">
            <a:off x="9822457" y="3733446"/>
            <a:ext cx="1637395" cy="122390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DC018E-4501-43C9-AD43-9F8C6B61ED60}"/>
              </a:ext>
            </a:extLst>
          </p:cNvPr>
          <p:cNvSpPr txBox="1"/>
          <p:nvPr/>
        </p:nvSpPr>
        <p:spPr>
          <a:xfrm>
            <a:off x="489857" y="366627"/>
            <a:ext cx="5290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e</a:t>
            </a:r>
            <a:r>
              <a:rPr lang="en-US" altLang="ja-JP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-s</a:t>
            </a:r>
            <a:r>
              <a:rPr kumimoji="1" lang="en-US" altLang="ja-JP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ports</a:t>
            </a:r>
            <a:r>
              <a:rPr kumimoji="1"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の欠点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3B2279-B2BB-4075-8184-A53F96E5C5CF}"/>
              </a:ext>
            </a:extLst>
          </p:cNvPr>
          <p:cNvSpPr txBox="1"/>
          <p:nvPr/>
        </p:nvSpPr>
        <p:spPr>
          <a:xfrm>
            <a:off x="489857" y="1289957"/>
            <a:ext cx="529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人間関係が悪くなる</a:t>
            </a:r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FC976A-B7E2-4710-A5D9-E0334A6CD648}"/>
              </a:ext>
            </a:extLst>
          </p:cNvPr>
          <p:cNvSpPr txBox="1"/>
          <p:nvPr/>
        </p:nvSpPr>
        <p:spPr>
          <a:xfrm>
            <a:off x="873579" y="2074788"/>
            <a:ext cx="6090556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コミュニケーション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がとれない　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外に出る</a:t>
            </a:r>
            <a:r>
              <a:rPr kumimoji="1" lang="ja-JP" altLang="en-US" sz="3200" dirty="0">
                <a:solidFill>
                  <a:schemeClr val="accent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機会</a:t>
            </a:r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が減る</a:t>
            </a:r>
            <a:endParaRPr kumimoji="1"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ゲームをしていて</a:t>
            </a:r>
            <a:r>
              <a:rPr lang="ja-JP" altLang="en-US" sz="32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外出に抵抗</a:t>
            </a:r>
            <a:endParaRPr kumimoji="1" lang="ja-JP" altLang="en-US" sz="3200" dirty="0">
              <a:solidFill>
                <a:schemeClr val="accent6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D4F417-7CD5-434C-B4D9-A1EDFF99F6A4}"/>
              </a:ext>
            </a:extLst>
          </p:cNvPr>
          <p:cNvSpPr txBox="1"/>
          <p:nvPr/>
        </p:nvSpPr>
        <p:spPr>
          <a:xfrm>
            <a:off x="489857" y="3886200"/>
            <a:ext cx="284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改善点</a:t>
            </a:r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2D3EC2-BDE5-4D02-A7AC-9C73CF30586D}"/>
              </a:ext>
            </a:extLst>
          </p:cNvPr>
          <p:cNvSpPr txBox="1"/>
          <p:nvPr/>
        </p:nvSpPr>
        <p:spPr>
          <a:xfrm>
            <a:off x="873578" y="4700511"/>
            <a:ext cx="4538393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ゲームで</a:t>
            </a:r>
            <a:r>
              <a:rPr kumimoji="1" lang="ja-JP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交流</a:t>
            </a:r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する</a:t>
            </a:r>
            <a:endParaRPr kumimoji="1"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外に出る日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を決める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ゲームの</a:t>
            </a:r>
            <a:r>
              <a:rPr kumimoji="1" lang="ja-JP" alt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</a:t>
            </a:r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を決める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92D2D46-268E-4DCB-8C24-57DBC4ECF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54" y="3935163"/>
            <a:ext cx="4830581" cy="3100355"/>
          </a:xfrm>
          <a:prstGeom prst="rect">
            <a:avLst/>
          </a:prstGeom>
        </p:spPr>
      </p:pic>
      <p:sp>
        <p:nvSpPr>
          <p:cNvPr id="19" name="矢印: 下 18">
            <a:extLst>
              <a:ext uri="{FF2B5EF4-FFF2-40B4-BE49-F238E27FC236}">
                <a16:creationId xmlns:a16="http://schemas.microsoft.com/office/drawing/2014/main" id="{C13C8A41-2DFF-441A-AD3D-13F1998AD137}"/>
              </a:ext>
            </a:extLst>
          </p:cNvPr>
          <p:cNvSpPr/>
          <p:nvPr/>
        </p:nvSpPr>
        <p:spPr>
          <a:xfrm>
            <a:off x="8981131" y="3152589"/>
            <a:ext cx="1142994" cy="1053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AD298A9-6D31-4C90-8D6F-ADEDD8CDC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35" y="0"/>
            <a:ext cx="3531586" cy="304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9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616AD2-E302-4BE4-9605-6246BC4FB228}"/>
              </a:ext>
            </a:extLst>
          </p:cNvPr>
          <p:cNvSpPr txBox="1"/>
          <p:nvPr/>
        </p:nvSpPr>
        <p:spPr>
          <a:xfrm>
            <a:off x="498021" y="229214"/>
            <a:ext cx="55843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e-</a:t>
            </a:r>
            <a:r>
              <a:rPr lang="en-US" altLang="ja-JP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sports</a:t>
            </a:r>
            <a:r>
              <a:rPr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の欠点</a:t>
            </a:r>
            <a:endParaRPr lang="en-US" altLang="ja-JP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C85E42-BA63-4B25-B9F9-6D9787BD64EB}"/>
              </a:ext>
            </a:extLst>
          </p:cNvPr>
          <p:cNvSpPr txBox="1"/>
          <p:nvPr/>
        </p:nvSpPr>
        <p:spPr>
          <a:xfrm>
            <a:off x="309674" y="1199575"/>
            <a:ext cx="383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学力の低下</a:t>
            </a:r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022DCD-6AB2-43C4-8541-B4A0283FC16B}"/>
              </a:ext>
            </a:extLst>
          </p:cNvPr>
          <p:cNvSpPr txBox="1"/>
          <p:nvPr/>
        </p:nvSpPr>
        <p:spPr>
          <a:xfrm>
            <a:off x="677635" y="1939104"/>
            <a:ext cx="5812972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C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勉強する時間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が減る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ゲームのこと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ばかり考える</a:t>
            </a:r>
            <a:endParaRPr kumimoji="1"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集中力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が低下する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05112B-1825-4963-97B4-63D05F01C24B}"/>
              </a:ext>
            </a:extLst>
          </p:cNvPr>
          <p:cNvSpPr txBox="1"/>
          <p:nvPr/>
        </p:nvSpPr>
        <p:spPr>
          <a:xfrm>
            <a:off x="309674" y="3786628"/>
            <a:ext cx="257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改善点</a:t>
            </a:r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6F9478-4BFD-47F3-AE2B-859DAB65247B}"/>
              </a:ext>
            </a:extLst>
          </p:cNvPr>
          <p:cNvSpPr txBox="1"/>
          <p:nvPr/>
        </p:nvSpPr>
        <p:spPr>
          <a:xfrm>
            <a:off x="677635" y="4619355"/>
            <a:ext cx="617220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ゲームする</a:t>
            </a:r>
            <a:r>
              <a:rPr kumimoji="1" lang="ja-JP" altLang="en-US" sz="3600" dirty="0">
                <a:solidFill>
                  <a:srgbClr val="92D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を減らす</a:t>
            </a:r>
            <a:endParaRPr kumimoji="1"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ほかに</a:t>
            </a:r>
            <a:r>
              <a:rPr lang="ja-JP" altLang="en-US" sz="36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没頭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できることを探す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モチベーション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を上げる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E07ADB7-789B-4583-BCC7-185376DF3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66" y="3836309"/>
            <a:ext cx="2879073" cy="2879073"/>
          </a:xfrm>
          <a:prstGeom prst="rect">
            <a:avLst/>
          </a:prstGeom>
        </p:spPr>
      </p:pic>
      <p:sp>
        <p:nvSpPr>
          <p:cNvPr id="10" name="矢印: 下 9">
            <a:extLst>
              <a:ext uri="{FF2B5EF4-FFF2-40B4-BE49-F238E27FC236}">
                <a16:creationId xmlns:a16="http://schemas.microsoft.com/office/drawing/2014/main" id="{34DE52F3-55D3-475B-9529-BBBD60D27793}"/>
              </a:ext>
            </a:extLst>
          </p:cNvPr>
          <p:cNvSpPr/>
          <p:nvPr/>
        </p:nvSpPr>
        <p:spPr>
          <a:xfrm>
            <a:off x="8656860" y="2922135"/>
            <a:ext cx="852483" cy="1013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15BEAE3-CE5F-4C11-8E97-95DFCCF84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63" y="-72776"/>
            <a:ext cx="4029081" cy="31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5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F6E509-A446-4F15-A65A-3D5D6B1A9586}"/>
              </a:ext>
            </a:extLst>
          </p:cNvPr>
          <p:cNvSpPr txBox="1"/>
          <p:nvPr/>
        </p:nvSpPr>
        <p:spPr>
          <a:xfrm>
            <a:off x="444500" y="254000"/>
            <a:ext cx="2489200" cy="1117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まとめ</a:t>
            </a:r>
            <a:endParaRPr kumimoji="1" lang="en-US" altLang="ja-JP" sz="66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81A40C-8E97-4783-8356-2B9499C66FF9}"/>
              </a:ext>
            </a:extLst>
          </p:cNvPr>
          <p:cNvSpPr txBox="1"/>
          <p:nvPr/>
        </p:nvSpPr>
        <p:spPr>
          <a:xfrm>
            <a:off x="444500" y="1665643"/>
            <a:ext cx="737870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400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最初はイメージが</a:t>
            </a:r>
            <a:r>
              <a:rPr lang="ja-JP" altLang="en-US" sz="44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悪かった</a:t>
            </a:r>
            <a:endParaRPr lang="en-US" altLang="ja-JP" sz="4400" u="sng" dirty="0">
              <a:solidFill>
                <a:schemeClr val="accent5">
                  <a:lumMod val="60000"/>
                  <a:lumOff val="4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010845-505B-478D-B6B9-A2DA1DEE9E05}"/>
              </a:ext>
            </a:extLst>
          </p:cNvPr>
          <p:cNvSpPr txBox="1"/>
          <p:nvPr/>
        </p:nvSpPr>
        <p:spPr>
          <a:xfrm>
            <a:off x="4572000" y="3165284"/>
            <a:ext cx="265430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検索、専門学校に行く</a:t>
            </a:r>
            <a:endParaRPr kumimoji="1"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6A444731-4A8B-4B93-BE14-FC62918B79F4}"/>
              </a:ext>
            </a:extLst>
          </p:cNvPr>
          <p:cNvSpPr/>
          <p:nvPr/>
        </p:nvSpPr>
        <p:spPr>
          <a:xfrm>
            <a:off x="2997200" y="2976104"/>
            <a:ext cx="1244600" cy="170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D75110-4A41-4441-AE3C-AAFF5EDE70E6}"/>
              </a:ext>
            </a:extLst>
          </p:cNvPr>
          <p:cNvSpPr txBox="1"/>
          <p:nvPr/>
        </p:nvSpPr>
        <p:spPr>
          <a:xfrm>
            <a:off x="444500" y="5265088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最終的に</a:t>
            </a:r>
            <a:r>
              <a:rPr kumimoji="1" lang="ja-JP" altLang="en-US" sz="40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いいイメージ</a:t>
            </a:r>
            <a:r>
              <a:rPr kumimoji="1" lang="ja-JP" altLang="en-US" sz="4000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もできた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830497C-E426-41F4-AF3A-8E5E902AB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26" y="1461867"/>
            <a:ext cx="5481174" cy="393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81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a439a3-6bda-4692-bced-01bb08ee2b7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89A217EF3DB24B98210CE3EE7B1368" ma:contentTypeVersion="12" ma:contentTypeDescription="新しいドキュメントを作成します。" ma:contentTypeScope="" ma:versionID="3cbf27ef7f6c8141e7917561c47636f8">
  <xsd:schema xmlns:xsd="http://www.w3.org/2001/XMLSchema" xmlns:xs="http://www.w3.org/2001/XMLSchema" xmlns:p="http://schemas.microsoft.com/office/2006/metadata/properties" xmlns:ns2="27a439a3-6bda-4692-bced-01bb08ee2b75" targetNamespace="http://schemas.microsoft.com/office/2006/metadata/properties" ma:root="true" ma:fieldsID="dcd115ee4eab784e84cb080ad927bc55" ns2:_="">
    <xsd:import namespace="27a439a3-6bda-4692-bced-01bb08ee2b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439a3-6bda-4692-bced-01bb08ee2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8d10230-508a-4083-a2fa-9554a6dd0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7F2E95-DC3A-439A-AF12-3E312562D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8914A5-A419-4DC1-B5E4-B1E01F7EDE92}">
  <ds:schemaRefs>
    <ds:schemaRef ds:uri="3149c194-838c-4480-a81d-0b04e9697bba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9ae5bb3-4e23-48a2-a237-c636cc5e04c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0DF1B4-1381-4188-BD47-FDA701414CFD}"/>
</file>

<file path=docProps/app.xml><?xml version="1.0" encoding="utf-8"?>
<Properties xmlns="http://schemas.openxmlformats.org/officeDocument/2006/extended-properties" xmlns:vt="http://schemas.openxmlformats.org/officeDocument/2006/docPropsVTypes">
  <TotalTime>10792</TotalTime>
  <Words>242</Words>
  <Application>Microsoft Office PowerPoint</Application>
  <PresentationFormat>ワイド画面</PresentationFormat>
  <Paragraphs>50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HGP創英角ﾎﾟｯﾌﾟ体</vt:lpstr>
      <vt:lpstr>HGS創英角ﾎﾟｯﾌﾟ体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タカサキ　ロック</dc:creator>
  <cp:lastModifiedBy>タカサキ　ロック</cp:lastModifiedBy>
  <cp:revision>41</cp:revision>
  <dcterms:created xsi:type="dcterms:W3CDTF">2024-03-05T05:59:12Z</dcterms:created>
  <dcterms:modified xsi:type="dcterms:W3CDTF">2024-03-13T23:49:43Z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0x0101005689A217EF3DB24B98210CE3EE7B1368</vt:lpwstr>
  </property>
</Properties>
</file>