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2" r:id="rId7"/>
    <p:sldId id="263" r:id="rId8"/>
    <p:sldId id="268" r:id="rId9"/>
    <p:sldId id="275" r:id="rId10"/>
    <p:sldId id="270" r:id="rId11"/>
    <p:sldId id="27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7A6EE"/>
    <a:srgbClr val="359E18"/>
    <a:srgbClr val="0004FF"/>
    <a:srgbClr val="30FCFF"/>
    <a:srgbClr val="874DFA"/>
    <a:srgbClr val="FA6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5DB9E-403D-42AB-B312-142C641A949D}" v="8" dt="2024-03-11T05:43:18.557"/>
    <p1510:client id="{180C3646-3291-43BC-A5C3-657C8B0EACDA}" v="71" dt="2024-03-11T06:22:12.816"/>
    <p1510:client id="{3FBB78B2-FE67-4353-AE43-C2A3A45CE971}" v="2" dt="2024-03-12T03:31:31.116"/>
    <p1510:client id="{55A05BED-AFE2-4DDA-B840-898685F19005}" v="3" dt="2024-03-12T03:50:15.105"/>
    <p1510:client id="{6FAD3F28-3F7B-4083-B1E1-151D19C796A8}" v="1" dt="2024-03-11T00:26:46.005"/>
    <p1510:client id="{6FF4712F-206B-46DE-8F0E-FAE01218776B}" v="5" dt="2024-03-11T00:32:45.813"/>
    <p1510:client id="{B0505560-8BD5-4F83-8712-4D8A06CDE2EB}" v="184" dt="2024-03-11T06:16:24.533"/>
    <p1510:client id="{C1C4D91F-047A-4556-A672-6E9D9DF7D1B5}" v="531" dt="2024-03-12T04:01:45.295"/>
    <p1510:client id="{C8C9730F-8C81-4E99-B0D3-812554214916}" v="3" dt="2024-03-11T06:18:36.408"/>
    <p1510:client id="{CB1EB335-FE5D-4667-8C26-CCABE6604BB2}" v="53" dt="2024-03-11T06:13:15.179"/>
    <p1510:client id="{CDC2424F-9626-48CF-A1C8-D26E049454D4}" v="100" dt="2024-03-11T06:03:41.421"/>
    <p1510:client id="{E8961901-245F-480D-A100-DC41064A54A2}" v="125" dt="2024-03-12T01:14:28.110"/>
    <p1510:client id="{F67AD315-4482-4017-96F3-6D9A0C920498}" v="21" dt="2024-03-12T03:47:12.780"/>
    <p1510:client id="{F830AF2A-BEF9-40A3-8F9D-119DEA85A94C}" v="2" dt="2024-03-12T03:35:42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DC2424F-9626-48CF-A1C8-D26E049454D4}"/>
    <pc:docChg chg="modSld">
      <pc:chgData name="" userId="" providerId="" clId="Web-{CDC2424F-9626-48CF-A1C8-D26E049454D4}" dt="2024-03-11T05:38:56.560" v="3"/>
      <pc:docMkLst>
        <pc:docMk/>
      </pc:docMkLst>
      <pc:sldChg chg="delSp modSp delAnim">
        <pc:chgData name="" userId="" providerId="" clId="Web-{CDC2424F-9626-48CF-A1C8-D26E049454D4}" dt="2024-03-11T05:38:56.560" v="3"/>
        <pc:sldMkLst>
          <pc:docMk/>
          <pc:sldMk cId="712232111" sldId="256"/>
        </pc:sldMkLst>
        <pc:spChg chg="mod">
          <ac:chgData name="" userId="" providerId="" clId="Web-{CDC2424F-9626-48CF-A1C8-D26E049454D4}" dt="2024-03-11T05:38:54.591" v="1" actId="20577"/>
          <ac:spMkLst>
            <pc:docMk/>
            <pc:sldMk cId="712232111" sldId="256"/>
            <ac:spMk id="6" creationId="{DA85CB35-4907-F324-4422-54B8C8DC3755}"/>
          </ac:spMkLst>
        </pc:spChg>
        <pc:picChg chg="del mod">
          <ac:chgData name="" userId="" providerId="" clId="Web-{CDC2424F-9626-48CF-A1C8-D26E049454D4}" dt="2024-03-11T05:38:56.560" v="3"/>
          <ac:picMkLst>
            <pc:docMk/>
            <pc:sldMk cId="712232111" sldId="256"/>
            <ac:picMk id="4" creationId="{8D9E2190-7038-414B-BAEC-1994D4AB4E6B}"/>
          </ac:picMkLst>
        </pc:picChg>
      </pc:sldChg>
    </pc:docChg>
  </pc:docChgLst>
  <pc:docChgLst>
    <pc:chgData name="ハナワ　ヨネ" userId="S::4566670@school.city.osaka.jp::ab7bd9fe-1739-4772-9f78-08922368351e" providerId="AD" clId="Web-{5EF77F5F-1D0A-440F-BBED-2A71C5B51A37}"/>
    <pc:docChg chg="addSld delSld modSld sldOrd">
      <pc:chgData name="ハナワ　ヨネ" userId="S::4566670@school.city.osaka.jp::ab7bd9fe-1739-4772-9f78-08922368351e" providerId="AD" clId="Web-{5EF77F5F-1D0A-440F-BBED-2A71C5B51A37}" dt="2024-03-06T06:20:10.123" v="87"/>
      <pc:docMkLst>
        <pc:docMk/>
      </pc:docMkLst>
      <pc:sldChg chg="ord">
        <pc:chgData name="ハナワ　ヨネ" userId="S::4566670@school.city.osaka.jp::ab7bd9fe-1739-4772-9f78-08922368351e" providerId="AD" clId="Web-{5EF77F5F-1D0A-440F-BBED-2A71C5B51A37}" dt="2024-03-06T06:19:59.951" v="86"/>
        <pc:sldMkLst>
          <pc:docMk/>
          <pc:sldMk cId="4099798585" sldId="265"/>
        </pc:sldMkLst>
      </pc:sldChg>
      <pc:sldChg chg="addSp delSp modSp ord addAnim">
        <pc:chgData name="ハナワ　ヨネ" userId="S::4566670@school.city.osaka.jp::ab7bd9fe-1739-4772-9f78-08922368351e" providerId="AD" clId="Web-{5EF77F5F-1D0A-440F-BBED-2A71C5B51A37}" dt="2024-03-06T06:19:00.574" v="85"/>
        <pc:sldMkLst>
          <pc:docMk/>
          <pc:sldMk cId="2623910897" sldId="269"/>
        </pc:sldMkLst>
        <pc:spChg chg="mod">
          <ac:chgData name="ハナワ　ヨネ" userId="S::4566670@school.city.osaka.jp::ab7bd9fe-1739-4772-9f78-08922368351e" providerId="AD" clId="Web-{5EF77F5F-1D0A-440F-BBED-2A71C5B51A37}" dt="2024-03-06T06:18:46.245" v="82"/>
          <ac:spMkLst>
            <pc:docMk/>
            <pc:sldMk cId="2623910897" sldId="269"/>
            <ac:spMk id="2" creationId="{E5D2B909-A94A-67CC-3BA8-B546E686BAA5}"/>
          </ac:spMkLst>
        </pc:spChg>
        <pc:spChg chg="del mod">
          <ac:chgData name="ハナワ　ヨネ" userId="S::4566670@school.city.osaka.jp::ab7bd9fe-1739-4772-9f78-08922368351e" providerId="AD" clId="Web-{5EF77F5F-1D0A-440F-BBED-2A71C5B51A37}" dt="2024-03-06T06:09:02.912" v="9"/>
          <ac:spMkLst>
            <pc:docMk/>
            <pc:sldMk cId="2623910897" sldId="269"/>
            <ac:spMk id="3" creationId="{686BB379-8D38-2F69-1C3A-0959294E186F}"/>
          </ac:spMkLst>
        </pc:spChg>
        <pc:spChg chg="add del mod">
          <ac:chgData name="ハナワ　ヨネ" userId="S::4566670@school.city.osaka.jp::ab7bd9fe-1739-4772-9f78-08922368351e" providerId="AD" clId="Web-{5EF77F5F-1D0A-440F-BBED-2A71C5B51A37}" dt="2024-03-06T06:12:16.997" v="27"/>
          <ac:spMkLst>
            <pc:docMk/>
            <pc:sldMk cId="2623910897" sldId="269"/>
            <ac:spMk id="6" creationId="{DBD47993-14B8-1DB7-8722-C87959CA9D3A}"/>
          </ac:spMkLst>
        </pc:spChg>
        <pc:spChg chg="add del">
          <ac:chgData name="ハナワ　ヨネ" userId="S::4566670@school.city.osaka.jp::ab7bd9fe-1739-4772-9f78-08922368351e" providerId="AD" clId="Web-{5EF77F5F-1D0A-440F-BBED-2A71C5B51A37}" dt="2024-03-06T06:13:43.531" v="29"/>
          <ac:spMkLst>
            <pc:docMk/>
            <pc:sldMk cId="2623910897" sldId="269"/>
            <ac:spMk id="7" creationId="{07403F45-DF0E-C373-CF42-C72E30DFD83B}"/>
          </ac:spMkLst>
        </pc:spChg>
        <pc:spChg chg="add mod">
          <ac:chgData name="ハナワ　ヨネ" userId="S::4566670@school.city.osaka.jp::ab7bd9fe-1739-4772-9f78-08922368351e" providerId="AD" clId="Web-{5EF77F5F-1D0A-440F-BBED-2A71C5B51A37}" dt="2024-03-06T06:18:53.761" v="84" actId="1076"/>
          <ac:spMkLst>
            <pc:docMk/>
            <pc:sldMk cId="2623910897" sldId="269"/>
            <ac:spMk id="8" creationId="{7459ABD5-3E21-7C7A-80BE-997A7665E2BE}"/>
          </ac:spMkLst>
        </pc:spChg>
        <pc:spChg chg="add del">
          <ac:chgData name="ハナワ　ヨネ" userId="S::4566670@school.city.osaka.jp::ab7bd9fe-1739-4772-9f78-08922368351e" providerId="AD" clId="Web-{5EF77F5F-1D0A-440F-BBED-2A71C5B51A37}" dt="2024-03-06T06:15:25.754" v="37"/>
          <ac:spMkLst>
            <pc:docMk/>
            <pc:sldMk cId="2623910897" sldId="269"/>
            <ac:spMk id="9" creationId="{07403F45-DF0E-C373-CF42-C72E30DFD83B}"/>
          </ac:spMkLst>
        </pc:spChg>
        <pc:spChg chg="add del">
          <ac:chgData name="ハナワ　ヨネ" userId="S::4566670@school.city.osaka.jp::ab7bd9fe-1739-4772-9f78-08922368351e" providerId="AD" clId="Web-{5EF77F5F-1D0A-440F-BBED-2A71C5B51A37}" dt="2024-03-06T06:16:43.241" v="43"/>
          <ac:spMkLst>
            <pc:docMk/>
            <pc:sldMk cId="2623910897" sldId="269"/>
            <ac:spMk id="10" creationId="{227AD5D8-4056-EC75-2ED6-11E8C880D911}"/>
          </ac:spMkLst>
        </pc:spChg>
        <pc:picChg chg="add mod ord">
          <ac:chgData name="ハナワ　ヨネ" userId="S::4566670@school.city.osaka.jp::ab7bd9fe-1739-4772-9f78-08922368351e" providerId="AD" clId="Web-{5EF77F5F-1D0A-440F-BBED-2A71C5B51A37}" dt="2024-03-06T06:18:52.089" v="83" actId="1076"/>
          <ac:picMkLst>
            <pc:docMk/>
            <pc:sldMk cId="2623910897" sldId="269"/>
            <ac:picMk id="4" creationId="{7A5621BB-3B20-A0A9-4C25-4E618B589966}"/>
          </ac:picMkLst>
        </pc:picChg>
        <pc:picChg chg="add del mod">
          <ac:chgData name="ハナワ　ヨネ" userId="S::4566670@school.city.osaka.jp::ab7bd9fe-1739-4772-9f78-08922368351e" providerId="AD" clId="Web-{5EF77F5F-1D0A-440F-BBED-2A71C5B51A37}" dt="2024-03-06T06:11:13.542" v="17"/>
          <ac:picMkLst>
            <pc:docMk/>
            <pc:sldMk cId="2623910897" sldId="269"/>
            <ac:picMk id="5" creationId="{F1AE0E9F-7A62-6C79-2E2E-EDBB2F7AE8EF}"/>
          </ac:picMkLst>
        </pc:picChg>
      </pc:sldChg>
      <pc:sldChg chg="new del">
        <pc:chgData name="ハナワ　ヨネ" userId="S::4566670@school.city.osaka.jp::ab7bd9fe-1739-4772-9f78-08922368351e" providerId="AD" clId="Web-{5EF77F5F-1D0A-440F-BBED-2A71C5B51A37}" dt="2024-03-06T06:15:47.067" v="39"/>
        <pc:sldMkLst>
          <pc:docMk/>
          <pc:sldMk cId="490107673" sldId="271"/>
        </pc:sldMkLst>
      </pc:sldChg>
      <pc:sldChg chg="new del">
        <pc:chgData name="ハナワ　ヨネ" userId="S::4566670@school.city.osaka.jp::ab7bd9fe-1739-4772-9f78-08922368351e" providerId="AD" clId="Web-{5EF77F5F-1D0A-440F-BBED-2A71C5B51A37}" dt="2024-03-06T06:16:05.255" v="41"/>
        <pc:sldMkLst>
          <pc:docMk/>
          <pc:sldMk cId="525807882" sldId="271"/>
        </pc:sldMkLst>
      </pc:sldChg>
      <pc:sldChg chg="new">
        <pc:chgData name="ハナワ　ヨネ" userId="S::4566670@school.city.osaka.jp::ab7bd9fe-1739-4772-9f78-08922368351e" providerId="AD" clId="Web-{5EF77F5F-1D0A-440F-BBED-2A71C5B51A37}" dt="2024-03-06T06:20:10.123" v="87"/>
        <pc:sldMkLst>
          <pc:docMk/>
          <pc:sldMk cId="2552262104" sldId="271"/>
        </pc:sldMkLst>
      </pc:sldChg>
    </pc:docChg>
  </pc:docChgLst>
  <pc:docChgLst>
    <pc:chgData name="ソン　スイン" userId="S::8012425@school.city.osaka.jp::8539b845-6995-47ed-b379-53d4b3eac51b" providerId="AD" clId="Web-{6FAD3F28-3F7B-4083-B1E1-151D19C796A8}"/>
    <pc:docChg chg="modSld">
      <pc:chgData name="ソン　スイン" userId="S::8012425@school.city.osaka.jp::8539b845-6995-47ed-b379-53d4b3eac51b" providerId="AD" clId="Web-{6FAD3F28-3F7B-4083-B1E1-151D19C796A8}" dt="2024-03-11T00:26:46.005" v="0" actId="14100"/>
      <pc:docMkLst>
        <pc:docMk/>
      </pc:docMkLst>
      <pc:sldChg chg="modSp">
        <pc:chgData name="ソン　スイン" userId="S::8012425@school.city.osaka.jp::8539b845-6995-47ed-b379-53d4b3eac51b" providerId="AD" clId="Web-{6FAD3F28-3F7B-4083-B1E1-151D19C796A8}" dt="2024-03-11T00:26:46.005" v="0" actId="14100"/>
        <pc:sldMkLst>
          <pc:docMk/>
          <pc:sldMk cId="712232111" sldId="256"/>
        </pc:sldMkLst>
        <pc:picChg chg="mod">
          <ac:chgData name="ソン　スイン" userId="S::8012425@school.city.osaka.jp::8539b845-6995-47ed-b379-53d4b3eac51b" providerId="AD" clId="Web-{6FAD3F28-3F7B-4083-B1E1-151D19C796A8}" dt="2024-03-11T00:26:46.005" v="0" actId="14100"/>
          <ac:picMkLst>
            <pc:docMk/>
            <pc:sldMk cId="712232111" sldId="256"/>
            <ac:picMk id="4" creationId="{8D9E2190-7038-414B-BAEC-1994D4AB4E6B}"/>
          </ac:picMkLst>
        </pc:picChg>
      </pc:sldChg>
    </pc:docChg>
  </pc:docChgLst>
  <pc:docChgLst>
    <pc:chgData name="ソン　スイン" userId="S::8012425@school.city.osaka.jp::8539b845-6995-47ed-b379-53d4b3eac51b" providerId="AD" clId="Web-{C90EC4E7-0DDD-4F67-836D-5768C1D0D00F}"/>
    <pc:docChg chg="modSld sldOrd">
      <pc:chgData name="ソン　スイン" userId="S::8012425@school.city.osaka.jp::8539b845-6995-47ed-b379-53d4b3eac51b" providerId="AD" clId="Web-{C90EC4E7-0DDD-4F67-836D-5768C1D0D00F}" dt="2024-02-21T06:09:06.663" v="7"/>
      <pc:docMkLst>
        <pc:docMk/>
      </pc:docMkLst>
      <pc:sldChg chg="addSp delSp modSp mod ord setBg">
        <pc:chgData name="ソン　スイン" userId="S::8012425@school.city.osaka.jp::8539b845-6995-47ed-b379-53d4b3eac51b" providerId="AD" clId="Web-{C90EC4E7-0DDD-4F67-836D-5768C1D0D00F}" dt="2024-02-21T06:09:06.663" v="7"/>
        <pc:sldMkLst>
          <pc:docMk/>
          <pc:sldMk cId="3435354014" sldId="260"/>
        </pc:sldMkLst>
        <pc:picChg chg="mod">
          <ac:chgData name="ソン　スイン" userId="S::8012425@school.city.osaka.jp::8539b845-6995-47ed-b379-53d4b3eac51b" providerId="AD" clId="Web-{C90EC4E7-0DDD-4F67-836D-5768C1D0D00F}" dt="2024-02-21T06:03:37.983" v="4" actId="688"/>
          <ac:picMkLst>
            <pc:docMk/>
            <pc:sldMk cId="3435354014" sldId="260"/>
            <ac:picMk id="5" creationId="{6FD19F0E-486D-1F4D-F2FC-D2DD86F19E72}"/>
          </ac:picMkLst>
        </pc:picChg>
        <pc:picChg chg="add del">
          <ac:chgData name="ソン　スイン" userId="S::8012425@school.city.osaka.jp::8539b845-6995-47ed-b379-53d4b3eac51b" providerId="AD" clId="Web-{C90EC4E7-0DDD-4F67-836D-5768C1D0D00F}" dt="2024-02-21T06:09:06.663" v="7"/>
          <ac:picMkLst>
            <pc:docMk/>
            <pc:sldMk cId="3435354014" sldId="260"/>
            <ac:picMk id="6" creationId="{CE97DDCA-CD68-6B82-A0A1-07B0D50D1D09}"/>
          </ac:picMkLst>
        </pc:picChg>
      </pc:sldChg>
    </pc:docChg>
  </pc:docChgLst>
  <pc:docChgLst>
    <pc:chgData name="オザワ　カズヒロ" userId="S::7448645@school.city.osaka.jp::2e4bf8eb-c4b5-40bc-ab34-e6a2e33a80e7" providerId="AD" clId="Web-{C8C9730F-8C81-4E99-B0D3-812554214916}"/>
    <pc:docChg chg="modSld">
      <pc:chgData name="オザワ　カズヒロ" userId="S::7448645@school.city.osaka.jp::2e4bf8eb-c4b5-40bc-ab34-e6a2e33a80e7" providerId="AD" clId="Web-{C8C9730F-8C81-4E99-B0D3-812554214916}" dt="2024-03-11T06:18:36.408" v="2" actId="1076"/>
      <pc:docMkLst>
        <pc:docMk/>
      </pc:docMkLst>
      <pc:sldChg chg="modSp">
        <pc:chgData name="オザワ　カズヒロ" userId="S::7448645@school.city.osaka.jp::2e4bf8eb-c4b5-40bc-ab34-e6a2e33a80e7" providerId="AD" clId="Web-{C8C9730F-8C81-4E99-B0D3-812554214916}" dt="2024-03-11T06:18:36.408" v="2" actId="1076"/>
        <pc:sldMkLst>
          <pc:docMk/>
          <pc:sldMk cId="1481981899" sldId="268"/>
        </pc:sldMkLst>
        <pc:spChg chg="mod">
          <ac:chgData name="オザワ　カズヒロ" userId="S::7448645@school.city.osaka.jp::2e4bf8eb-c4b5-40bc-ab34-e6a2e33a80e7" providerId="AD" clId="Web-{C8C9730F-8C81-4E99-B0D3-812554214916}" dt="2024-03-11T06:16:11.899" v="1" actId="20577"/>
          <ac:spMkLst>
            <pc:docMk/>
            <pc:sldMk cId="1481981899" sldId="268"/>
            <ac:spMk id="3" creationId="{9723F023-887F-9987-4D75-33B4D1898C97}"/>
          </ac:spMkLst>
        </pc:spChg>
        <pc:picChg chg="mod">
          <ac:chgData name="オザワ　カズヒロ" userId="S::7448645@school.city.osaka.jp::2e4bf8eb-c4b5-40bc-ab34-e6a2e33a80e7" providerId="AD" clId="Web-{C8C9730F-8C81-4E99-B0D3-812554214916}" dt="2024-03-11T06:18:36.408" v="2" actId="1076"/>
          <ac:picMkLst>
            <pc:docMk/>
            <pc:sldMk cId="1481981899" sldId="268"/>
            <ac:picMk id="5" creationId="{90CF4BA2-1F99-E07E-D17E-2DB4FF7B2727}"/>
          </ac:picMkLst>
        </pc:picChg>
      </pc:sldChg>
    </pc:docChg>
  </pc:docChgLst>
  <pc:docChgLst>
    <pc:chgData name="ハナワ　ヨネ" userId="S::4566670@school.city.osaka.jp::ab7bd9fe-1739-4772-9f78-08922368351e" providerId="AD" clId="Web-{ACA89AC6-3384-46D9-96D7-2CA8E3262FB2}"/>
    <pc:docChg chg="modSld">
      <pc:chgData name="ハナワ　ヨネ" userId="S::4566670@school.city.osaka.jp::ab7bd9fe-1739-4772-9f78-08922368351e" providerId="AD" clId="Web-{ACA89AC6-3384-46D9-96D7-2CA8E3262FB2}" dt="2024-03-07T05:36:31.833" v="8" actId="20577"/>
      <pc:docMkLst>
        <pc:docMk/>
      </pc:docMkLst>
      <pc:sldChg chg="modSp">
        <pc:chgData name="ハナワ　ヨネ" userId="S::4566670@school.city.osaka.jp::ab7bd9fe-1739-4772-9f78-08922368351e" providerId="AD" clId="Web-{ACA89AC6-3384-46D9-96D7-2CA8E3262FB2}" dt="2024-03-07T05:36:31.833" v="8" actId="20577"/>
        <pc:sldMkLst>
          <pc:docMk/>
          <pc:sldMk cId="3759312376" sldId="272"/>
        </pc:sldMkLst>
        <pc:spChg chg="mod">
          <ac:chgData name="ハナワ　ヨネ" userId="S::4566670@school.city.osaka.jp::ab7bd9fe-1739-4772-9f78-08922368351e" providerId="AD" clId="Web-{ACA89AC6-3384-46D9-96D7-2CA8E3262FB2}" dt="2024-03-07T05:36:31.833" v="8" actId="20577"/>
          <ac:spMkLst>
            <pc:docMk/>
            <pc:sldMk cId="3759312376" sldId="272"/>
            <ac:spMk id="2" creationId="{ABA7C05A-B3AB-205A-4E81-A11258D59313}"/>
          </ac:spMkLst>
        </pc:spChg>
      </pc:sldChg>
    </pc:docChg>
  </pc:docChgLst>
  <pc:docChgLst>
    <pc:chgData name="ソン　スイン" userId="S::8012425@school.city.osaka.jp::8539b845-6995-47ed-b379-53d4b3eac51b" providerId="AD" clId="Web-{04E79D1D-1300-4B5A-A8ED-5E37B093E791}"/>
    <pc:docChg chg="addSld modSld sldOrd">
      <pc:chgData name="ソン　スイン" userId="S::8012425@school.city.osaka.jp::8539b845-6995-47ed-b379-53d4b3eac51b" providerId="AD" clId="Web-{04E79D1D-1300-4B5A-A8ED-5E37B093E791}" dt="2024-03-04T06:24:21.252" v="445"/>
      <pc:docMkLst>
        <pc:docMk/>
      </pc:docMkLst>
      <pc:sldChg chg="ord">
        <pc:chgData name="ソン　スイン" userId="S::8012425@school.city.osaka.jp::8539b845-6995-47ed-b379-53d4b3eac51b" providerId="AD" clId="Web-{04E79D1D-1300-4B5A-A8ED-5E37B093E791}" dt="2024-03-04T05:49:20.131" v="0"/>
        <pc:sldMkLst>
          <pc:docMk/>
          <pc:sldMk cId="3435354014" sldId="260"/>
        </pc:sldMkLst>
      </pc:sldChg>
      <pc:sldChg chg="modSp">
        <pc:chgData name="ソン　スイン" userId="S::8012425@school.city.osaka.jp::8539b845-6995-47ed-b379-53d4b3eac51b" providerId="AD" clId="Web-{04E79D1D-1300-4B5A-A8ED-5E37B093E791}" dt="2024-03-04T06:09:26.562" v="256"/>
        <pc:sldMkLst>
          <pc:docMk/>
          <pc:sldMk cId="3638509541" sldId="263"/>
        </pc:sldMkLst>
        <pc:picChg chg="ord">
          <ac:chgData name="ソン　スイン" userId="S::8012425@school.city.osaka.jp::8539b845-6995-47ed-b379-53d4b3eac51b" providerId="AD" clId="Web-{04E79D1D-1300-4B5A-A8ED-5E37B093E791}" dt="2024-03-04T06:09:26.562" v="256"/>
          <ac:picMkLst>
            <pc:docMk/>
            <pc:sldMk cId="3638509541" sldId="263"/>
            <ac:picMk id="38" creationId="{5C34EB8C-0B73-2445-9643-56032648985B}"/>
          </ac:picMkLst>
        </pc:picChg>
      </pc:sldChg>
      <pc:sldChg chg="modSp new ord">
        <pc:chgData name="ソン　スイン" userId="S::8012425@school.city.osaka.jp::8539b845-6995-47ed-b379-53d4b3eac51b" providerId="AD" clId="Web-{04E79D1D-1300-4B5A-A8ED-5E37B093E791}" dt="2024-03-04T06:20:55.279" v="444" actId="20577"/>
        <pc:sldMkLst>
          <pc:docMk/>
          <pc:sldMk cId="4099798585" sldId="265"/>
        </pc:sldMkLst>
        <pc:spChg chg="mod">
          <ac:chgData name="ソン　スイン" userId="S::8012425@school.city.osaka.jp::8539b845-6995-47ed-b379-53d4b3eac51b" providerId="AD" clId="Web-{04E79D1D-1300-4B5A-A8ED-5E37B093E791}" dt="2024-03-04T06:13:25.676" v="294" actId="1076"/>
          <ac:spMkLst>
            <pc:docMk/>
            <pc:sldMk cId="4099798585" sldId="265"/>
            <ac:spMk id="2" creationId="{2C90C074-10CB-55BD-F95A-9229254E9B3B}"/>
          </ac:spMkLst>
        </pc:spChg>
        <pc:spChg chg="mod">
          <ac:chgData name="ソン　スイン" userId="S::8012425@school.city.osaka.jp::8539b845-6995-47ed-b379-53d4b3eac51b" providerId="AD" clId="Web-{04E79D1D-1300-4B5A-A8ED-5E37B093E791}" dt="2024-03-04T06:20:55.279" v="444" actId="20577"/>
          <ac:spMkLst>
            <pc:docMk/>
            <pc:sldMk cId="4099798585" sldId="265"/>
            <ac:spMk id="4" creationId="{AED47D69-60D3-D3E6-3555-6CD8240DA8DF}"/>
          </ac:spMkLst>
        </pc:spChg>
      </pc:sldChg>
      <pc:sldChg chg="ord">
        <pc:chgData name="ソン　スイン" userId="S::8012425@school.city.osaka.jp::8539b845-6995-47ed-b379-53d4b3eac51b" providerId="AD" clId="Web-{04E79D1D-1300-4B5A-A8ED-5E37B093E791}" dt="2024-03-04T06:24:21.252" v="445"/>
        <pc:sldMkLst>
          <pc:docMk/>
          <pc:sldMk cId="1402139430" sldId="269"/>
        </pc:sldMkLst>
      </pc:sldChg>
    </pc:docChg>
  </pc:docChgLst>
  <pc:docChgLst>
    <pc:chgData name="ソン　スイン" userId="S::8012425@school.city.osaka.jp::8539b845-6995-47ed-b379-53d4b3eac51b" providerId="AD" clId="Web-{91580C1B-92E2-4B6C-9CF0-6CB275BA7590}"/>
    <pc:docChg chg="modSld sldOrd">
      <pc:chgData name="ソン　スイン" userId="S::8012425@school.city.osaka.jp::8539b845-6995-47ed-b379-53d4b3eac51b" providerId="AD" clId="Web-{91580C1B-92E2-4B6C-9CF0-6CB275BA7590}" dt="2024-03-06T05:17:54.435" v="163"/>
      <pc:docMkLst>
        <pc:docMk/>
      </pc:docMkLst>
      <pc:sldChg chg="modSp">
        <pc:chgData name="ソン　スイン" userId="S::8012425@school.city.osaka.jp::8539b845-6995-47ed-b379-53d4b3eac51b" providerId="AD" clId="Web-{91580C1B-92E2-4B6C-9CF0-6CB275BA7590}" dt="2024-03-06T05:16:56.089" v="161" actId="1076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91580C1B-92E2-4B6C-9CF0-6CB275BA7590}" dt="2024-03-06T05:15:17.836" v="156" actId="20577"/>
          <ac:spMkLst>
            <pc:docMk/>
            <pc:sldMk cId="712232111" sldId="256"/>
            <ac:spMk id="3" creationId="{3DC3AD2B-4037-A136-766E-BEAC352642BF}"/>
          </ac:spMkLst>
        </pc:spChg>
        <pc:spChg chg="mod">
          <ac:chgData name="ソン　スイン" userId="S::8012425@school.city.osaka.jp::8539b845-6995-47ed-b379-53d4b3eac51b" providerId="AD" clId="Web-{91580C1B-92E2-4B6C-9CF0-6CB275BA7590}" dt="2024-03-06T05:11:25.687" v="104" actId="20577"/>
          <ac:spMkLst>
            <pc:docMk/>
            <pc:sldMk cId="712232111" sldId="256"/>
            <ac:spMk id="5" creationId="{6939EB05-17ED-8D35-EFF9-5F08A3D62AD2}"/>
          </ac:spMkLst>
        </pc:spChg>
        <pc:picChg chg="mod">
          <ac:chgData name="ソン　スイン" userId="S::8012425@school.city.osaka.jp::8539b845-6995-47ed-b379-53d4b3eac51b" providerId="AD" clId="Web-{91580C1B-92E2-4B6C-9CF0-6CB275BA7590}" dt="2024-03-06T05:16:56.089" v="161" actId="1076"/>
          <ac:picMkLst>
            <pc:docMk/>
            <pc:sldMk cId="712232111" sldId="256"/>
            <ac:picMk id="4" creationId="{8D9E2190-7038-414B-BAEC-1994D4AB4E6B}"/>
          </ac:picMkLst>
        </pc:picChg>
      </pc:sldChg>
      <pc:sldChg chg="modSp">
        <pc:chgData name="ソン　スイン" userId="S::8012425@school.city.osaka.jp::8539b845-6995-47ed-b379-53d4b3eac51b" providerId="AD" clId="Web-{91580C1B-92E2-4B6C-9CF0-6CB275BA7590}" dt="2024-03-06T04:40:10.903" v="7" actId="1076"/>
        <pc:sldMkLst>
          <pc:docMk/>
          <pc:sldMk cId="3435354014" sldId="260"/>
        </pc:sldMkLst>
        <pc:picChg chg="mod">
          <ac:chgData name="ソン　スイン" userId="S::8012425@school.city.osaka.jp::8539b845-6995-47ed-b379-53d4b3eac51b" providerId="AD" clId="Web-{91580C1B-92E2-4B6C-9CF0-6CB275BA7590}" dt="2024-03-06T04:40:10.903" v="7" actId="1076"/>
          <ac:picMkLst>
            <pc:docMk/>
            <pc:sldMk cId="3435354014" sldId="260"/>
            <ac:picMk id="7" creationId="{EE5AB5EF-361C-591C-2B94-7CBE2F93CDE8}"/>
          </ac:picMkLst>
        </pc:picChg>
      </pc:sldChg>
      <pc:sldChg chg="modSp">
        <pc:chgData name="ソン　スイン" userId="S::8012425@school.city.osaka.jp::8539b845-6995-47ed-b379-53d4b3eac51b" providerId="AD" clId="Web-{91580C1B-92E2-4B6C-9CF0-6CB275BA7590}" dt="2024-03-06T05:08:40.744" v="100" actId="20577"/>
        <pc:sldMkLst>
          <pc:docMk/>
          <pc:sldMk cId="3638509541" sldId="263"/>
        </pc:sldMkLst>
        <pc:spChg chg="mod">
          <ac:chgData name="ソン　スイン" userId="S::8012425@school.city.osaka.jp::8539b845-6995-47ed-b379-53d4b3eac51b" providerId="AD" clId="Web-{91580C1B-92E2-4B6C-9CF0-6CB275BA7590}" dt="2024-03-06T05:08:24.978" v="99" actId="20577"/>
          <ac:spMkLst>
            <pc:docMk/>
            <pc:sldMk cId="3638509541" sldId="263"/>
            <ac:spMk id="2" creationId="{8B7AC167-FF54-0C20-17D1-EEDE5E982C36}"/>
          </ac:spMkLst>
        </pc:spChg>
        <pc:spChg chg="mod">
          <ac:chgData name="ソン　スイン" userId="S::8012425@school.city.osaka.jp::8539b845-6995-47ed-b379-53d4b3eac51b" providerId="AD" clId="Web-{91580C1B-92E2-4B6C-9CF0-6CB275BA7590}" dt="2024-03-06T05:08:40.744" v="100" actId="20577"/>
          <ac:spMkLst>
            <pc:docMk/>
            <pc:sldMk cId="3638509541" sldId="263"/>
            <ac:spMk id="5" creationId="{EC2D1541-DCC0-3D23-81B5-8B034E2CFAFA}"/>
          </ac:spMkLst>
        </pc:spChg>
      </pc:sldChg>
      <pc:sldChg chg="modSp ord">
        <pc:chgData name="ソン　スイン" userId="S::8012425@school.city.osaka.jp::8539b845-6995-47ed-b379-53d4b3eac51b" providerId="AD" clId="Web-{91580C1B-92E2-4B6C-9CF0-6CB275BA7590}" dt="2024-03-06T05:04:38.892" v="80" actId="20577"/>
        <pc:sldMkLst>
          <pc:docMk/>
          <pc:sldMk cId="4099798585" sldId="265"/>
        </pc:sldMkLst>
        <pc:spChg chg="mod">
          <ac:chgData name="ソン　スイン" userId="S::8012425@school.city.osaka.jp::8539b845-6995-47ed-b379-53d4b3eac51b" providerId="AD" clId="Web-{91580C1B-92E2-4B6C-9CF0-6CB275BA7590}" dt="2024-03-06T05:04:38.892" v="80" actId="20577"/>
          <ac:spMkLst>
            <pc:docMk/>
            <pc:sldMk cId="4099798585" sldId="265"/>
            <ac:spMk id="4" creationId="{AED47D69-60D3-D3E6-3555-6CD8240DA8DF}"/>
          </ac:spMkLst>
        </pc:spChg>
      </pc:sldChg>
      <pc:sldChg chg="modSp ord">
        <pc:chgData name="ソン　スイン" userId="S::8012425@school.city.osaka.jp::8539b845-6995-47ed-b379-53d4b3eac51b" providerId="AD" clId="Web-{91580C1B-92E2-4B6C-9CF0-6CB275BA7590}" dt="2024-03-06T05:17:54.435" v="163"/>
        <pc:sldMkLst>
          <pc:docMk/>
          <pc:sldMk cId="1481981899" sldId="268"/>
        </pc:sldMkLst>
        <pc:spChg chg="mod">
          <ac:chgData name="ソン　スイン" userId="S::8012425@school.city.osaka.jp::8539b845-6995-47ed-b379-53d4b3eac51b" providerId="AD" clId="Web-{91580C1B-92E2-4B6C-9CF0-6CB275BA7590}" dt="2024-03-06T05:07:17.850" v="92" actId="20577"/>
          <ac:spMkLst>
            <pc:docMk/>
            <pc:sldMk cId="1481981899" sldId="268"/>
            <ac:spMk id="3" creationId="{9723F023-887F-9987-4D75-33B4D1898C97}"/>
          </ac:spMkLst>
        </pc:spChg>
        <pc:picChg chg="mod">
          <ac:chgData name="ソン　スイン" userId="S::8012425@school.city.osaka.jp::8539b845-6995-47ed-b379-53d4b3eac51b" providerId="AD" clId="Web-{91580C1B-92E2-4B6C-9CF0-6CB275BA7590}" dt="2024-03-06T04:39:54.590" v="5" actId="1076"/>
          <ac:picMkLst>
            <pc:docMk/>
            <pc:sldMk cId="1481981899" sldId="268"/>
            <ac:picMk id="5" creationId="{FD0C74CD-4607-0CA5-9849-BA5F3F9DB57D}"/>
          </ac:picMkLst>
        </pc:picChg>
        <pc:picChg chg="mod">
          <ac:chgData name="ソン　スイン" userId="S::8012425@school.city.osaka.jp::8539b845-6995-47ed-b379-53d4b3eac51b" providerId="AD" clId="Web-{91580C1B-92E2-4B6C-9CF0-6CB275BA7590}" dt="2024-03-06T04:59:34.209" v="57" actId="1076"/>
          <ac:picMkLst>
            <pc:docMk/>
            <pc:sldMk cId="1481981899" sldId="268"/>
            <ac:picMk id="7" creationId="{42E8A863-9855-6C4D-706C-09C73C1FCB77}"/>
          </ac:picMkLst>
        </pc:picChg>
      </pc:sldChg>
      <pc:sldChg chg="modSp">
        <pc:chgData name="ソン　スイン" userId="S::8012425@school.city.osaka.jp::8539b845-6995-47ed-b379-53d4b3eac51b" providerId="AD" clId="Web-{91580C1B-92E2-4B6C-9CF0-6CB275BA7590}" dt="2024-03-06T05:01:07.197" v="71" actId="1076"/>
        <pc:sldMkLst>
          <pc:docMk/>
          <pc:sldMk cId="3840698250" sldId="271"/>
        </pc:sldMkLst>
        <pc:spChg chg="mod">
          <ac:chgData name="ソン　スイン" userId="S::8012425@school.city.osaka.jp::8539b845-6995-47ed-b379-53d4b3eac51b" providerId="AD" clId="Web-{91580C1B-92E2-4B6C-9CF0-6CB275BA7590}" dt="2024-03-06T04:50:49.925" v="52" actId="14100"/>
          <ac:spMkLst>
            <pc:docMk/>
            <pc:sldMk cId="3840698250" sldId="271"/>
            <ac:spMk id="9" creationId="{632239EC-11F2-9392-4A00-87DABA305111}"/>
          </ac:spMkLst>
        </pc:spChg>
        <pc:picChg chg="mod">
          <ac:chgData name="ソン　スイン" userId="S::8012425@school.city.osaka.jp::8539b845-6995-47ed-b379-53d4b3eac51b" providerId="AD" clId="Web-{91580C1B-92E2-4B6C-9CF0-6CB275BA7590}" dt="2024-03-06T05:01:07.197" v="71" actId="1076"/>
          <ac:picMkLst>
            <pc:docMk/>
            <pc:sldMk cId="3840698250" sldId="271"/>
            <ac:picMk id="3" creationId="{EA99CB59-6DED-B3DD-F317-2B2D3EF588D0}"/>
          </ac:picMkLst>
        </pc:picChg>
      </pc:sldChg>
      <pc:sldChg chg="modSp">
        <pc:chgData name="ソン　スイン" userId="S::8012425@school.city.osaka.jp::8539b845-6995-47ed-b379-53d4b3eac51b" providerId="AD" clId="Web-{91580C1B-92E2-4B6C-9CF0-6CB275BA7590}" dt="2024-03-06T04:27:15.970" v="4" actId="20577"/>
        <pc:sldMkLst>
          <pc:docMk/>
          <pc:sldMk cId="3968601456" sldId="272"/>
        </pc:sldMkLst>
        <pc:spChg chg="mod">
          <ac:chgData name="ソン　スイン" userId="S::8012425@school.city.osaka.jp::8539b845-6995-47ed-b379-53d4b3eac51b" providerId="AD" clId="Web-{91580C1B-92E2-4B6C-9CF0-6CB275BA7590}" dt="2024-03-06T04:27:15.970" v="4" actId="20577"/>
          <ac:spMkLst>
            <pc:docMk/>
            <pc:sldMk cId="3968601456" sldId="272"/>
            <ac:spMk id="2" creationId="{0404D552-28EA-B8C4-8F57-F59E24D7EF1A}"/>
          </ac:spMkLst>
        </pc:spChg>
      </pc:sldChg>
    </pc:docChg>
  </pc:docChgLst>
  <pc:docChgLst>
    <pc:chgData name="オザワ　カズヒロ" userId="S::7448645@school.city.osaka.jp::2e4bf8eb-c4b5-40bc-ab34-e6a2e33a80e7" providerId="AD" clId="Web-{4412546A-3FCF-498A-B233-C84671BD2DC9}"/>
    <pc:docChg chg="addSld delSld modSld">
      <pc:chgData name="オザワ　カズヒロ" userId="S::7448645@school.city.osaka.jp::2e4bf8eb-c4b5-40bc-ab34-e6a2e33a80e7" providerId="AD" clId="Web-{4412546A-3FCF-498A-B233-C84671BD2DC9}" dt="2024-03-04T06:06:17.751" v="44"/>
      <pc:docMkLst>
        <pc:docMk/>
      </pc:docMkLst>
      <pc:sldChg chg="modTransition">
        <pc:chgData name="オザワ　カズヒロ" userId="S::7448645@school.city.osaka.jp::2e4bf8eb-c4b5-40bc-ab34-e6a2e33a80e7" providerId="AD" clId="Web-{4412546A-3FCF-498A-B233-C84671BD2DC9}" dt="2024-03-04T05:47:35.516" v="3"/>
        <pc:sldMkLst>
          <pc:docMk/>
          <pc:sldMk cId="712232111" sldId="256"/>
        </pc:sldMkLst>
      </pc:sldChg>
      <pc:sldChg chg="modTransition">
        <pc:chgData name="オザワ　カズヒロ" userId="S::7448645@school.city.osaka.jp::2e4bf8eb-c4b5-40bc-ab34-e6a2e33a80e7" providerId="AD" clId="Web-{4412546A-3FCF-498A-B233-C84671BD2DC9}" dt="2024-03-04T05:48:06.627" v="8"/>
        <pc:sldMkLst>
          <pc:docMk/>
          <pc:sldMk cId="1839983986" sldId="259"/>
        </pc:sldMkLst>
      </pc:sldChg>
      <pc:sldChg chg="modTransition">
        <pc:chgData name="オザワ　カズヒロ" userId="S::7448645@school.city.osaka.jp::2e4bf8eb-c4b5-40bc-ab34-e6a2e33a80e7" providerId="AD" clId="Web-{4412546A-3FCF-498A-B233-C84671BD2DC9}" dt="2024-03-04T05:47:44.689" v="5"/>
        <pc:sldMkLst>
          <pc:docMk/>
          <pc:sldMk cId="3435354014" sldId="260"/>
        </pc:sldMkLst>
      </pc:sldChg>
      <pc:sldChg chg="del">
        <pc:chgData name="オザワ　カズヒロ" userId="S::7448645@school.city.osaka.jp::2e4bf8eb-c4b5-40bc-ab34-e6a2e33a80e7" providerId="AD" clId="Web-{4412546A-3FCF-498A-B233-C84671BD2DC9}" dt="2024-03-04T05:47:18.829" v="2"/>
        <pc:sldMkLst>
          <pc:docMk/>
          <pc:sldMk cId="3891949778" sldId="261"/>
        </pc:sldMkLst>
      </pc:sldChg>
      <pc:sldChg chg="modTransition">
        <pc:chgData name="オザワ　カズヒロ" userId="S::7448645@school.city.osaka.jp::2e4bf8eb-c4b5-40bc-ab34-e6a2e33a80e7" providerId="AD" clId="Web-{4412546A-3FCF-498A-B233-C84671BD2DC9}" dt="2024-03-04T05:48:15.330" v="9"/>
        <pc:sldMkLst>
          <pc:docMk/>
          <pc:sldMk cId="3638509541" sldId="263"/>
        </pc:sldMkLst>
      </pc:sldChg>
      <pc:sldChg chg="del">
        <pc:chgData name="オザワ　カズヒロ" userId="S::7448645@school.city.osaka.jp::2e4bf8eb-c4b5-40bc-ab34-e6a2e33a80e7" providerId="AD" clId="Web-{4412546A-3FCF-498A-B233-C84671BD2DC9}" dt="2024-03-04T05:51:57.696" v="10"/>
        <pc:sldMkLst>
          <pc:docMk/>
          <pc:sldMk cId="806888870" sldId="264"/>
        </pc:sldMkLst>
      </pc:sldChg>
      <pc:sldChg chg="modTransition">
        <pc:chgData name="オザワ　カズヒロ" userId="S::7448645@school.city.osaka.jp::2e4bf8eb-c4b5-40bc-ab34-e6a2e33a80e7" providerId="AD" clId="Web-{4412546A-3FCF-498A-B233-C84671BD2DC9}" dt="2024-03-04T05:48:01.048" v="7"/>
        <pc:sldMkLst>
          <pc:docMk/>
          <pc:sldMk cId="2150166944" sldId="265"/>
        </pc:sldMkLst>
      </pc:sldChg>
      <pc:sldChg chg="new">
        <pc:chgData name="オザワ　カズヒロ" userId="S::7448645@school.city.osaka.jp::2e4bf8eb-c4b5-40bc-ab34-e6a2e33a80e7" providerId="AD" clId="Web-{4412546A-3FCF-498A-B233-C84671BD2DC9}" dt="2024-03-04T06:06:16.282" v="43"/>
        <pc:sldMkLst>
          <pc:docMk/>
          <pc:sldMk cId="485715157" sldId="266"/>
        </pc:sldMkLst>
      </pc:sldChg>
      <pc:sldChg chg="new modTransition">
        <pc:chgData name="オザワ　カズヒロ" userId="S::7448645@school.city.osaka.jp::2e4bf8eb-c4b5-40bc-ab34-e6a2e33a80e7" providerId="AD" clId="Web-{4412546A-3FCF-498A-B233-C84671BD2DC9}" dt="2024-03-04T05:47:54.439" v="6"/>
        <pc:sldMkLst>
          <pc:docMk/>
          <pc:sldMk cId="582810525" sldId="266"/>
        </pc:sldMkLst>
      </pc:sldChg>
      <pc:sldChg chg="new">
        <pc:chgData name="オザワ　カズヒロ" userId="S::7448645@school.city.osaka.jp::2e4bf8eb-c4b5-40bc-ab34-e6a2e33a80e7" providerId="AD" clId="Web-{4412546A-3FCF-498A-B233-C84671BD2DC9}" dt="2024-03-04T05:52:19.118" v="11"/>
        <pc:sldMkLst>
          <pc:docMk/>
          <pc:sldMk cId="3272567255" sldId="266"/>
        </pc:sldMkLst>
      </pc:sldChg>
      <pc:sldChg chg="new modTransition">
        <pc:chgData name="オザワ　カズヒロ" userId="S::7448645@school.city.osaka.jp::2e4bf8eb-c4b5-40bc-ab34-e6a2e33a80e7" providerId="AD" clId="Web-{4412546A-3FCF-498A-B233-C84671BD2DC9}" dt="2024-03-04T05:47:39.673" v="4"/>
        <pc:sldMkLst>
          <pc:docMk/>
          <pc:sldMk cId="1459625057" sldId="267"/>
        </pc:sldMkLst>
      </pc:sldChg>
      <pc:sldChg chg="modSp del">
        <pc:chgData name="オザワ　カズヒロ" userId="S::7448645@school.city.osaka.jp::2e4bf8eb-c4b5-40bc-ab34-e6a2e33a80e7" providerId="AD" clId="Web-{4412546A-3FCF-498A-B233-C84671BD2DC9}" dt="2024-03-04T06:06:14.532" v="42"/>
        <pc:sldMkLst>
          <pc:docMk/>
          <pc:sldMk cId="2823047093" sldId="267"/>
        </pc:sldMkLst>
        <pc:spChg chg="mod">
          <ac:chgData name="オザワ　カズヒロ" userId="S::7448645@school.city.osaka.jp::2e4bf8eb-c4b5-40bc-ab34-e6a2e33a80e7" providerId="AD" clId="Web-{4412546A-3FCF-498A-B233-C84671BD2DC9}" dt="2024-03-04T06:02:53.776" v="41" actId="20577"/>
          <ac:spMkLst>
            <pc:docMk/>
            <pc:sldMk cId="2823047093" sldId="267"/>
            <ac:spMk id="2" creationId="{D172573C-1634-0DC0-9945-5AC2CB62BFDB}"/>
          </ac:spMkLst>
        </pc:spChg>
      </pc:sldChg>
      <pc:sldChg chg="new">
        <pc:chgData name="オザワ　カズヒロ" userId="S::7448645@school.city.osaka.jp::2e4bf8eb-c4b5-40bc-ab34-e6a2e33a80e7" providerId="AD" clId="Web-{4412546A-3FCF-498A-B233-C84671BD2DC9}" dt="2024-03-04T06:06:17.751" v="44"/>
        <pc:sldMkLst>
          <pc:docMk/>
          <pc:sldMk cId="3609086030" sldId="267"/>
        </pc:sldMkLst>
      </pc:sldChg>
    </pc:docChg>
  </pc:docChgLst>
  <pc:docChgLst>
    <pc:chgData clId="Web-{0D15DB9E-403D-42AB-B312-142C641A949D}"/>
    <pc:docChg chg="modSld">
      <pc:chgData name="" userId="" providerId="" clId="Web-{0D15DB9E-403D-42AB-B312-142C641A949D}" dt="2024-03-11T05:42:48.413" v="2" actId="20577"/>
      <pc:docMkLst>
        <pc:docMk/>
      </pc:docMkLst>
      <pc:sldChg chg="modSp">
        <pc:chgData name="" userId="" providerId="" clId="Web-{0D15DB9E-403D-42AB-B312-142C641A949D}" dt="2024-03-11T05:42:48.413" v="2" actId="20577"/>
        <pc:sldMkLst>
          <pc:docMk/>
          <pc:sldMk cId="712232111" sldId="256"/>
        </pc:sldMkLst>
        <pc:spChg chg="mod">
          <ac:chgData name="" userId="" providerId="" clId="Web-{0D15DB9E-403D-42AB-B312-142C641A949D}" dt="2024-03-11T05:42:48.413" v="2" actId="20577"/>
          <ac:spMkLst>
            <pc:docMk/>
            <pc:sldMk cId="712232111" sldId="256"/>
            <ac:spMk id="6" creationId="{DA85CB35-4907-F324-4422-54B8C8DC3755}"/>
          </ac:spMkLst>
        </pc:spChg>
      </pc:sldChg>
    </pc:docChg>
  </pc:docChgLst>
  <pc:docChgLst>
    <pc:chgData name="モリカワ　ノノハ" userId="S::5183951@school.city.osaka.jp::8a34ee27-2917-4dda-a72d-de7ef8152f94" providerId="AD" clId="Web-{0D056DD7-6777-4839-AC9E-9A8D3C822063}"/>
    <pc:docChg chg="addSld delSld modSld sldOrd">
      <pc:chgData name="モリカワ　ノノハ" userId="S::5183951@school.city.osaka.jp::8a34ee27-2917-4dda-a72d-de7ef8152f94" providerId="AD" clId="Web-{0D056DD7-6777-4839-AC9E-9A8D3C822063}" dt="2024-03-04T06:19:01.846" v="134" actId="20577"/>
      <pc:docMkLst>
        <pc:docMk/>
      </pc:docMkLst>
      <pc:sldChg chg="ord">
        <pc:chgData name="モリカワ　ノノハ" userId="S::5183951@school.city.osaka.jp::8a34ee27-2917-4dda-a72d-de7ef8152f94" providerId="AD" clId="Web-{0D056DD7-6777-4839-AC9E-9A8D3C822063}" dt="2024-03-04T05:47:55.659" v="1"/>
        <pc:sldMkLst>
          <pc:docMk/>
          <pc:sldMk cId="3435354014" sldId="260"/>
        </pc:sldMkLst>
      </pc:sldChg>
      <pc:sldChg chg="modSp ord">
        <pc:chgData name="モリカワ　ノノハ" userId="S::5183951@school.city.osaka.jp::8a34ee27-2917-4dda-a72d-de7ef8152f94" providerId="AD" clId="Web-{0D056DD7-6777-4839-AC9E-9A8D3C822063}" dt="2024-03-04T06:06:29.687" v="15"/>
        <pc:sldMkLst>
          <pc:docMk/>
          <pc:sldMk cId="4099798585" sldId="265"/>
        </pc:sldMkLst>
        <pc:spChg chg="mod">
          <ac:chgData name="モリカワ　ノノハ" userId="S::5183951@school.city.osaka.jp::8a34ee27-2917-4dda-a72d-de7ef8152f94" providerId="AD" clId="Web-{0D056DD7-6777-4839-AC9E-9A8D3C822063}" dt="2024-03-04T05:56:51.953" v="14" actId="20577"/>
          <ac:spMkLst>
            <pc:docMk/>
            <pc:sldMk cId="4099798585" sldId="265"/>
            <ac:spMk id="2" creationId="{2C90C074-10CB-55BD-F95A-9229254E9B3B}"/>
          </ac:spMkLst>
        </pc:spChg>
        <pc:spChg chg="mod">
          <ac:chgData name="モリカワ　ノノハ" userId="S::5183951@school.city.osaka.jp::8a34ee27-2917-4dda-a72d-de7ef8152f94" providerId="AD" clId="Web-{0D056DD7-6777-4839-AC9E-9A8D3C822063}" dt="2024-03-04T05:52:03.946" v="3" actId="20577"/>
          <ac:spMkLst>
            <pc:docMk/>
            <pc:sldMk cId="4099798585" sldId="265"/>
            <ac:spMk id="4" creationId="{AED47D69-60D3-D3E6-3555-6CD8240DA8DF}"/>
          </ac:spMkLst>
        </pc:spChg>
      </pc:sldChg>
      <pc:sldChg chg="modSp del">
        <pc:chgData name="モリカワ　ノノハ" userId="S::5183951@school.city.osaka.jp::8a34ee27-2917-4dda-a72d-de7ef8152f94" providerId="AD" clId="Web-{0D056DD7-6777-4839-AC9E-9A8D3C822063}" dt="2024-03-04T05:54:11.887" v="7"/>
        <pc:sldMkLst>
          <pc:docMk/>
          <pc:sldMk cId="3272567255" sldId="266"/>
        </pc:sldMkLst>
        <pc:spChg chg="mod">
          <ac:chgData name="モリカワ　ノノハ" userId="S::5183951@school.city.osaka.jp::8a34ee27-2917-4dda-a72d-de7ef8152f94" providerId="AD" clId="Web-{0D056DD7-6777-4839-AC9E-9A8D3C822063}" dt="2024-03-04T05:52:50.853" v="5" actId="20577"/>
          <ac:spMkLst>
            <pc:docMk/>
            <pc:sldMk cId="3272567255" sldId="266"/>
            <ac:spMk id="2" creationId="{4A0C254F-AC32-2124-1BEA-33DC73DD3F1C}"/>
          </ac:spMkLst>
        </pc:spChg>
      </pc:sldChg>
      <pc:sldChg chg="new">
        <pc:chgData name="モリカワ　ノノハ" userId="S::5183951@school.city.osaka.jp::8a34ee27-2917-4dda-a72d-de7ef8152f94" providerId="AD" clId="Web-{0D056DD7-6777-4839-AC9E-9A8D3C822063}" dt="2024-03-04T05:54:07.777" v="6"/>
        <pc:sldMkLst>
          <pc:docMk/>
          <pc:sldMk cId="2823047093" sldId="267"/>
        </pc:sldMkLst>
      </pc:sldChg>
      <pc:sldChg chg="modSp">
        <pc:chgData name="モリカワ　ノノハ" userId="S::5183951@school.city.osaka.jp::8a34ee27-2917-4dda-a72d-de7ef8152f94" providerId="AD" clId="Web-{0D056DD7-6777-4839-AC9E-9A8D3C822063}" dt="2024-03-04T06:19:01.846" v="134" actId="20577"/>
        <pc:sldMkLst>
          <pc:docMk/>
          <pc:sldMk cId="1481981899" sldId="268"/>
        </pc:sldMkLst>
        <pc:spChg chg="mod">
          <ac:chgData name="モリカワ　ノノハ" userId="S::5183951@school.city.osaka.jp::8a34ee27-2917-4dda-a72d-de7ef8152f94" providerId="AD" clId="Web-{0D056DD7-6777-4839-AC9E-9A8D3C822063}" dt="2024-03-04T06:19:01.846" v="134" actId="20577"/>
          <ac:spMkLst>
            <pc:docMk/>
            <pc:sldMk cId="1481981899" sldId="268"/>
            <ac:spMk id="3" creationId="{9723F023-887F-9987-4D75-33B4D1898C97}"/>
          </ac:spMkLst>
        </pc:spChg>
      </pc:sldChg>
    </pc:docChg>
  </pc:docChgLst>
  <pc:docChgLst>
    <pc:chgData name="ハナワ　ヨネ" userId="S::4566670@school.city.osaka.jp::ab7bd9fe-1739-4772-9f78-08922368351e" providerId="AD" clId="Web-{A1012F52-A016-475D-BB08-ABCD3DB532B2}"/>
    <pc:docChg chg="addSld delSld modSld">
      <pc:chgData name="ハナワ　ヨネ" userId="S::4566670@school.city.osaka.jp::ab7bd9fe-1739-4772-9f78-08922368351e" providerId="AD" clId="Web-{A1012F52-A016-475D-BB08-ABCD3DB532B2}" dt="2024-03-05T05:59:13.342" v="429"/>
      <pc:docMkLst>
        <pc:docMk/>
      </pc:docMkLst>
      <pc:sldChg chg="addAnim delAnim">
        <pc:chgData name="ハナワ　ヨネ" userId="S::4566670@school.city.osaka.jp::ab7bd9fe-1739-4772-9f78-08922368351e" providerId="AD" clId="Web-{A1012F52-A016-475D-BB08-ABCD3DB532B2}" dt="2024-03-05T05:59:13.342" v="429"/>
        <pc:sldMkLst>
          <pc:docMk/>
          <pc:sldMk cId="712232111" sldId="256"/>
        </pc:sldMkLst>
      </pc:sldChg>
      <pc:sldChg chg="addSp delSp modSp">
        <pc:chgData name="ハナワ　ヨネ" userId="S::4566670@school.city.osaka.jp::ab7bd9fe-1739-4772-9f78-08922368351e" providerId="AD" clId="Web-{A1012F52-A016-475D-BB08-ABCD3DB532B2}" dt="2024-03-05T05:36:26.956" v="47" actId="20577"/>
        <pc:sldMkLst>
          <pc:docMk/>
          <pc:sldMk cId="3638509541" sldId="263"/>
        </pc:sldMkLst>
        <pc:spChg chg="mod">
          <ac:chgData name="ハナワ　ヨネ" userId="S::4566670@school.city.osaka.jp::ab7bd9fe-1739-4772-9f78-08922368351e" providerId="AD" clId="Web-{A1012F52-A016-475D-BB08-ABCD3DB532B2}" dt="2024-03-05T05:34:48.121" v="27" actId="1076"/>
          <ac:spMkLst>
            <pc:docMk/>
            <pc:sldMk cId="3638509541" sldId="263"/>
            <ac:spMk id="2" creationId="{8B7AC167-FF54-0C20-17D1-EEDE5E982C36}"/>
          </ac:spMkLst>
        </pc:spChg>
        <pc:spChg chg="del mod">
          <ac:chgData name="ハナワ　ヨネ" userId="S::4566670@school.city.osaka.jp::ab7bd9fe-1739-4772-9f78-08922368351e" providerId="AD" clId="Web-{A1012F52-A016-475D-BB08-ABCD3DB532B2}" dt="2024-03-05T05:34:01.211" v="18"/>
          <ac:spMkLst>
            <pc:docMk/>
            <pc:sldMk cId="3638509541" sldId="263"/>
            <ac:spMk id="4" creationId="{2C91F5C7-9230-22B7-B8E5-F05A7A7073A2}"/>
          </ac:spMkLst>
        </pc:spChg>
        <pc:spChg chg="add mod">
          <ac:chgData name="ハナワ　ヨネ" userId="S::4566670@school.city.osaka.jp::ab7bd9fe-1739-4772-9f78-08922368351e" providerId="AD" clId="Web-{A1012F52-A016-475D-BB08-ABCD3DB532B2}" dt="2024-03-05T05:36:26.956" v="47" actId="20577"/>
          <ac:spMkLst>
            <pc:docMk/>
            <pc:sldMk cId="3638509541" sldId="263"/>
            <ac:spMk id="5" creationId="{EC2D1541-DCC0-3D23-81B5-8B034E2CFAFA}"/>
          </ac:spMkLst>
        </pc:spChg>
        <pc:picChg chg="mod">
          <ac:chgData name="ハナワ　ヨネ" userId="S::4566670@school.city.osaka.jp::ab7bd9fe-1739-4772-9f78-08922368351e" providerId="AD" clId="Web-{A1012F52-A016-475D-BB08-ABCD3DB532B2}" dt="2024-03-05T05:36:16.299" v="45" actId="1076"/>
          <ac:picMkLst>
            <pc:docMk/>
            <pc:sldMk cId="3638509541" sldId="263"/>
            <ac:picMk id="38" creationId="{5C34EB8C-0B73-2445-9643-56032648985B}"/>
          </ac:picMkLst>
        </pc:picChg>
      </pc:sldChg>
      <pc:sldChg chg="addSp delSp modSp">
        <pc:chgData name="ハナワ　ヨネ" userId="S::4566670@school.city.osaka.jp::ab7bd9fe-1739-4772-9f78-08922368351e" providerId="AD" clId="Web-{A1012F52-A016-475D-BB08-ABCD3DB532B2}" dt="2024-03-05T05:53:40.707" v="401" actId="20577"/>
        <pc:sldMkLst>
          <pc:docMk/>
          <pc:sldMk cId="4099798585" sldId="265"/>
        </pc:sldMkLst>
        <pc:spChg chg="mod">
          <ac:chgData name="ハナワ　ヨネ" userId="S::4566670@school.city.osaka.jp::ab7bd9fe-1739-4772-9f78-08922368351e" providerId="AD" clId="Web-{A1012F52-A016-475D-BB08-ABCD3DB532B2}" dt="2024-03-05T05:53:40.707" v="401" actId="20577"/>
          <ac:spMkLst>
            <pc:docMk/>
            <pc:sldMk cId="4099798585" sldId="265"/>
            <ac:spMk id="4" creationId="{AED47D69-60D3-D3E6-3555-6CD8240DA8DF}"/>
          </ac:spMkLst>
        </pc:spChg>
        <pc:spChg chg="add del mod">
          <ac:chgData name="ハナワ　ヨネ" userId="S::4566670@school.city.osaka.jp::ab7bd9fe-1739-4772-9f78-08922368351e" providerId="AD" clId="Web-{A1012F52-A016-475D-BB08-ABCD3DB532B2}" dt="2024-03-05T05:50:11.879" v="383"/>
          <ac:spMkLst>
            <pc:docMk/>
            <pc:sldMk cId="4099798585" sldId="265"/>
            <ac:spMk id="5" creationId="{9DC423E0-36C1-4AD1-DE22-E47590D9EB3D}"/>
          </ac:spMkLst>
        </pc:spChg>
        <pc:spChg chg="del">
          <ac:chgData name="ハナワ　ヨネ" userId="S::4566670@school.city.osaka.jp::ab7bd9fe-1739-4772-9f78-08922368351e" providerId="AD" clId="Web-{A1012F52-A016-475D-BB08-ABCD3DB532B2}" dt="2024-03-05T05:50:01.581" v="382"/>
          <ac:spMkLst>
            <pc:docMk/>
            <pc:sldMk cId="4099798585" sldId="265"/>
            <ac:spMk id="53" creationId="{CF7226CF-2E10-FBFD-5EB1-EEC0BA0CF38A}"/>
          </ac:spMkLst>
        </pc:spChg>
      </pc:sldChg>
      <pc:sldChg chg="modSp">
        <pc:chgData name="ハナワ　ヨネ" userId="S::4566670@school.city.osaka.jp::ab7bd9fe-1739-4772-9f78-08922368351e" providerId="AD" clId="Web-{A1012F52-A016-475D-BB08-ABCD3DB532B2}" dt="2024-03-05T05:52:18.357" v="397" actId="1076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A1012F52-A016-475D-BB08-ABCD3DB532B2}" dt="2024-03-05T05:52:11.575" v="396" actId="20577"/>
          <ac:spMkLst>
            <pc:docMk/>
            <pc:sldMk cId="1481981899" sldId="268"/>
            <ac:spMk id="2" creationId="{076BCFC9-027E-8517-5422-8DADCA138DFB}"/>
          </ac:spMkLst>
        </pc:spChg>
        <pc:spChg chg="mod">
          <ac:chgData name="ハナワ　ヨネ" userId="S::4566670@school.city.osaka.jp::ab7bd9fe-1739-4772-9f78-08922368351e" providerId="AD" clId="Web-{A1012F52-A016-475D-BB08-ABCD3DB532B2}" dt="2024-03-05T05:52:18.357" v="397" actId="1076"/>
          <ac:spMkLst>
            <pc:docMk/>
            <pc:sldMk cId="1481981899" sldId="268"/>
            <ac:spMk id="3" creationId="{9723F023-887F-9987-4D75-33B4D1898C97}"/>
          </ac:spMkLst>
        </pc:spChg>
      </pc:sldChg>
      <pc:sldChg chg="modSp del">
        <pc:chgData name="ハナワ　ヨネ" userId="S::4566670@school.city.osaka.jp::ab7bd9fe-1739-4772-9f78-08922368351e" providerId="AD" clId="Web-{A1012F52-A016-475D-BB08-ABCD3DB532B2}" dt="2024-03-05T05:54:33.773" v="402"/>
        <pc:sldMkLst>
          <pc:docMk/>
          <pc:sldMk cId="539224256" sldId="269"/>
        </pc:sldMkLst>
        <pc:spChg chg="mod">
          <ac:chgData name="ハナワ　ヨネ" userId="S::4566670@school.city.osaka.jp::ab7bd9fe-1739-4772-9f78-08922368351e" providerId="AD" clId="Web-{A1012F52-A016-475D-BB08-ABCD3DB532B2}" dt="2024-03-05T05:43:38.942" v="115" actId="20577"/>
          <ac:spMkLst>
            <pc:docMk/>
            <pc:sldMk cId="539224256" sldId="269"/>
            <ac:spMk id="4" creationId="{F2D27C7B-517B-9E79-47A4-A78DDAD35150}"/>
          </ac:spMkLst>
        </pc:spChg>
      </pc:sldChg>
      <pc:sldChg chg="addSp modSp">
        <pc:chgData name="ハナワ　ヨネ" userId="S::4566670@school.city.osaka.jp::ab7bd9fe-1739-4772-9f78-08922368351e" providerId="AD" clId="Web-{A1012F52-A016-475D-BB08-ABCD3DB532B2}" dt="2024-03-05T05:57:49.554" v="425" actId="1076"/>
        <pc:sldMkLst>
          <pc:docMk/>
          <pc:sldMk cId="1862530341" sldId="270"/>
        </pc:sldMkLst>
        <pc:spChg chg="mod">
          <ac:chgData name="ハナワ　ヨネ" userId="S::4566670@school.city.osaka.jp::ab7bd9fe-1739-4772-9f78-08922368351e" providerId="AD" clId="Web-{A1012F52-A016-475D-BB08-ABCD3DB532B2}" dt="2024-03-05T05:41:39.183" v="103" actId="1076"/>
          <ac:spMkLst>
            <pc:docMk/>
            <pc:sldMk cId="1862530341" sldId="270"/>
            <ac:spMk id="3" creationId="{6B86F78B-D4B6-3162-C6F0-52CE450BA92B}"/>
          </ac:spMkLst>
        </pc:spChg>
        <pc:spChg chg="add mod">
          <ac:chgData name="ハナワ　ヨネ" userId="S::4566670@school.city.osaka.jp::ab7bd9fe-1739-4772-9f78-08922368351e" providerId="AD" clId="Web-{A1012F52-A016-475D-BB08-ABCD3DB532B2}" dt="2024-03-05T05:57:45.929" v="424" actId="1076"/>
          <ac:spMkLst>
            <pc:docMk/>
            <pc:sldMk cId="1862530341" sldId="270"/>
            <ac:spMk id="4" creationId="{9F10E473-3EC5-ABCF-A110-98FC0516D1B9}"/>
          </ac:spMkLst>
        </pc:spChg>
        <pc:picChg chg="mod">
          <ac:chgData name="ハナワ　ヨネ" userId="S::4566670@school.city.osaka.jp::ab7bd9fe-1739-4772-9f78-08922368351e" providerId="AD" clId="Web-{A1012F52-A016-475D-BB08-ABCD3DB532B2}" dt="2024-03-05T05:57:49.554" v="425" actId="1076"/>
          <ac:picMkLst>
            <pc:docMk/>
            <pc:sldMk cId="1862530341" sldId="270"/>
            <ac:picMk id="6" creationId="{0DFD4B0F-11A9-566D-7C8E-54279104B5FC}"/>
          </ac:picMkLst>
        </pc:picChg>
      </pc:sldChg>
      <pc:sldChg chg="delSp modSp new mod modClrScheme chgLayout">
        <pc:chgData name="ハナワ　ヨネ" userId="S::4566670@school.city.osaka.jp::ab7bd9fe-1739-4772-9f78-08922368351e" providerId="AD" clId="Web-{A1012F52-A016-475D-BB08-ABCD3DB532B2}" dt="2024-03-05T05:56:20.094" v="420" actId="20577"/>
        <pc:sldMkLst>
          <pc:docMk/>
          <pc:sldMk cId="3840698250" sldId="271"/>
        </pc:sldMkLst>
        <pc:spChg chg="mod ord">
          <ac:chgData name="ハナワ　ヨネ" userId="S::4566670@school.city.osaka.jp::ab7bd9fe-1739-4772-9f78-08922368351e" providerId="AD" clId="Web-{A1012F52-A016-475D-BB08-ABCD3DB532B2}" dt="2024-03-05T05:56:20.094" v="420" actId="20577"/>
          <ac:spMkLst>
            <pc:docMk/>
            <pc:sldMk cId="3840698250" sldId="271"/>
            <ac:spMk id="2" creationId="{A420DF00-2008-4FF5-7BEE-2AED44FA5B79}"/>
          </ac:spMkLst>
        </pc:spChg>
        <pc:spChg chg="mod ord">
          <ac:chgData name="ハナワ　ヨネ" userId="S::4566670@school.city.osaka.jp::ab7bd9fe-1739-4772-9f78-08922368351e" providerId="AD" clId="Web-{A1012F52-A016-475D-BB08-ABCD3DB532B2}" dt="2024-03-05T05:54:44.743" v="405"/>
          <ac:spMkLst>
            <pc:docMk/>
            <pc:sldMk cId="3840698250" sldId="271"/>
            <ac:spMk id="3" creationId="{3EB84451-5454-431C-3295-EC134FEF7836}"/>
          </ac:spMkLst>
        </pc:spChg>
        <pc:spChg chg="del">
          <ac:chgData name="ハナワ　ヨネ" userId="S::4566670@school.city.osaka.jp::ab7bd9fe-1739-4772-9f78-08922368351e" providerId="AD" clId="Web-{A1012F52-A016-475D-BB08-ABCD3DB532B2}" dt="2024-03-05T05:54:39.914" v="404"/>
          <ac:spMkLst>
            <pc:docMk/>
            <pc:sldMk cId="3840698250" sldId="271"/>
            <ac:spMk id="4" creationId="{864DCD7A-3064-8ACD-FF54-ECD0EBDC2BFF}"/>
          </ac:spMkLst>
        </pc:spChg>
      </pc:sldChg>
      <pc:sldChg chg="new">
        <pc:chgData name="ハナワ　ヨネ" userId="S::4566670@school.city.osaka.jp::ab7bd9fe-1739-4772-9f78-08922368351e" providerId="AD" clId="Web-{A1012F52-A016-475D-BB08-ABCD3DB532B2}" dt="2024-03-05T05:58:43.980" v="426"/>
        <pc:sldMkLst>
          <pc:docMk/>
          <pc:sldMk cId="3968601456" sldId="272"/>
        </pc:sldMkLst>
      </pc:sldChg>
    </pc:docChg>
  </pc:docChgLst>
  <pc:docChgLst>
    <pc:chgData name="オザワ　カズヒロ" userId="S::7448645@school.city.osaka.jp::2e4bf8eb-c4b5-40bc-ab34-e6a2e33a80e7" providerId="AD" clId="Web-{EDBB2615-2AFE-4781-8F17-DEC18D93964C}"/>
    <pc:docChg chg="addSld modSld">
      <pc:chgData name="オザワ　カズヒロ" userId="S::7448645@school.city.osaka.jp::2e4bf8eb-c4b5-40bc-ab34-e6a2e33a80e7" providerId="AD" clId="Web-{EDBB2615-2AFE-4781-8F17-DEC18D93964C}" dt="2024-02-21T06:05:18.223" v="12" actId="1076"/>
      <pc:docMkLst>
        <pc:docMk/>
      </pc:docMkLst>
      <pc:sldChg chg="modSp new">
        <pc:chgData name="オザワ　カズヒロ" userId="S::7448645@school.city.osaka.jp::2e4bf8eb-c4b5-40bc-ab34-e6a2e33a80e7" providerId="AD" clId="Web-{EDBB2615-2AFE-4781-8F17-DEC18D93964C}" dt="2024-02-21T06:05:18.223" v="12" actId="1076"/>
        <pc:sldMkLst>
          <pc:docMk/>
          <pc:sldMk cId="3435354014" sldId="260"/>
        </pc:sldMkLst>
        <pc:picChg chg="mod">
          <ac:chgData name="オザワ　カズヒロ" userId="S::7448645@school.city.osaka.jp::2e4bf8eb-c4b5-40bc-ab34-e6a2e33a80e7" providerId="AD" clId="Web-{EDBB2615-2AFE-4781-8F17-DEC18D93964C}" dt="2024-02-21T06:04:06.455" v="9" actId="688"/>
          <ac:picMkLst>
            <pc:docMk/>
            <pc:sldMk cId="3435354014" sldId="260"/>
            <ac:picMk id="5" creationId="{6FD19F0E-486D-1F4D-F2FC-D2DD86F19E72}"/>
          </ac:picMkLst>
        </pc:picChg>
        <pc:picChg chg="mod">
          <ac:chgData name="オザワ　カズヒロ" userId="S::7448645@school.city.osaka.jp::2e4bf8eb-c4b5-40bc-ab34-e6a2e33a80e7" providerId="AD" clId="Web-{EDBB2615-2AFE-4781-8F17-DEC18D93964C}" dt="2024-02-21T06:05:18.223" v="12" actId="1076"/>
          <ac:picMkLst>
            <pc:docMk/>
            <pc:sldMk cId="3435354014" sldId="260"/>
            <ac:picMk id="6" creationId="{CE97DDCA-CD68-6B82-A0A1-07B0D50D1D09}"/>
          </ac:picMkLst>
        </pc:picChg>
      </pc:sldChg>
      <pc:sldChg chg="new">
        <pc:chgData name="オザワ　カズヒロ" userId="S::7448645@school.city.osaka.jp::2e4bf8eb-c4b5-40bc-ab34-e6a2e33a80e7" providerId="AD" clId="Web-{EDBB2615-2AFE-4781-8F17-DEC18D93964C}" dt="2024-02-21T05:43:56.694" v="1"/>
        <pc:sldMkLst>
          <pc:docMk/>
          <pc:sldMk cId="3891949778" sldId="261"/>
        </pc:sldMkLst>
      </pc:sldChg>
      <pc:sldChg chg="new">
        <pc:chgData name="オザワ　カズヒロ" userId="S::7448645@school.city.osaka.jp::2e4bf8eb-c4b5-40bc-ab34-e6a2e33a80e7" providerId="AD" clId="Web-{EDBB2615-2AFE-4781-8F17-DEC18D93964C}" dt="2024-02-21T05:43:58.131" v="2"/>
        <pc:sldMkLst>
          <pc:docMk/>
          <pc:sldMk cId="4221627314" sldId="262"/>
        </pc:sldMkLst>
      </pc:sldChg>
    </pc:docChg>
  </pc:docChgLst>
  <pc:docChgLst>
    <pc:chgData name="ソン　スイン" userId="S::8012425@school.city.osaka.jp::8539b845-6995-47ed-b379-53d4b3eac51b" providerId="AD" clId="Web-{D21F3ABD-3D5F-4500-A9B3-58E643B2D4C8}"/>
    <pc:docChg chg="modSld sldOrd">
      <pc:chgData name="ソン　スイン" userId="S::8012425@school.city.osaka.jp::8539b845-6995-47ed-b379-53d4b3eac51b" providerId="AD" clId="Web-{D21F3ABD-3D5F-4500-A9B3-58E643B2D4C8}" dt="2024-03-06T06:14:11.575" v="35"/>
      <pc:docMkLst>
        <pc:docMk/>
      </pc:docMkLst>
      <pc:sldChg chg="delSp modSp delAnim">
        <pc:chgData name="ソン　スイン" userId="S::8012425@school.city.osaka.jp::8539b845-6995-47ed-b379-53d4b3eac51b" providerId="AD" clId="Web-{D21F3ABD-3D5F-4500-A9B3-58E643B2D4C8}" dt="2024-03-06T06:10:00.146" v="31"/>
        <pc:sldMkLst>
          <pc:docMk/>
          <pc:sldMk cId="3638509541" sldId="263"/>
        </pc:sldMkLst>
        <pc:spChg chg="del mod">
          <ac:chgData name="ソン　スイン" userId="S::8012425@school.city.osaka.jp::8539b845-6995-47ed-b379-53d4b3eac51b" providerId="AD" clId="Web-{D21F3ABD-3D5F-4500-A9B3-58E643B2D4C8}" dt="2024-03-06T06:10:00.146" v="31"/>
          <ac:spMkLst>
            <pc:docMk/>
            <pc:sldMk cId="3638509541" sldId="263"/>
            <ac:spMk id="2" creationId="{8B7AC167-FF54-0C20-17D1-EEDE5E982C36}"/>
          </ac:spMkLst>
        </pc:spChg>
        <pc:spChg chg="mod">
          <ac:chgData name="ソン　スイン" userId="S::8012425@school.city.osaka.jp::8539b845-6995-47ed-b379-53d4b3eac51b" providerId="AD" clId="Web-{D21F3ABD-3D5F-4500-A9B3-58E643B2D4C8}" dt="2024-03-06T06:08:13.800" v="22" actId="1076"/>
          <ac:spMkLst>
            <pc:docMk/>
            <pc:sldMk cId="3638509541" sldId="263"/>
            <ac:spMk id="5" creationId="{EC2D1541-DCC0-3D23-81B5-8B034E2CFAFA}"/>
          </ac:spMkLst>
        </pc:spChg>
        <pc:picChg chg="mod modCrop">
          <ac:chgData name="ソン　スイン" userId="S::8012425@school.city.osaka.jp::8539b845-6995-47ed-b379-53d4b3eac51b" providerId="AD" clId="Web-{D21F3ABD-3D5F-4500-A9B3-58E643B2D4C8}" dt="2024-03-06T06:08:10.034" v="21" actId="1076"/>
          <ac:picMkLst>
            <pc:docMk/>
            <pc:sldMk cId="3638509541" sldId="263"/>
            <ac:picMk id="38" creationId="{5C34EB8C-0B73-2445-9643-56032648985B}"/>
          </ac:picMkLst>
        </pc:picChg>
      </pc:sldChg>
      <pc:sldChg chg="ord">
        <pc:chgData name="ソン　スイン" userId="S::8012425@school.city.osaka.jp::8539b845-6995-47ed-b379-53d4b3eac51b" providerId="AD" clId="Web-{D21F3ABD-3D5F-4500-A9B3-58E643B2D4C8}" dt="2024-03-06T06:14:11.575" v="35"/>
        <pc:sldMkLst>
          <pc:docMk/>
          <pc:sldMk cId="4099798585" sldId="265"/>
        </pc:sldMkLst>
      </pc:sldChg>
    </pc:docChg>
  </pc:docChgLst>
  <pc:docChgLst>
    <pc:chgData name="ハナワ　ヨネ" userId="S::4566670@school.city.osaka.jp::ab7bd9fe-1739-4772-9f78-08922368351e" providerId="AD" clId="Web-{E9860F14-D20B-4050-8796-4AADF2D12F68}"/>
    <pc:docChg chg="addSld delSld modSld sldOrd">
      <pc:chgData name="ハナワ　ヨネ" userId="S::4566670@school.city.osaka.jp::ab7bd9fe-1739-4772-9f78-08922368351e" providerId="AD" clId="Web-{E9860F14-D20B-4050-8796-4AADF2D12F68}" dt="2024-03-05T00:41:13.250" v="287" actId="20577"/>
      <pc:docMkLst>
        <pc:docMk/>
      </pc:docMkLst>
      <pc:sldChg chg="modSp">
        <pc:chgData name="ハナワ　ヨネ" userId="S::4566670@school.city.osaka.jp::ab7bd9fe-1739-4772-9f78-08922368351e" providerId="AD" clId="Web-{E9860F14-D20B-4050-8796-4AADF2D12F68}" dt="2024-03-05T00:22:24.166" v="117" actId="14100"/>
        <pc:sldMkLst>
          <pc:docMk/>
          <pc:sldMk cId="3638509541" sldId="263"/>
        </pc:sldMkLst>
        <pc:spChg chg="mod">
          <ac:chgData name="ハナワ　ヨネ" userId="S::4566670@school.city.osaka.jp::ab7bd9fe-1739-4772-9f78-08922368351e" providerId="AD" clId="Web-{E9860F14-D20B-4050-8796-4AADF2D12F68}" dt="2024-03-05T00:22:09.166" v="116" actId="20577"/>
          <ac:spMkLst>
            <pc:docMk/>
            <pc:sldMk cId="3638509541" sldId="263"/>
            <ac:spMk id="4" creationId="{2C91F5C7-9230-22B7-B8E5-F05A7A7073A2}"/>
          </ac:spMkLst>
        </pc:spChg>
        <pc:picChg chg="mod">
          <ac:chgData name="ハナワ　ヨネ" userId="S::4566670@school.city.osaka.jp::ab7bd9fe-1739-4772-9f78-08922368351e" providerId="AD" clId="Web-{E9860F14-D20B-4050-8796-4AADF2D12F68}" dt="2024-03-05T00:22:24.166" v="117" actId="14100"/>
          <ac:picMkLst>
            <pc:docMk/>
            <pc:sldMk cId="3638509541" sldId="263"/>
            <ac:picMk id="38" creationId="{5C34EB8C-0B73-2445-9643-56032648985B}"/>
          </ac:picMkLst>
        </pc:picChg>
      </pc:sldChg>
      <pc:sldChg chg="addSp delSp modSp">
        <pc:chgData name="ハナワ　ヨネ" userId="S::4566670@school.city.osaka.jp::ab7bd9fe-1739-4772-9f78-08922368351e" providerId="AD" clId="Web-{E9860F14-D20B-4050-8796-4AADF2D12F68}" dt="2024-03-05T00:26:19.627" v="125" actId="20577"/>
        <pc:sldMkLst>
          <pc:docMk/>
          <pc:sldMk cId="4099798585" sldId="265"/>
        </pc:sldMkLst>
        <pc:spChg chg="add del mod">
          <ac:chgData name="ハナワ　ヨネ" userId="S::4566670@school.city.osaka.jp::ab7bd9fe-1739-4772-9f78-08922368351e" providerId="AD" clId="Web-{E9860F14-D20B-4050-8796-4AADF2D12F68}" dt="2024-03-05T00:26:19.627" v="125" actId="20577"/>
          <ac:spMkLst>
            <pc:docMk/>
            <pc:sldMk cId="4099798585" sldId="265"/>
            <ac:spMk id="2" creationId="{2C90C074-10CB-55BD-F95A-9229254E9B3B}"/>
          </ac:spMkLst>
        </pc:spChg>
        <pc:spChg chg="mod">
          <ac:chgData name="ハナワ　ヨネ" userId="S::4566670@school.city.osaka.jp::ab7bd9fe-1739-4772-9f78-08922368351e" providerId="AD" clId="Web-{E9860F14-D20B-4050-8796-4AADF2D12F68}" dt="2024-03-05T00:25:59.595" v="124" actId="1076"/>
          <ac:spMkLst>
            <pc:docMk/>
            <pc:sldMk cId="4099798585" sldId="265"/>
            <ac:spMk id="4" creationId="{AED47D69-60D3-D3E6-3555-6CD8240DA8DF}"/>
          </ac:spMkLst>
        </pc:spChg>
        <pc:spChg chg="add del mod">
          <ac:chgData name="ハナワ　ヨネ" userId="S::4566670@school.city.osaka.jp::ab7bd9fe-1739-4772-9f78-08922368351e" providerId="AD" clId="Web-{E9860F14-D20B-4050-8796-4AADF2D12F68}" dt="2024-03-04T23:48:35.100" v="20"/>
          <ac:spMkLst>
            <pc:docMk/>
            <pc:sldMk cId="4099798585" sldId="265"/>
            <ac:spMk id="21" creationId="{6A049EEF-CEF2-5C28-632E-0528E1B88B7F}"/>
          </ac:spMkLst>
        </pc:spChg>
        <pc:spChg chg="add mod">
          <ac:chgData name="ハナワ　ヨネ" userId="S::4566670@school.city.osaka.jp::ab7bd9fe-1739-4772-9f78-08922368351e" providerId="AD" clId="Web-{E9860F14-D20B-4050-8796-4AADF2D12F68}" dt="2024-03-04T23:50:28.744" v="46" actId="1076"/>
          <ac:spMkLst>
            <pc:docMk/>
            <pc:sldMk cId="4099798585" sldId="265"/>
            <ac:spMk id="53" creationId="{CF7226CF-2E10-FBFD-5EB1-EEC0BA0CF38A}"/>
          </ac:spMkLst>
        </pc:spChg>
        <pc:graphicFrameChg chg="del mod">
          <ac:chgData name="ハナワ　ヨネ" userId="S::4566670@school.city.osaka.jp::ab7bd9fe-1739-4772-9f78-08922368351e" providerId="AD" clId="Web-{E9860F14-D20B-4050-8796-4AADF2D12F68}" dt="2024-03-04T23:50:04.556" v="40"/>
          <ac:graphicFrameMkLst>
            <pc:docMk/>
            <pc:sldMk cId="4099798585" sldId="265"/>
            <ac:graphicFrameMk id="5" creationId="{41389C29-C6B0-ECBD-F4E3-4549349E5425}"/>
          </ac:graphicFrameMkLst>
        </pc:graphicFrameChg>
      </pc:sldChg>
      <pc:sldChg chg="del">
        <pc:chgData name="ハナワ　ヨネ" userId="S::4566670@school.city.osaka.jp::ab7bd9fe-1739-4772-9f78-08922368351e" providerId="AD" clId="Web-{E9860F14-D20B-4050-8796-4AADF2D12F68}" dt="2024-03-04T23:47:59.927" v="5"/>
        <pc:sldMkLst>
          <pc:docMk/>
          <pc:sldMk cId="485715157" sldId="266"/>
        </pc:sldMkLst>
      </pc:sldChg>
      <pc:sldChg chg="del">
        <pc:chgData name="ハナワ　ヨネ" userId="S::4566670@school.city.osaka.jp::ab7bd9fe-1739-4772-9f78-08922368351e" providerId="AD" clId="Web-{E9860F14-D20B-4050-8796-4AADF2D12F68}" dt="2024-03-04T23:48:02.864" v="6"/>
        <pc:sldMkLst>
          <pc:docMk/>
          <pc:sldMk cId="3609086030" sldId="267"/>
        </pc:sldMkLst>
      </pc:sldChg>
      <pc:sldChg chg="modSp ord">
        <pc:chgData name="ハナワ　ヨネ" userId="S::4566670@school.city.osaka.jp::ab7bd9fe-1739-4772-9f78-08922368351e" providerId="AD" clId="Web-{E9860F14-D20B-4050-8796-4AADF2D12F68}" dt="2024-03-05T00:34:15.111" v="182" actId="20577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E9860F14-D20B-4050-8796-4AADF2D12F68}" dt="2024-03-05T00:34:15.111" v="182" actId="20577"/>
          <ac:spMkLst>
            <pc:docMk/>
            <pc:sldMk cId="1481981899" sldId="268"/>
            <ac:spMk id="2" creationId="{076BCFC9-027E-8517-5422-8DADCA138DFB}"/>
          </ac:spMkLst>
        </pc:spChg>
        <pc:spChg chg="mod">
          <ac:chgData name="ハナワ　ヨネ" userId="S::4566670@school.city.osaka.jp::ab7bd9fe-1739-4772-9f78-08922368351e" providerId="AD" clId="Web-{E9860F14-D20B-4050-8796-4AADF2D12F68}" dt="2024-03-05T00:33:59.783" v="181" actId="20577"/>
          <ac:spMkLst>
            <pc:docMk/>
            <pc:sldMk cId="1481981899" sldId="268"/>
            <ac:spMk id="3" creationId="{9723F023-887F-9987-4D75-33B4D1898C97}"/>
          </ac:spMkLst>
        </pc:spChg>
      </pc:sldChg>
      <pc:sldChg chg="modSp">
        <pc:chgData name="ハナワ　ヨネ" userId="S::4566670@school.city.osaka.jp::ab7bd9fe-1739-4772-9f78-08922368351e" providerId="AD" clId="Web-{E9860F14-D20B-4050-8796-4AADF2D12F68}" dt="2024-03-05T00:28:35.819" v="179" actId="20577"/>
        <pc:sldMkLst>
          <pc:docMk/>
          <pc:sldMk cId="539224256" sldId="269"/>
        </pc:sldMkLst>
        <pc:spChg chg="mod">
          <ac:chgData name="ハナワ　ヨネ" userId="S::4566670@school.city.osaka.jp::ab7bd9fe-1739-4772-9f78-08922368351e" providerId="AD" clId="Web-{E9860F14-D20B-4050-8796-4AADF2D12F68}" dt="2024-03-05T00:19:54.849" v="114" actId="20577"/>
          <ac:spMkLst>
            <pc:docMk/>
            <pc:sldMk cId="539224256" sldId="269"/>
            <ac:spMk id="2" creationId="{B46F8F93-6D81-920C-3931-23A24FCFCE39}"/>
          </ac:spMkLst>
        </pc:spChg>
        <pc:spChg chg="mod">
          <ac:chgData name="ハナワ　ヨネ" userId="S::4566670@school.city.osaka.jp::ab7bd9fe-1739-4772-9f78-08922368351e" providerId="AD" clId="Web-{E9860F14-D20B-4050-8796-4AADF2D12F68}" dt="2024-03-05T00:19:43.177" v="113" actId="14100"/>
          <ac:spMkLst>
            <pc:docMk/>
            <pc:sldMk cId="539224256" sldId="269"/>
            <ac:spMk id="3" creationId="{1F66BE83-3A0C-019E-A955-30C5F309AB95}"/>
          </ac:spMkLst>
        </pc:spChg>
        <pc:spChg chg="mod">
          <ac:chgData name="ハナワ　ヨネ" userId="S::4566670@school.city.osaka.jp::ab7bd9fe-1739-4772-9f78-08922368351e" providerId="AD" clId="Web-{E9860F14-D20B-4050-8796-4AADF2D12F68}" dt="2024-03-05T00:28:35.819" v="179" actId="20577"/>
          <ac:spMkLst>
            <pc:docMk/>
            <pc:sldMk cId="539224256" sldId="269"/>
            <ac:spMk id="4" creationId="{F2D27C7B-517B-9E79-47A4-A78DDAD35150}"/>
          </ac:spMkLst>
        </pc:spChg>
      </pc:sldChg>
      <pc:sldChg chg="del">
        <pc:chgData name="ハナワ　ヨネ" userId="S::4566670@school.city.osaka.jp::ab7bd9fe-1739-4772-9f78-08922368351e" providerId="AD" clId="Web-{E9860F14-D20B-4050-8796-4AADF2D12F68}" dt="2024-03-04T23:47:57.364" v="4"/>
        <pc:sldMkLst>
          <pc:docMk/>
          <pc:sldMk cId="1402139430" sldId="269"/>
        </pc:sldMkLst>
      </pc:sldChg>
      <pc:sldChg chg="modSp new">
        <pc:chgData name="ハナワ　ヨネ" userId="S::4566670@school.city.osaka.jp::ab7bd9fe-1739-4772-9f78-08922368351e" providerId="AD" clId="Web-{E9860F14-D20B-4050-8796-4AADF2D12F68}" dt="2024-03-05T00:41:13.250" v="287" actId="20577"/>
        <pc:sldMkLst>
          <pc:docMk/>
          <pc:sldMk cId="1862530341" sldId="270"/>
        </pc:sldMkLst>
        <pc:spChg chg="mod">
          <ac:chgData name="ハナワ　ヨネ" userId="S::4566670@school.city.osaka.jp::ab7bd9fe-1739-4772-9f78-08922368351e" providerId="AD" clId="Web-{E9860F14-D20B-4050-8796-4AADF2D12F68}" dt="2024-03-05T00:36:56.726" v="204" actId="20577"/>
          <ac:spMkLst>
            <pc:docMk/>
            <pc:sldMk cId="1862530341" sldId="270"/>
            <ac:spMk id="2" creationId="{CDDE1C23-1C15-860F-00CD-AA014389B9C3}"/>
          </ac:spMkLst>
        </pc:spChg>
        <pc:spChg chg="mod">
          <ac:chgData name="ハナワ　ヨネ" userId="S::4566670@school.city.osaka.jp::ab7bd9fe-1739-4772-9f78-08922368351e" providerId="AD" clId="Web-{E9860F14-D20B-4050-8796-4AADF2D12F68}" dt="2024-03-05T00:41:13.250" v="287" actId="20577"/>
          <ac:spMkLst>
            <pc:docMk/>
            <pc:sldMk cId="1862530341" sldId="270"/>
            <ac:spMk id="3" creationId="{6B86F78B-D4B6-3162-C6F0-52CE450BA92B}"/>
          </ac:spMkLst>
        </pc:spChg>
      </pc:sldChg>
      <pc:sldChg chg="del">
        <pc:chgData name="ハナワ　ヨネ" userId="S::4566670@school.city.osaka.jp::ab7bd9fe-1739-4772-9f78-08922368351e" providerId="AD" clId="Web-{E9860F14-D20B-4050-8796-4AADF2D12F68}" dt="2024-03-05T00:19:10.097" v="104"/>
        <pc:sldMkLst>
          <pc:docMk/>
          <pc:sldMk cId="4285469715" sldId="270"/>
        </pc:sldMkLst>
      </pc:sldChg>
    </pc:docChg>
  </pc:docChgLst>
  <pc:docChgLst>
    <pc:chgData name="ソン　スイン" userId="S::8012425@school.city.osaka.jp::8539b845-6995-47ed-b379-53d4b3eac51b" providerId="AD" clId="Web-{0D15DB9E-403D-42AB-B312-142C641A949D}"/>
    <pc:docChg chg="modSld">
      <pc:chgData name="ソン　スイン" userId="S::8012425@school.city.osaka.jp::8539b845-6995-47ed-b379-53d4b3eac51b" providerId="AD" clId="Web-{0D15DB9E-403D-42AB-B312-142C641A949D}" dt="2024-03-11T05:43:18.557" v="4" actId="1076"/>
      <pc:docMkLst>
        <pc:docMk/>
      </pc:docMkLst>
      <pc:sldChg chg="modSp">
        <pc:chgData name="ソン　スイン" userId="S::8012425@school.city.osaka.jp::8539b845-6995-47ed-b379-53d4b3eac51b" providerId="AD" clId="Web-{0D15DB9E-403D-42AB-B312-142C641A949D}" dt="2024-03-11T05:42:50.929" v="3" actId="20577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0D15DB9E-403D-42AB-B312-142C641A949D}" dt="2024-03-11T05:42:50.929" v="3" actId="20577"/>
          <ac:spMkLst>
            <pc:docMk/>
            <pc:sldMk cId="712232111" sldId="256"/>
            <ac:spMk id="6" creationId="{DA85CB35-4907-F324-4422-54B8C8DC3755}"/>
          </ac:spMkLst>
        </pc:spChg>
      </pc:sldChg>
      <pc:sldChg chg="modSp">
        <pc:chgData name="ソン　スイン" userId="S::8012425@school.city.osaka.jp::8539b845-6995-47ed-b379-53d4b3eac51b" providerId="AD" clId="Web-{0D15DB9E-403D-42AB-B312-142C641A949D}" dt="2024-03-11T05:43:18.557" v="4" actId="1076"/>
        <pc:sldMkLst>
          <pc:docMk/>
          <pc:sldMk cId="4220891781" sldId="270"/>
        </pc:sldMkLst>
        <pc:picChg chg="mod">
          <ac:chgData name="ソン　スイン" userId="S::8012425@school.city.osaka.jp::8539b845-6995-47ed-b379-53d4b3eac51b" providerId="AD" clId="Web-{0D15DB9E-403D-42AB-B312-142C641A949D}" dt="2024-03-11T05:43:18.557" v="4" actId="1076"/>
          <ac:picMkLst>
            <pc:docMk/>
            <pc:sldMk cId="4220891781" sldId="270"/>
            <ac:picMk id="2" creationId="{D2312778-48C5-BE05-88B9-74A54D36454A}"/>
          </ac:picMkLst>
        </pc:picChg>
      </pc:sldChg>
    </pc:docChg>
  </pc:docChgLst>
  <pc:docChgLst>
    <pc:chgData clId="Web-{96ADCB07-49D9-49BB-9598-731C2E867904}"/>
    <pc:docChg chg="sldOrd">
      <pc:chgData name="" userId="" providerId="" clId="Web-{96ADCB07-49D9-49BB-9598-731C2E867904}" dt="2024-03-06T15:16:09.896" v="0"/>
      <pc:docMkLst>
        <pc:docMk/>
      </pc:docMkLst>
      <pc:sldChg chg="ord">
        <pc:chgData name="" userId="" providerId="" clId="Web-{96ADCB07-49D9-49BB-9598-731C2E867904}" dt="2024-03-06T15:16:09.896" v="0"/>
        <pc:sldMkLst>
          <pc:docMk/>
          <pc:sldMk cId="2623910897" sldId="269"/>
        </pc:sldMkLst>
      </pc:sldChg>
    </pc:docChg>
  </pc:docChgLst>
  <pc:docChgLst>
    <pc:chgData name="アカオ　コウタ" userId="S::6328351@school.city.osaka.jp::c9f77f8f-ee43-41dc-903e-995bb0bc5fbd" providerId="AD" clId="Web-{A955B26F-27A3-450D-AF0A-DBB2D5140E40}"/>
    <pc:docChg chg="modSld">
      <pc:chgData name="アカオ　コウタ" userId="S::6328351@school.city.osaka.jp::c9f77f8f-ee43-41dc-903e-995bb0bc5fbd" providerId="AD" clId="Web-{A955B26F-27A3-450D-AF0A-DBB2D5140E40}" dt="2024-03-05T00:37:33.403" v="0"/>
      <pc:docMkLst>
        <pc:docMk/>
      </pc:docMkLst>
      <pc:sldChg chg="modTransition">
        <pc:chgData name="アカオ　コウタ" userId="S::6328351@school.city.osaka.jp::c9f77f8f-ee43-41dc-903e-995bb0bc5fbd" providerId="AD" clId="Web-{A955B26F-27A3-450D-AF0A-DBB2D5140E40}" dt="2024-03-05T00:37:33.403" v="0"/>
        <pc:sldMkLst>
          <pc:docMk/>
          <pc:sldMk cId="712232111" sldId="256"/>
        </pc:sldMkLst>
      </pc:sldChg>
    </pc:docChg>
  </pc:docChgLst>
  <pc:docChgLst>
    <pc:chgData name="ソン　スイン" userId="S::8012425@school.city.osaka.jp::8539b845-6995-47ed-b379-53d4b3eac51b" providerId="AD" clId="Web-{D4ADBD2A-D9CA-48D5-837D-D84F6CBC04DE}"/>
    <pc:docChg chg="modSld">
      <pc:chgData name="ソン　スイン" userId="S::8012425@school.city.osaka.jp::8539b845-6995-47ed-b379-53d4b3eac51b" providerId="AD" clId="Web-{D4ADBD2A-D9CA-48D5-837D-D84F6CBC04DE}" dt="2024-03-08T06:15:14.888" v="16" actId="20577"/>
      <pc:docMkLst>
        <pc:docMk/>
      </pc:docMkLst>
      <pc:sldChg chg="modSp">
        <pc:chgData name="ソン　スイン" userId="S::8012425@school.city.osaka.jp::8539b845-6995-47ed-b379-53d4b3eac51b" providerId="AD" clId="Web-{D4ADBD2A-D9CA-48D5-837D-D84F6CBC04DE}" dt="2024-03-08T06:15:14.888" v="16" actId="20577"/>
        <pc:sldMkLst>
          <pc:docMk/>
          <pc:sldMk cId="2672998648" sldId="276"/>
        </pc:sldMkLst>
        <pc:spChg chg="mod">
          <ac:chgData name="ソン　スイン" userId="S::8012425@school.city.osaka.jp::8539b845-6995-47ed-b379-53d4b3eac51b" providerId="AD" clId="Web-{D4ADBD2A-D9CA-48D5-837D-D84F6CBC04DE}" dt="2024-03-08T06:15:14.888" v="16" actId="20577"/>
          <ac:spMkLst>
            <pc:docMk/>
            <pc:sldMk cId="2672998648" sldId="276"/>
            <ac:spMk id="2" creationId="{C9949573-C63A-EE5B-A779-ED37A96FC3CD}"/>
          </ac:spMkLst>
        </pc:spChg>
        <pc:spChg chg="mod">
          <ac:chgData name="ソン　スイン" userId="S::8012425@school.city.osaka.jp::8539b845-6995-47ed-b379-53d4b3eac51b" providerId="AD" clId="Web-{D4ADBD2A-D9CA-48D5-837D-D84F6CBC04DE}" dt="2024-03-08T06:14:11.946" v="7" actId="14100"/>
          <ac:spMkLst>
            <pc:docMk/>
            <pc:sldMk cId="2672998648" sldId="276"/>
            <ac:spMk id="3" creationId="{58E365D1-CFE0-C31B-4B57-20C8FAAA8945}"/>
          </ac:spMkLst>
        </pc:spChg>
      </pc:sldChg>
    </pc:docChg>
  </pc:docChgLst>
  <pc:docChgLst>
    <pc:chgData clId="Web-{6FF4712F-206B-46DE-8F0E-FAE01218776B}"/>
    <pc:docChg chg="modSld">
      <pc:chgData name="" userId="" providerId="" clId="Web-{6FF4712F-206B-46DE-8F0E-FAE01218776B}" dt="2024-03-11T00:32:41.922" v="2" actId="20577"/>
      <pc:docMkLst>
        <pc:docMk/>
      </pc:docMkLst>
      <pc:sldChg chg="modSp">
        <pc:chgData name="" userId="" providerId="" clId="Web-{6FF4712F-206B-46DE-8F0E-FAE01218776B}" dt="2024-03-11T00:32:41.922" v="2" actId="20577"/>
        <pc:sldMkLst>
          <pc:docMk/>
          <pc:sldMk cId="2672998648" sldId="276"/>
        </pc:sldMkLst>
        <pc:spChg chg="mod">
          <ac:chgData name="" userId="" providerId="" clId="Web-{6FF4712F-206B-46DE-8F0E-FAE01218776B}" dt="2024-03-11T00:32:41.922" v="2" actId="20577"/>
          <ac:spMkLst>
            <pc:docMk/>
            <pc:sldMk cId="2672998648" sldId="276"/>
            <ac:spMk id="2" creationId="{C9949573-C63A-EE5B-A779-ED37A96FC3CD}"/>
          </ac:spMkLst>
        </pc:spChg>
      </pc:sldChg>
    </pc:docChg>
  </pc:docChgLst>
  <pc:docChgLst>
    <pc:chgData name="ハナワ　ヨネ" userId="S::4566670@school.city.osaka.jp::ab7bd9fe-1739-4772-9f78-08922368351e" providerId="AD" clId="Web-{FE550E73-0EFA-435E-ABC6-65CC17B66723}"/>
    <pc:docChg chg="delSld modSld">
      <pc:chgData name="ハナワ　ヨネ" userId="S::4566670@school.city.osaka.jp::ab7bd9fe-1739-4772-9f78-08922368351e" providerId="AD" clId="Web-{FE550E73-0EFA-435E-ABC6-65CC17B66723}" dt="2024-03-05T13:56:32.585" v="68" actId="1076"/>
      <pc:docMkLst>
        <pc:docMk/>
      </pc:docMkLst>
      <pc:sldChg chg="modSp">
        <pc:chgData name="ハナワ　ヨネ" userId="S::4566670@school.city.osaka.jp::ab7bd9fe-1739-4772-9f78-08922368351e" providerId="AD" clId="Web-{FE550E73-0EFA-435E-ABC6-65CC17B66723}" dt="2024-03-05T13:30:12.522" v="0" actId="14100"/>
        <pc:sldMkLst>
          <pc:docMk/>
          <pc:sldMk cId="712232111" sldId="256"/>
        </pc:sldMkLst>
        <pc:spChg chg="mod">
          <ac:chgData name="ハナワ　ヨネ" userId="S::4566670@school.city.osaka.jp::ab7bd9fe-1739-4772-9f78-08922368351e" providerId="AD" clId="Web-{FE550E73-0EFA-435E-ABC6-65CC17B66723}" dt="2024-03-05T13:30:12.522" v="0" actId="14100"/>
          <ac:spMkLst>
            <pc:docMk/>
            <pc:sldMk cId="712232111" sldId="256"/>
            <ac:spMk id="3" creationId="{2C2BFB29-23A8-49AC-850D-917D4B7970C3}"/>
          </ac:spMkLst>
        </pc:spChg>
      </pc:sldChg>
      <pc:sldChg chg="modSp">
        <pc:chgData name="ハナワ　ヨネ" userId="S::4566670@school.city.osaka.jp::ab7bd9fe-1739-4772-9f78-08922368351e" providerId="AD" clId="Web-{FE550E73-0EFA-435E-ABC6-65CC17B66723}" dt="2024-03-05T13:40:16.503" v="2" actId="1076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FE550E73-0EFA-435E-ABC6-65CC17B66723}" dt="2024-03-05T13:40:16.503" v="2" actId="1076"/>
          <ac:spMkLst>
            <pc:docMk/>
            <pc:sldMk cId="1481981899" sldId="268"/>
            <ac:spMk id="3" creationId="{9723F023-887F-9987-4D75-33B4D1898C97}"/>
          </ac:spMkLst>
        </pc:spChg>
      </pc:sldChg>
      <pc:sldChg chg="del">
        <pc:chgData name="ハナワ　ヨネ" userId="S::4566670@school.city.osaka.jp::ab7bd9fe-1739-4772-9f78-08922368351e" providerId="AD" clId="Web-{FE550E73-0EFA-435E-ABC6-65CC17B66723}" dt="2024-03-05T13:40:27.363" v="3"/>
        <pc:sldMkLst>
          <pc:docMk/>
          <pc:sldMk cId="1862530341" sldId="270"/>
        </pc:sldMkLst>
      </pc:sldChg>
      <pc:sldChg chg="addSp delSp modSp">
        <pc:chgData name="ハナワ　ヨネ" userId="S::4566670@school.city.osaka.jp::ab7bd9fe-1739-4772-9f78-08922368351e" providerId="AD" clId="Web-{FE550E73-0EFA-435E-ABC6-65CC17B66723}" dt="2024-03-05T13:56:32.585" v="68" actId="1076"/>
        <pc:sldMkLst>
          <pc:docMk/>
          <pc:sldMk cId="3840698250" sldId="271"/>
        </pc:sldMkLst>
        <pc:spChg chg="mod">
          <ac:chgData name="ハナワ　ヨネ" userId="S::4566670@school.city.osaka.jp::ab7bd9fe-1739-4772-9f78-08922368351e" providerId="AD" clId="Web-{FE550E73-0EFA-435E-ABC6-65CC17B66723}" dt="2024-03-05T13:54:48.364" v="46"/>
          <ac:spMkLst>
            <pc:docMk/>
            <pc:sldMk cId="3840698250" sldId="271"/>
            <ac:spMk id="2" creationId="{A420DF00-2008-4FF5-7BEE-2AED44FA5B79}"/>
          </ac:spMkLst>
        </pc:spChg>
        <pc:spChg chg="mod">
          <ac:chgData name="ハナワ　ヨネ" userId="S::4566670@school.city.osaka.jp::ab7bd9fe-1739-4772-9f78-08922368351e" providerId="AD" clId="Web-{FE550E73-0EFA-435E-ABC6-65CC17B66723}" dt="2024-03-05T13:56:29.507" v="67" actId="20577"/>
          <ac:spMkLst>
            <pc:docMk/>
            <pc:sldMk cId="3840698250" sldId="271"/>
            <ac:spMk id="9" creationId="{632239EC-11F2-9392-4A00-87DABA305111}"/>
          </ac:spMkLst>
        </pc:spChg>
        <pc:spChg chg="add del">
          <ac:chgData name="ハナワ　ヨネ" userId="S::4566670@school.city.osaka.jp::ab7bd9fe-1739-4772-9f78-08922368351e" providerId="AD" clId="Web-{FE550E73-0EFA-435E-ABC6-65CC17B66723}" dt="2024-03-05T13:54:48.364" v="46"/>
          <ac:spMkLst>
            <pc:docMk/>
            <pc:sldMk cId="3840698250" sldId="271"/>
            <ac:spMk id="19" creationId="{04812C46-200A-4DEB-A05E-3ED6C68C2387}"/>
          </ac:spMkLst>
        </pc:spChg>
        <pc:spChg chg="add del">
          <ac:chgData name="ハナワ　ヨネ" userId="S::4566670@school.city.osaka.jp::ab7bd9fe-1739-4772-9f78-08922368351e" providerId="AD" clId="Web-{FE550E73-0EFA-435E-ABC6-65CC17B66723}" dt="2024-03-05T13:54:48.364" v="46"/>
          <ac:spMkLst>
            <pc:docMk/>
            <pc:sldMk cId="3840698250" sldId="271"/>
            <ac:spMk id="21" creationId="{D1EA859B-E555-4109-94F3-6700E046E008}"/>
          </ac:spMkLst>
        </pc:spChg>
        <pc:spChg chg="add del">
          <ac:chgData name="ハナワ　ヨネ" userId="S::4566670@school.city.osaka.jp::ab7bd9fe-1739-4772-9f78-08922368351e" providerId="AD" clId="Web-{FE550E73-0EFA-435E-ABC6-65CC17B66723}" dt="2024-03-05T13:54:45.364" v="43"/>
          <ac:spMkLst>
            <pc:docMk/>
            <pc:sldMk cId="3840698250" sldId="271"/>
            <ac:spMk id="26" creationId="{2B97F24A-32CE-4C1C-A50D-3016B394DCFB}"/>
          </ac:spMkLst>
        </pc:spChg>
        <pc:spChg chg="add del">
          <ac:chgData name="ハナワ　ヨネ" userId="S::4566670@school.city.osaka.jp::ab7bd9fe-1739-4772-9f78-08922368351e" providerId="AD" clId="Web-{FE550E73-0EFA-435E-ABC6-65CC17B66723}" dt="2024-03-05T13:54:45.364" v="43"/>
          <ac:spMkLst>
            <pc:docMk/>
            <pc:sldMk cId="3840698250" sldId="271"/>
            <ac:spMk id="28" creationId="{CD8B4F24-440B-49E9-B85D-733523DC064B}"/>
          </ac:spMkLst>
        </pc:spChg>
        <pc:spChg chg="add del">
          <ac:chgData name="ハナワ　ヨネ" userId="S::4566670@school.city.osaka.jp::ab7bd9fe-1739-4772-9f78-08922368351e" providerId="AD" clId="Web-{FE550E73-0EFA-435E-ABC6-65CC17B66723}" dt="2024-03-05T13:54:48.364" v="45"/>
          <ac:spMkLst>
            <pc:docMk/>
            <pc:sldMk cId="3840698250" sldId="271"/>
            <ac:spMk id="30" creationId="{04812C46-200A-4DEB-A05E-3ED6C68C2387}"/>
          </ac:spMkLst>
        </pc:spChg>
        <pc:spChg chg="add del">
          <ac:chgData name="ハナワ　ヨネ" userId="S::4566670@school.city.osaka.jp::ab7bd9fe-1739-4772-9f78-08922368351e" providerId="AD" clId="Web-{FE550E73-0EFA-435E-ABC6-65CC17B66723}" dt="2024-03-05T13:54:48.364" v="45"/>
          <ac:spMkLst>
            <pc:docMk/>
            <pc:sldMk cId="3840698250" sldId="271"/>
            <ac:spMk id="31" creationId="{D1EA859B-E555-4109-94F3-6700E046E008}"/>
          </ac:spMkLst>
        </pc:spChg>
        <pc:spChg chg="add">
          <ac:chgData name="ハナワ　ヨネ" userId="S::4566670@school.city.osaka.jp::ab7bd9fe-1739-4772-9f78-08922368351e" providerId="AD" clId="Web-{FE550E73-0EFA-435E-ABC6-65CC17B66723}" dt="2024-03-05T13:54:48.364" v="46"/>
          <ac:spMkLst>
            <pc:docMk/>
            <pc:sldMk cId="3840698250" sldId="271"/>
            <ac:spMk id="33" creationId="{2B97F24A-32CE-4C1C-A50D-3016B394DCFB}"/>
          </ac:spMkLst>
        </pc:spChg>
        <pc:spChg chg="add">
          <ac:chgData name="ハナワ　ヨネ" userId="S::4566670@school.city.osaka.jp::ab7bd9fe-1739-4772-9f78-08922368351e" providerId="AD" clId="Web-{FE550E73-0EFA-435E-ABC6-65CC17B66723}" dt="2024-03-05T13:54:48.364" v="46"/>
          <ac:spMkLst>
            <pc:docMk/>
            <pc:sldMk cId="3840698250" sldId="271"/>
            <ac:spMk id="34" creationId="{CD8B4F24-440B-49E9-B85D-733523DC064B}"/>
          </ac:spMkLst>
        </pc:spChg>
        <pc:picChg chg="add mod ord">
          <ac:chgData name="ハナワ　ヨネ" userId="S::4566670@school.city.osaka.jp::ab7bd9fe-1739-4772-9f78-08922368351e" providerId="AD" clId="Web-{FE550E73-0EFA-435E-ABC6-65CC17B66723}" dt="2024-03-05T13:56:32.585" v="68" actId="1076"/>
          <ac:picMkLst>
            <pc:docMk/>
            <pc:sldMk cId="3840698250" sldId="271"/>
            <ac:picMk id="3" creationId="{EA99CB59-6DED-B3DD-F317-2B2D3EF588D0}"/>
          </ac:picMkLst>
        </pc:picChg>
        <pc:picChg chg="del mod">
          <ac:chgData name="ハナワ　ヨネ" userId="S::4566670@school.city.osaka.jp::ab7bd9fe-1739-4772-9f78-08922368351e" providerId="AD" clId="Web-{FE550E73-0EFA-435E-ABC6-65CC17B66723}" dt="2024-03-05T13:47:50.871" v="39"/>
          <ac:picMkLst>
            <pc:docMk/>
            <pc:sldMk cId="3840698250" sldId="271"/>
            <ac:picMk id="7" creationId="{E0E99E2B-7E70-BF37-F531-ED2A21FF3A33}"/>
          </ac:picMkLst>
        </pc:picChg>
      </pc:sldChg>
    </pc:docChg>
  </pc:docChgLst>
  <pc:docChgLst>
    <pc:chgData name="ハナワ　ヨネ" userId="S::4566670@school.city.osaka.jp::ab7bd9fe-1739-4772-9f78-08922368351e" providerId="AD" clId="Web-{B67B093F-B446-427A-9856-2F3266F1653B}"/>
    <pc:docChg chg="addSld delSld modSld">
      <pc:chgData name="ハナワ　ヨネ" userId="S::4566670@school.city.osaka.jp::ab7bd9fe-1739-4772-9f78-08922368351e" providerId="AD" clId="Web-{B67B093F-B446-427A-9856-2F3266F1653B}" dt="2024-03-04T06:13:55.587" v="196" actId="20577"/>
      <pc:docMkLst>
        <pc:docMk/>
      </pc:docMkLst>
      <pc:sldChg chg="addSp delSp modSp">
        <pc:chgData name="ハナワ　ヨネ" userId="S::4566670@school.city.osaka.jp::ab7bd9fe-1739-4772-9f78-08922368351e" providerId="AD" clId="Web-{B67B093F-B446-427A-9856-2F3266F1653B}" dt="2024-03-04T06:02:49.438" v="167" actId="1076"/>
        <pc:sldMkLst>
          <pc:docMk/>
          <pc:sldMk cId="712232111" sldId="256"/>
        </pc:sldMkLst>
        <pc:spChg chg="mod">
          <ac:chgData name="ハナワ　ヨネ" userId="S::4566670@school.city.osaka.jp::ab7bd9fe-1739-4772-9f78-08922368351e" providerId="AD" clId="Web-{B67B093F-B446-427A-9856-2F3266F1653B}" dt="2024-03-04T06:02:49.438" v="167" actId="1076"/>
          <ac:spMkLst>
            <pc:docMk/>
            <pc:sldMk cId="712232111" sldId="256"/>
            <ac:spMk id="2" creationId="{F30AC12E-03AC-4B63-8190-0C2BF72D065D}"/>
          </ac:spMkLst>
        </pc:spChg>
        <pc:spChg chg="add del mod">
          <ac:chgData name="ハナワ　ヨネ" userId="S::4566670@school.city.osaka.jp::ab7bd9fe-1739-4772-9f78-08922368351e" providerId="AD" clId="Web-{B67B093F-B446-427A-9856-2F3266F1653B}" dt="2024-03-04T06:02:23.969" v="162" actId="1076"/>
          <ac:spMkLst>
            <pc:docMk/>
            <pc:sldMk cId="712232111" sldId="256"/>
            <ac:spMk id="3" creationId="{2C2BFB29-23A8-49AC-850D-917D4B7970C3}"/>
          </ac:spMkLst>
        </pc:spChg>
        <pc:spChg chg="add del mod">
          <ac:chgData name="ハナワ　ヨネ" userId="S::4566670@school.city.osaka.jp::ab7bd9fe-1739-4772-9f78-08922368351e" providerId="AD" clId="Web-{B67B093F-B446-427A-9856-2F3266F1653B}" dt="2024-03-04T06:01:16.872" v="140"/>
          <ac:spMkLst>
            <pc:docMk/>
            <pc:sldMk cId="712232111" sldId="256"/>
            <ac:spMk id="6" creationId="{BC22A3D9-5942-BD0B-D10C-7F76A4DDED51}"/>
          </ac:spMkLst>
        </pc:spChg>
      </pc:sldChg>
      <pc:sldChg chg="delSp modSp del">
        <pc:chgData name="ハナワ　ヨネ" userId="S::4566670@school.city.osaka.jp::ab7bd9fe-1739-4772-9f78-08922368351e" providerId="AD" clId="Web-{B67B093F-B446-427A-9856-2F3266F1653B}" dt="2024-03-04T06:04:56.162" v="168"/>
        <pc:sldMkLst>
          <pc:docMk/>
          <pc:sldMk cId="1839983986" sldId="259"/>
        </pc:sldMkLst>
        <pc:picChg chg="del mod">
          <ac:chgData name="ハナワ　ヨネ" userId="S::4566670@school.city.osaka.jp::ab7bd9fe-1739-4772-9f78-08922368351e" providerId="AD" clId="Web-{B67B093F-B446-427A-9856-2F3266F1653B}" dt="2024-03-04T05:48:52.314" v="6"/>
          <ac:picMkLst>
            <pc:docMk/>
            <pc:sldMk cId="1839983986" sldId="259"/>
            <ac:picMk id="5" creationId="{0C6C8DD8-DF5C-A2C5-4276-4A556707B592}"/>
          </ac:picMkLst>
        </pc:picChg>
      </pc:sldChg>
      <pc:sldChg chg="modSp">
        <pc:chgData name="ハナワ　ヨネ" userId="S::4566670@school.city.osaka.jp::ab7bd9fe-1739-4772-9f78-08922368351e" providerId="AD" clId="Web-{B67B093F-B446-427A-9856-2F3266F1653B}" dt="2024-03-04T05:55:37.298" v="138" actId="1076"/>
        <pc:sldMkLst>
          <pc:docMk/>
          <pc:sldMk cId="3638509541" sldId="263"/>
        </pc:sldMkLst>
        <pc:spChg chg="mod">
          <ac:chgData name="ハナワ　ヨネ" userId="S::4566670@school.city.osaka.jp::ab7bd9fe-1739-4772-9f78-08922368351e" providerId="AD" clId="Web-{B67B093F-B446-427A-9856-2F3266F1653B}" dt="2024-03-04T05:53:54.606" v="133" actId="20577"/>
          <ac:spMkLst>
            <pc:docMk/>
            <pc:sldMk cId="3638509541" sldId="263"/>
            <ac:spMk id="2" creationId="{8B7AC167-FF54-0C20-17D1-EEDE5E982C36}"/>
          </ac:spMkLst>
        </pc:spChg>
        <pc:spChg chg="mod">
          <ac:chgData name="ハナワ　ヨネ" userId="S::4566670@school.city.osaka.jp::ab7bd9fe-1739-4772-9f78-08922368351e" providerId="AD" clId="Web-{B67B093F-B446-427A-9856-2F3266F1653B}" dt="2024-03-04T05:55:37.298" v="138" actId="1076"/>
          <ac:spMkLst>
            <pc:docMk/>
            <pc:sldMk cId="3638509541" sldId="263"/>
            <ac:spMk id="4" creationId="{2C91F5C7-9230-22B7-B8E5-F05A7A7073A2}"/>
          </ac:spMkLst>
        </pc:spChg>
        <pc:picChg chg="mod">
          <ac:chgData name="ハナワ　ヨネ" userId="S::4566670@school.city.osaka.jp::ab7bd9fe-1739-4772-9f78-08922368351e" providerId="AD" clId="Web-{B67B093F-B446-427A-9856-2F3266F1653B}" dt="2024-03-04T05:52:49.245" v="101" actId="1076"/>
          <ac:picMkLst>
            <pc:docMk/>
            <pc:sldMk cId="3638509541" sldId="263"/>
            <ac:picMk id="38" creationId="{5C34EB8C-0B73-2445-9643-56032648985B}"/>
          </ac:picMkLst>
        </pc:picChg>
      </pc:sldChg>
      <pc:sldChg chg="del">
        <pc:chgData name="ハナワ　ヨネ" userId="S::4566670@school.city.osaka.jp::ab7bd9fe-1739-4772-9f78-08922368351e" providerId="AD" clId="Web-{B67B093F-B446-427A-9856-2F3266F1653B}" dt="2024-03-04T05:48:22.454" v="2"/>
        <pc:sldMkLst>
          <pc:docMk/>
          <pc:sldMk cId="2150166944" sldId="265"/>
        </pc:sldMkLst>
      </pc:sldChg>
      <pc:sldChg chg="del">
        <pc:chgData name="ハナワ　ヨネ" userId="S::4566670@school.city.osaka.jp::ab7bd9fe-1739-4772-9f78-08922368351e" providerId="AD" clId="Web-{B67B093F-B446-427A-9856-2F3266F1653B}" dt="2024-03-04T05:48:27.438" v="3"/>
        <pc:sldMkLst>
          <pc:docMk/>
          <pc:sldMk cId="582810525" sldId="266"/>
        </pc:sldMkLst>
      </pc:sldChg>
      <pc:sldChg chg="del">
        <pc:chgData name="ハナワ　ヨネ" userId="S::4566670@school.city.osaka.jp::ab7bd9fe-1739-4772-9f78-08922368351e" providerId="AD" clId="Web-{B67B093F-B446-427A-9856-2F3266F1653B}" dt="2024-03-04T05:48:29.751" v="4"/>
        <pc:sldMkLst>
          <pc:docMk/>
          <pc:sldMk cId="1459625057" sldId="267"/>
        </pc:sldMkLst>
      </pc:sldChg>
      <pc:sldChg chg="modSp new">
        <pc:chgData name="ハナワ　ヨネ" userId="S::4566670@school.city.osaka.jp::ab7bd9fe-1739-4772-9f78-08922368351e" providerId="AD" clId="Web-{B67B093F-B446-427A-9856-2F3266F1653B}" dt="2024-03-04T06:11:26.863" v="186" actId="20577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B67B093F-B446-427A-9856-2F3266F1653B}" dt="2024-03-04T06:11:26.863" v="186" actId="20577"/>
          <ac:spMkLst>
            <pc:docMk/>
            <pc:sldMk cId="1481981899" sldId="268"/>
            <ac:spMk id="2" creationId="{076BCFC9-027E-8517-5422-8DADCA138DFB}"/>
          </ac:spMkLst>
        </pc:spChg>
      </pc:sldChg>
      <pc:sldChg chg="modSp new">
        <pc:chgData name="ハナワ　ヨネ" userId="S::4566670@school.city.osaka.jp::ab7bd9fe-1739-4772-9f78-08922368351e" providerId="AD" clId="Web-{B67B093F-B446-427A-9856-2F3266F1653B}" dt="2024-03-04T06:13:55.587" v="196" actId="20577"/>
        <pc:sldMkLst>
          <pc:docMk/>
          <pc:sldMk cId="1402139430" sldId="269"/>
        </pc:sldMkLst>
        <pc:spChg chg="mod">
          <ac:chgData name="ハナワ　ヨネ" userId="S::4566670@school.city.osaka.jp::ab7bd9fe-1739-4772-9f78-08922368351e" providerId="AD" clId="Web-{B67B093F-B446-427A-9856-2F3266F1653B}" dt="2024-03-04T06:13:55.587" v="196" actId="20577"/>
          <ac:spMkLst>
            <pc:docMk/>
            <pc:sldMk cId="1402139430" sldId="269"/>
            <ac:spMk id="2" creationId="{E5279634-F08C-9D6F-BB3D-D37D26C3E388}"/>
          </ac:spMkLst>
        </pc:spChg>
      </pc:sldChg>
    </pc:docChg>
  </pc:docChgLst>
  <pc:docChgLst>
    <pc:chgData name="オザワ　カズヒロ" userId="S::7448645@school.city.osaka.jp::2e4bf8eb-c4b5-40bc-ab34-e6a2e33a80e7" providerId="AD" clId="Web-{91B57FE8-D370-4801-B44B-1A2B424EFE54}"/>
    <pc:docChg chg="addSld modSld">
      <pc:chgData name="オザワ　カズヒロ" userId="S::7448645@school.city.osaka.jp::2e4bf8eb-c4b5-40bc-ab34-e6a2e33a80e7" providerId="AD" clId="Web-{91B57FE8-D370-4801-B44B-1A2B424EFE54}" dt="2024-02-29T06:21:07.402" v="111"/>
      <pc:docMkLst>
        <pc:docMk/>
      </pc:docMkLst>
      <pc:sldChg chg="modTransition">
        <pc:chgData name="オザワ　カズヒロ" userId="S::7448645@school.city.osaka.jp::2e4bf8eb-c4b5-40bc-ab34-e6a2e33a80e7" providerId="AD" clId="Web-{91B57FE8-D370-4801-B44B-1A2B424EFE54}" dt="2024-02-29T05:50:58.343" v="13"/>
        <pc:sldMkLst>
          <pc:docMk/>
          <pc:sldMk cId="1839983986" sldId="259"/>
        </pc:sldMkLst>
      </pc:sldChg>
      <pc:sldChg chg="modTransition">
        <pc:chgData name="オザワ　カズヒロ" userId="S::7448645@school.city.osaka.jp::2e4bf8eb-c4b5-40bc-ab34-e6a2e33a80e7" providerId="AD" clId="Web-{91B57FE8-D370-4801-B44B-1A2B424EFE54}" dt="2024-02-29T05:50:55.093" v="12"/>
        <pc:sldMkLst>
          <pc:docMk/>
          <pc:sldMk cId="3435354014" sldId="260"/>
        </pc:sldMkLst>
      </pc:sldChg>
      <pc:sldChg chg="modSp modTransition">
        <pc:chgData name="オザワ　カズヒロ" userId="S::7448645@school.city.osaka.jp::2e4bf8eb-c4b5-40bc-ab34-e6a2e33a80e7" providerId="AD" clId="Web-{91B57FE8-D370-4801-B44B-1A2B424EFE54}" dt="2024-02-29T05:51:11.484" v="14"/>
        <pc:sldMkLst>
          <pc:docMk/>
          <pc:sldMk cId="3891949778" sldId="261"/>
        </pc:sldMkLst>
        <pc:spChg chg="mod">
          <ac:chgData name="オザワ　カズヒロ" userId="S::7448645@school.city.osaka.jp::2e4bf8eb-c4b5-40bc-ab34-e6a2e33a80e7" providerId="AD" clId="Web-{91B57FE8-D370-4801-B44B-1A2B424EFE54}" dt="2024-02-29T05:47:57.776" v="1" actId="14100"/>
          <ac:spMkLst>
            <pc:docMk/>
            <pc:sldMk cId="3891949778" sldId="261"/>
            <ac:spMk id="2" creationId="{8E5BC533-A561-734C-FDF2-F3895231FF15}"/>
          </ac:spMkLst>
        </pc:spChg>
        <pc:spChg chg="mod">
          <ac:chgData name="オザワ　カズヒロ" userId="S::7448645@school.city.osaka.jp::2e4bf8eb-c4b5-40bc-ab34-e6a2e33a80e7" providerId="AD" clId="Web-{91B57FE8-D370-4801-B44B-1A2B424EFE54}" dt="2024-02-29T05:47:53.292" v="0" actId="1076"/>
          <ac:spMkLst>
            <pc:docMk/>
            <pc:sldMk cId="3891949778" sldId="261"/>
            <ac:spMk id="3" creationId="{E29D65CE-856B-76D1-4802-F6184779241C}"/>
          </ac:spMkLst>
        </pc:spChg>
        <pc:spChg chg="mod">
          <ac:chgData name="オザワ　カズヒロ" userId="S::7448645@school.city.osaka.jp::2e4bf8eb-c4b5-40bc-ab34-e6a2e33a80e7" providerId="AD" clId="Web-{91B57FE8-D370-4801-B44B-1A2B424EFE54}" dt="2024-02-29T05:48:48.637" v="6" actId="14100"/>
          <ac:spMkLst>
            <pc:docMk/>
            <pc:sldMk cId="3891949778" sldId="261"/>
            <ac:spMk id="4" creationId="{DECF7E4C-82BB-1BB4-7BAB-0633A70C06DB}"/>
          </ac:spMkLst>
        </pc:spChg>
      </pc:sldChg>
      <pc:sldChg chg="modSp modTransition">
        <pc:chgData name="オザワ　カズヒロ" userId="S::7448645@school.city.osaka.jp::2e4bf8eb-c4b5-40bc-ab34-e6a2e33a80e7" providerId="AD" clId="Web-{91B57FE8-D370-4801-B44B-1A2B424EFE54}" dt="2024-02-29T06:06:45.100" v="38" actId="14100"/>
        <pc:sldMkLst>
          <pc:docMk/>
          <pc:sldMk cId="4221627314" sldId="262"/>
        </pc:sldMkLst>
        <pc:spChg chg="mod">
          <ac:chgData name="オザワ　カズヒロ" userId="S::7448645@school.city.osaka.jp::2e4bf8eb-c4b5-40bc-ab34-e6a2e33a80e7" providerId="AD" clId="Web-{91B57FE8-D370-4801-B44B-1A2B424EFE54}" dt="2024-02-29T06:06:36.928" v="37" actId="14100"/>
          <ac:spMkLst>
            <pc:docMk/>
            <pc:sldMk cId="4221627314" sldId="262"/>
            <ac:spMk id="2" creationId="{A09EAD1B-20EA-14BB-9D2C-F1A7D480BE34}"/>
          </ac:spMkLst>
        </pc:spChg>
        <pc:spChg chg="mod">
          <ac:chgData name="オザワ　カズヒロ" userId="S::7448645@school.city.osaka.jp::2e4bf8eb-c4b5-40bc-ab34-e6a2e33a80e7" providerId="AD" clId="Web-{91B57FE8-D370-4801-B44B-1A2B424EFE54}" dt="2024-02-29T06:06:45.100" v="38" actId="14100"/>
          <ac:spMkLst>
            <pc:docMk/>
            <pc:sldMk cId="4221627314" sldId="262"/>
            <ac:spMk id="4" creationId="{1BAAB7DA-BA8F-CB32-B10D-A9AAD5E8EAF9}"/>
          </ac:spMkLst>
        </pc:spChg>
      </pc:sldChg>
      <pc:sldChg chg="addSp delSp modSp new modTransition">
        <pc:chgData name="オザワ　カズヒロ" userId="S::7448645@school.city.osaka.jp::2e4bf8eb-c4b5-40bc-ab34-e6a2e33a80e7" providerId="AD" clId="Web-{91B57FE8-D370-4801-B44B-1A2B424EFE54}" dt="2024-02-29T06:06:22.771" v="36" actId="1076"/>
        <pc:sldMkLst>
          <pc:docMk/>
          <pc:sldMk cId="3638509541" sldId="263"/>
        </pc:sldMkLst>
        <pc:spChg chg="mod">
          <ac:chgData name="オザワ　カズヒロ" userId="S::7448645@school.city.osaka.jp::2e4bf8eb-c4b5-40bc-ab34-e6a2e33a80e7" providerId="AD" clId="Web-{91B57FE8-D370-4801-B44B-1A2B424EFE54}" dt="2024-02-29T06:06:22.771" v="36" actId="1076"/>
          <ac:spMkLst>
            <pc:docMk/>
            <pc:sldMk cId="3638509541" sldId="263"/>
            <ac:spMk id="2" creationId="{8B7AC167-FF54-0C20-17D1-EEDE5E982C36}"/>
          </ac:spMkLst>
        </pc:spChg>
        <pc:spChg chg="del">
          <ac:chgData name="オザワ　カズヒロ" userId="S::7448645@school.city.osaka.jp::2e4bf8eb-c4b5-40bc-ab34-e6a2e33a80e7" providerId="AD" clId="Web-{91B57FE8-D370-4801-B44B-1A2B424EFE54}" dt="2024-02-29T06:02:35.063" v="19"/>
          <ac:spMkLst>
            <pc:docMk/>
            <pc:sldMk cId="3638509541" sldId="263"/>
            <ac:spMk id="3" creationId="{D99FE631-A60A-261A-D6E0-190D7A8C6065}"/>
          </ac:spMkLst>
        </pc:spChg>
        <pc:spChg chg="mod">
          <ac:chgData name="オザワ　カズヒロ" userId="S::7448645@school.city.osaka.jp::2e4bf8eb-c4b5-40bc-ab34-e6a2e33a80e7" providerId="AD" clId="Web-{91B57FE8-D370-4801-B44B-1A2B424EFE54}" dt="2024-02-29T06:03:02.017" v="24" actId="14100"/>
          <ac:spMkLst>
            <pc:docMk/>
            <pc:sldMk cId="3638509541" sldId="263"/>
            <ac:spMk id="4" creationId="{2C91F5C7-9230-22B7-B8E5-F05A7A7073A2}"/>
          </ac:spMkLst>
        </pc:spChg>
        <pc:spChg chg="mod">
          <ac:chgData name="オザワ　カズヒロ" userId="S::7448645@school.city.osaka.jp::2e4bf8eb-c4b5-40bc-ab34-e6a2e33a80e7" providerId="AD" clId="Web-{91B57FE8-D370-4801-B44B-1A2B424EFE54}" dt="2024-02-29T06:02:54.548" v="22" actId="14100"/>
          <ac:spMkLst>
            <pc:docMk/>
            <pc:sldMk cId="3638509541" sldId="263"/>
            <ac:spMk id="37" creationId="{0F7F8435-2FA5-2534-FD54-7A4B05B139CA}"/>
          </ac:spMkLst>
        </pc:spChg>
        <pc:graphicFrameChg chg="add mod ord modGraphic">
          <ac:chgData name="オザワ　カズヒロ" userId="S::7448645@school.city.osaka.jp::2e4bf8eb-c4b5-40bc-ab34-e6a2e33a80e7" providerId="AD" clId="Web-{91B57FE8-D370-4801-B44B-1A2B424EFE54}" dt="2024-02-29T06:02:45.126" v="21" actId="1076"/>
          <ac:graphicFrameMkLst>
            <pc:docMk/>
            <pc:sldMk cId="3638509541" sldId="263"/>
            <ac:graphicFrameMk id="5" creationId="{909CCEFB-BF47-E3CB-EAE4-FE7CAB22BFB6}"/>
          </ac:graphicFrameMkLst>
        </pc:graphicFrameChg>
      </pc:sldChg>
      <pc:sldChg chg="addSp delSp modSp mod modTransition setBg">
        <pc:chgData name="オザワ　カズヒロ" userId="S::7448645@school.city.osaka.jp::2e4bf8eb-c4b5-40bc-ab34-e6a2e33a80e7" providerId="AD" clId="Web-{91B57FE8-D370-4801-B44B-1A2B424EFE54}" dt="2024-02-29T06:21:07.402" v="111"/>
        <pc:sldMkLst>
          <pc:docMk/>
          <pc:sldMk cId="806888870" sldId="264"/>
        </pc:sldMkLst>
        <pc:spChg chg="mod">
          <ac:chgData name="オザワ　カズヒロ" userId="S::7448645@school.city.osaka.jp::2e4bf8eb-c4b5-40bc-ab34-e6a2e33a80e7" providerId="AD" clId="Web-{91B57FE8-D370-4801-B44B-1A2B424EFE54}" dt="2024-02-29T06:12:10.311" v="98"/>
          <ac:spMkLst>
            <pc:docMk/>
            <pc:sldMk cId="806888870" sldId="264"/>
            <ac:spMk id="2" creationId="{8BCFAB00-F5A7-F76C-1125-0028C9F79FFE}"/>
          </ac:spMkLst>
        </pc:spChg>
        <pc:spChg chg="del mod">
          <ac:chgData name="オザワ　カズヒロ" userId="S::7448645@school.city.osaka.jp::2e4bf8eb-c4b5-40bc-ab34-e6a2e33a80e7" providerId="AD" clId="Web-{91B57FE8-D370-4801-B44B-1A2B424EFE54}" dt="2024-02-29T06:11:59.764" v="97"/>
          <ac:spMkLst>
            <pc:docMk/>
            <pc:sldMk cId="806888870" sldId="264"/>
            <ac:spMk id="3" creationId="{DFCA6B43-6183-C46C-6303-963EC8E1BC58}"/>
          </ac:spMkLst>
        </pc:spChg>
        <pc:spChg chg="mod">
          <ac:chgData name="オザワ　カズヒロ" userId="S::7448645@school.city.osaka.jp::2e4bf8eb-c4b5-40bc-ab34-e6a2e33a80e7" providerId="AD" clId="Web-{91B57FE8-D370-4801-B44B-1A2B424EFE54}" dt="2024-02-29T06:16:23.395" v="102" actId="14100"/>
          <ac:spMkLst>
            <pc:docMk/>
            <pc:sldMk cId="806888870" sldId="264"/>
            <ac:spMk id="4" creationId="{BB1AC211-D512-5242-F24F-7A734930F226}"/>
          </ac:spMkLst>
        </pc:spChg>
        <pc:spChg chg="add">
          <ac:chgData name="オザワ　カズヒロ" userId="S::7448645@school.city.osaka.jp::2e4bf8eb-c4b5-40bc-ab34-e6a2e33a80e7" providerId="AD" clId="Web-{91B57FE8-D370-4801-B44B-1A2B424EFE54}" dt="2024-02-29T06:12:10.311" v="98"/>
          <ac:spMkLst>
            <pc:docMk/>
            <pc:sldMk cId="806888870" sldId="264"/>
            <ac:spMk id="10" creationId="{45D37F4E-DDB4-456B-97E0-9937730A039F}"/>
          </ac:spMkLst>
        </pc:spChg>
        <pc:spChg chg="add">
          <ac:chgData name="オザワ　カズヒロ" userId="S::7448645@school.city.osaka.jp::2e4bf8eb-c4b5-40bc-ab34-e6a2e33a80e7" providerId="AD" clId="Web-{91B57FE8-D370-4801-B44B-1A2B424EFE54}" dt="2024-02-29T06:12:10.311" v="98"/>
          <ac:spMkLst>
            <pc:docMk/>
            <pc:sldMk cId="806888870" sldId="264"/>
            <ac:spMk id="12" creationId="{B2DD41CD-8F47-4F56-AD12-4E2FF7696987}"/>
          </ac:spMkLst>
        </pc:spChg>
        <pc:picChg chg="add mod ord">
          <ac:chgData name="オザワ　カズヒロ" userId="S::7448645@school.city.osaka.jp::2e4bf8eb-c4b5-40bc-ab34-e6a2e33a80e7" providerId="AD" clId="Web-{91B57FE8-D370-4801-B44B-1A2B424EFE54}" dt="2024-02-29T06:16:46.130" v="109" actId="14100"/>
          <ac:picMkLst>
            <pc:docMk/>
            <pc:sldMk cId="806888870" sldId="264"/>
            <ac:picMk id="5" creationId="{079A5C67-B5B3-247B-F883-CEDECF157293}"/>
          </ac:picMkLst>
        </pc:picChg>
      </pc:sldChg>
    </pc:docChg>
  </pc:docChgLst>
  <pc:docChgLst>
    <pc:chgData name="ソン　スイン" userId="S::8012425@school.city.osaka.jp::8539b845-6995-47ed-b379-53d4b3eac51b" providerId="AD" clId="Web-{AA5C0BB0-82C5-4893-A5AF-50262A12BC5D}"/>
    <pc:docChg chg="modSld sldOrd">
      <pc:chgData name="ソン　スイン" userId="S::8012425@school.city.osaka.jp::8539b845-6995-47ed-b379-53d4b3eac51b" providerId="AD" clId="Web-{AA5C0BB0-82C5-4893-A5AF-50262A12BC5D}" dt="2024-03-05T06:21:13.023" v="453" actId="20577"/>
      <pc:docMkLst>
        <pc:docMk/>
      </pc:docMkLst>
      <pc:sldChg chg="modSp ord">
        <pc:chgData name="ソン　スイン" userId="S::8012425@school.city.osaka.jp::8539b845-6995-47ed-b379-53d4b3eac51b" providerId="AD" clId="Web-{AA5C0BB0-82C5-4893-A5AF-50262A12BC5D}" dt="2024-03-05T05:54:47.972" v="122" actId="20577"/>
        <pc:sldMkLst>
          <pc:docMk/>
          <pc:sldMk cId="4099798585" sldId="265"/>
        </pc:sldMkLst>
        <pc:spChg chg="mod">
          <ac:chgData name="ソン　スイン" userId="S::8012425@school.city.osaka.jp::8539b845-6995-47ed-b379-53d4b3eac51b" providerId="AD" clId="Web-{AA5C0BB0-82C5-4893-A5AF-50262A12BC5D}" dt="2024-03-05T05:54:47.972" v="122" actId="20577"/>
          <ac:spMkLst>
            <pc:docMk/>
            <pc:sldMk cId="4099798585" sldId="265"/>
            <ac:spMk id="4" creationId="{AED47D69-60D3-D3E6-3555-6CD8240DA8DF}"/>
          </ac:spMkLst>
        </pc:spChg>
      </pc:sldChg>
      <pc:sldChg chg="ord">
        <pc:chgData name="ソン　スイン" userId="S::8012425@school.city.osaka.jp::8539b845-6995-47ed-b379-53d4b3eac51b" providerId="AD" clId="Web-{AA5C0BB0-82C5-4893-A5AF-50262A12BC5D}" dt="2024-03-05T05:36:44.437" v="1"/>
        <pc:sldMkLst>
          <pc:docMk/>
          <pc:sldMk cId="1481981899" sldId="268"/>
        </pc:sldMkLst>
      </pc:sldChg>
      <pc:sldChg chg="modSp">
        <pc:chgData name="ソン　スイン" userId="S::8012425@school.city.osaka.jp::8539b845-6995-47ed-b379-53d4b3eac51b" providerId="AD" clId="Web-{AA5C0BB0-82C5-4893-A5AF-50262A12BC5D}" dt="2024-03-05T05:41:27.477" v="31" actId="20577"/>
        <pc:sldMkLst>
          <pc:docMk/>
          <pc:sldMk cId="539224256" sldId="269"/>
        </pc:sldMkLst>
        <pc:spChg chg="mod">
          <ac:chgData name="ソン　スイン" userId="S::8012425@school.city.osaka.jp::8539b845-6995-47ed-b379-53d4b3eac51b" providerId="AD" clId="Web-{AA5C0BB0-82C5-4893-A5AF-50262A12BC5D}" dt="2024-03-05T05:41:27.477" v="31" actId="20577"/>
          <ac:spMkLst>
            <pc:docMk/>
            <pc:sldMk cId="539224256" sldId="269"/>
            <ac:spMk id="4" creationId="{F2D27C7B-517B-9E79-47A4-A78DDAD35150}"/>
          </ac:spMkLst>
        </pc:spChg>
      </pc:sldChg>
      <pc:sldChg chg="modSp">
        <pc:chgData name="ソン　スイン" userId="S::8012425@school.city.osaka.jp::8539b845-6995-47ed-b379-53d4b3eac51b" providerId="AD" clId="Web-{AA5C0BB0-82C5-4893-A5AF-50262A12BC5D}" dt="2024-03-05T05:38:00.549" v="2" actId="14100"/>
        <pc:sldMkLst>
          <pc:docMk/>
          <pc:sldMk cId="1862530341" sldId="270"/>
        </pc:sldMkLst>
        <pc:spChg chg="mod">
          <ac:chgData name="ソン　スイン" userId="S::8012425@school.city.osaka.jp::8539b845-6995-47ed-b379-53d4b3eac51b" providerId="AD" clId="Web-{AA5C0BB0-82C5-4893-A5AF-50262A12BC5D}" dt="2024-03-05T05:38:00.549" v="2" actId="14100"/>
          <ac:spMkLst>
            <pc:docMk/>
            <pc:sldMk cId="1862530341" sldId="270"/>
            <ac:spMk id="4" creationId="{9F10E473-3EC5-ABCF-A110-98FC0516D1B9}"/>
          </ac:spMkLst>
        </pc:spChg>
      </pc:sldChg>
      <pc:sldChg chg="modSp">
        <pc:chgData name="ソン　スイン" userId="S::8012425@school.city.osaka.jp::8539b845-6995-47ed-b379-53d4b3eac51b" providerId="AD" clId="Web-{AA5C0BB0-82C5-4893-A5AF-50262A12BC5D}" dt="2024-03-05T06:21:13.023" v="453" actId="20577"/>
        <pc:sldMkLst>
          <pc:docMk/>
          <pc:sldMk cId="3840698250" sldId="271"/>
        </pc:sldMkLst>
        <pc:spChg chg="mod">
          <ac:chgData name="ソン　スイン" userId="S::8012425@school.city.osaka.jp::8539b845-6995-47ed-b379-53d4b3eac51b" providerId="AD" clId="Web-{AA5C0BB0-82C5-4893-A5AF-50262A12BC5D}" dt="2024-03-05T06:21:13.023" v="453" actId="20577"/>
          <ac:spMkLst>
            <pc:docMk/>
            <pc:sldMk cId="3840698250" sldId="271"/>
            <ac:spMk id="9" creationId="{632239EC-11F2-9392-4A00-87DABA305111}"/>
          </ac:spMkLst>
        </pc:spChg>
        <pc:picChg chg="mod modCrop">
          <ac:chgData name="ソン　スイン" userId="S::8012425@school.city.osaka.jp::8539b845-6995-47ed-b379-53d4b3eac51b" providerId="AD" clId="Web-{AA5C0BB0-82C5-4893-A5AF-50262A12BC5D}" dt="2024-03-05T06:08:12.451" v="278"/>
          <ac:picMkLst>
            <pc:docMk/>
            <pc:sldMk cId="3840698250" sldId="271"/>
            <ac:picMk id="7" creationId="{E0E99E2B-7E70-BF37-F531-ED2A21FF3A33}"/>
          </ac:picMkLst>
        </pc:picChg>
      </pc:sldChg>
    </pc:docChg>
  </pc:docChgLst>
  <pc:docChgLst>
    <pc:chgData name="ソン　スイン" userId="S::8012425@school.city.osaka.jp::8539b845-6995-47ed-b379-53d4b3eac51b" providerId="AD" clId="Web-{B0505560-8BD5-4F83-8712-4D8A06CDE2EB}"/>
    <pc:docChg chg="modSld sldOrd">
      <pc:chgData name="ソン　スイン" userId="S::8012425@school.city.osaka.jp::8539b845-6995-47ed-b379-53d4b3eac51b" providerId="AD" clId="Web-{B0505560-8BD5-4F83-8712-4D8A06CDE2EB}" dt="2024-03-11T06:16:24.533" v="184"/>
      <pc:docMkLst>
        <pc:docMk/>
      </pc:docMkLst>
      <pc:sldChg chg="modSp">
        <pc:chgData name="ソン　スイン" userId="S::8012425@school.city.osaka.jp::8539b845-6995-47ed-b379-53d4b3eac51b" providerId="AD" clId="Web-{B0505560-8BD5-4F83-8712-4D8A06CDE2EB}" dt="2024-03-11T05:50:58.231" v="43" actId="1076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B0505560-8BD5-4F83-8712-4D8A06CDE2EB}" dt="2024-03-11T05:49:32.025" v="38" actId="20577"/>
          <ac:spMkLst>
            <pc:docMk/>
            <pc:sldMk cId="712232111" sldId="256"/>
            <ac:spMk id="6" creationId="{DA85CB35-4907-F324-4422-54B8C8DC3755}"/>
          </ac:spMkLst>
        </pc:spChg>
        <pc:picChg chg="mod ord">
          <ac:chgData name="ソン　スイン" userId="S::8012425@school.city.osaka.jp::8539b845-6995-47ed-b379-53d4b3eac51b" providerId="AD" clId="Web-{B0505560-8BD5-4F83-8712-4D8A06CDE2EB}" dt="2024-03-11T05:50:58.231" v="43" actId="1076"/>
          <ac:picMkLst>
            <pc:docMk/>
            <pc:sldMk cId="712232111" sldId="256"/>
            <ac:picMk id="2" creationId="{CAB8B0FF-3A47-91DD-FCDD-056F9B216F9E}"/>
          </ac:picMkLst>
        </pc:picChg>
      </pc:sldChg>
      <pc:sldChg chg="modSp ord">
        <pc:chgData name="ソン　スイン" userId="S::8012425@school.city.osaka.jp::8539b845-6995-47ed-b379-53d4b3eac51b" providerId="AD" clId="Web-{B0505560-8BD5-4F83-8712-4D8A06CDE2EB}" dt="2024-03-11T06:16:19.283" v="183"/>
        <pc:sldMkLst>
          <pc:docMk/>
          <pc:sldMk cId="4220891781" sldId="270"/>
        </pc:sldMkLst>
        <pc:picChg chg="mod modCrop">
          <ac:chgData name="ソン　スイン" userId="S::8012425@school.city.osaka.jp::8539b845-6995-47ed-b379-53d4b3eac51b" providerId="AD" clId="Web-{B0505560-8BD5-4F83-8712-4D8A06CDE2EB}" dt="2024-03-11T05:58:10.215" v="177" actId="1076"/>
          <ac:picMkLst>
            <pc:docMk/>
            <pc:sldMk cId="4220891781" sldId="270"/>
            <ac:picMk id="2" creationId="{D2312778-48C5-BE05-88B9-74A54D36454A}"/>
          </ac:picMkLst>
        </pc:picChg>
      </pc:sldChg>
      <pc:sldChg chg="ord">
        <pc:chgData name="ソン　スイン" userId="S::8012425@school.city.osaka.jp::8539b845-6995-47ed-b379-53d4b3eac51b" providerId="AD" clId="Web-{B0505560-8BD5-4F83-8712-4D8A06CDE2EB}" dt="2024-03-11T06:16:24.533" v="184"/>
        <pc:sldMkLst>
          <pc:docMk/>
          <pc:sldMk cId="565574485" sldId="275"/>
        </pc:sldMkLst>
      </pc:sldChg>
      <pc:sldChg chg="modSp ord">
        <pc:chgData name="ソン　スイン" userId="S::8012425@school.city.osaka.jp::8539b845-6995-47ed-b379-53d4b3eac51b" providerId="AD" clId="Web-{B0505560-8BD5-4F83-8712-4D8A06CDE2EB}" dt="2024-03-11T06:03:34.101" v="182" actId="1076"/>
        <pc:sldMkLst>
          <pc:docMk/>
          <pc:sldMk cId="2672998648" sldId="276"/>
        </pc:sldMkLst>
        <pc:spChg chg="mod">
          <ac:chgData name="ソン　スイン" userId="S::8012425@school.city.osaka.jp::8539b845-6995-47ed-b379-53d4b3eac51b" providerId="AD" clId="Web-{B0505560-8BD5-4F83-8712-4D8A06CDE2EB}" dt="2024-03-11T06:03:34.101" v="182" actId="1076"/>
          <ac:spMkLst>
            <pc:docMk/>
            <pc:sldMk cId="2672998648" sldId="276"/>
            <ac:spMk id="3" creationId="{58E365D1-CFE0-C31B-4B57-20C8FAAA8945}"/>
          </ac:spMkLst>
        </pc:spChg>
        <pc:spChg chg="mod">
          <ac:chgData name="ソン　スイン" userId="S::8012425@school.city.osaka.jp::8539b845-6995-47ed-b379-53d4b3eac51b" providerId="AD" clId="Web-{B0505560-8BD5-4F83-8712-4D8A06CDE2EB}" dt="2024-03-11T05:55:59.913" v="160"/>
          <ac:spMkLst>
            <pc:docMk/>
            <pc:sldMk cId="2672998648" sldId="276"/>
            <ac:spMk id="9" creationId="{1C2D3AE2-3814-3BC8-A181-164D7CDCEFAF}"/>
          </ac:spMkLst>
        </pc:spChg>
      </pc:sldChg>
      <pc:sldChg chg="modSp">
        <pc:chgData name="ソン　スイン" userId="S::8012425@school.city.osaka.jp::8539b845-6995-47ed-b379-53d4b3eac51b" providerId="AD" clId="Web-{B0505560-8BD5-4F83-8712-4D8A06CDE2EB}" dt="2024-03-11T05:56:29.586" v="169" actId="20577"/>
        <pc:sldMkLst>
          <pc:docMk/>
          <pc:sldMk cId="1543884655" sldId="277"/>
        </pc:sldMkLst>
        <pc:spChg chg="mod">
          <ac:chgData name="ソン　スイン" userId="S::8012425@school.city.osaka.jp::8539b845-6995-47ed-b379-53d4b3eac51b" providerId="AD" clId="Web-{B0505560-8BD5-4F83-8712-4D8A06CDE2EB}" dt="2024-03-11T05:56:29.586" v="169" actId="20577"/>
          <ac:spMkLst>
            <pc:docMk/>
            <pc:sldMk cId="1543884655" sldId="277"/>
            <ac:spMk id="2" creationId="{C1CB6DA0-40D3-33B6-21EF-4A0D385161C0}"/>
          </ac:spMkLst>
        </pc:spChg>
        <pc:spChg chg="mod">
          <ac:chgData name="ソン　スイン" userId="S::8012425@school.city.osaka.jp::8539b845-6995-47ed-b379-53d4b3eac51b" providerId="AD" clId="Web-{B0505560-8BD5-4F83-8712-4D8A06CDE2EB}" dt="2024-03-11T05:53:09.329" v="116" actId="20577"/>
          <ac:spMkLst>
            <pc:docMk/>
            <pc:sldMk cId="1543884655" sldId="277"/>
            <ac:spMk id="3" creationId="{E5809BCD-F948-B351-3ACE-E1619FA55E8D}"/>
          </ac:spMkLst>
        </pc:spChg>
      </pc:sldChg>
    </pc:docChg>
  </pc:docChgLst>
  <pc:docChgLst>
    <pc:chgData name="ソン　スイン" userId="S::8012425@school.city.osaka.jp::8539b845-6995-47ed-b379-53d4b3eac51b" providerId="AD" clId="Web-{D44F99D5-30C0-44A7-8562-AA5FC793B2D9}"/>
    <pc:docChg chg="modSld sldOrd">
      <pc:chgData name="ソン　スイン" userId="S::8012425@school.city.osaka.jp::8539b845-6995-47ed-b379-53d4b3eac51b" providerId="AD" clId="Web-{D44F99D5-30C0-44A7-8562-AA5FC793B2D9}" dt="2024-03-05T00:35:33.758" v="286" actId="20577"/>
      <pc:docMkLst>
        <pc:docMk/>
      </pc:docMkLst>
      <pc:sldChg chg="modSp">
        <pc:chgData name="ソン　スイン" userId="S::8012425@school.city.osaka.jp::8539b845-6995-47ed-b379-53d4b3eac51b" providerId="AD" clId="Web-{D44F99D5-30C0-44A7-8562-AA5FC793B2D9}" dt="2024-03-05T00:23:27.574" v="263" actId="20577"/>
        <pc:sldMkLst>
          <pc:docMk/>
          <pc:sldMk cId="3435354014" sldId="260"/>
        </pc:sldMkLst>
        <pc:spChg chg="mod">
          <ac:chgData name="ソン　スイン" userId="S::8012425@school.city.osaka.jp::8539b845-6995-47ed-b379-53d4b3eac51b" providerId="AD" clId="Web-{D44F99D5-30C0-44A7-8562-AA5FC793B2D9}" dt="2024-03-05T00:23:27.574" v="263" actId="20577"/>
          <ac:spMkLst>
            <pc:docMk/>
            <pc:sldMk cId="3435354014" sldId="260"/>
            <ac:spMk id="2" creationId="{E827288E-7C2D-0D4B-338B-D987A847FDF9}"/>
          </ac:spMkLst>
        </pc:spChg>
      </pc:sldChg>
      <pc:sldChg chg="modSp">
        <pc:chgData name="ソン　スイン" userId="S::8012425@school.city.osaka.jp::8539b845-6995-47ed-b379-53d4b3eac51b" providerId="AD" clId="Web-{D44F99D5-30C0-44A7-8562-AA5FC793B2D9}" dt="2024-03-05T00:21:02.806" v="248" actId="20577"/>
        <pc:sldMkLst>
          <pc:docMk/>
          <pc:sldMk cId="3638509541" sldId="263"/>
        </pc:sldMkLst>
        <pc:spChg chg="mod">
          <ac:chgData name="ソン　スイン" userId="S::8012425@school.city.osaka.jp::8539b845-6995-47ed-b379-53d4b3eac51b" providerId="AD" clId="Web-{D44F99D5-30C0-44A7-8562-AA5FC793B2D9}" dt="2024-03-05T00:21:02.806" v="248" actId="20577"/>
          <ac:spMkLst>
            <pc:docMk/>
            <pc:sldMk cId="3638509541" sldId="263"/>
            <ac:spMk id="2" creationId="{8B7AC167-FF54-0C20-17D1-EEDE5E982C36}"/>
          </ac:spMkLst>
        </pc:spChg>
      </pc:sldChg>
      <pc:sldChg chg="addSp delSp modSp ord">
        <pc:chgData name="ソン　スイン" userId="S::8012425@school.city.osaka.jp::8539b845-6995-47ed-b379-53d4b3eac51b" providerId="AD" clId="Web-{D44F99D5-30C0-44A7-8562-AA5FC793B2D9}" dt="2024-03-05T00:22:50.433" v="260"/>
        <pc:sldMkLst>
          <pc:docMk/>
          <pc:sldMk cId="4099798585" sldId="265"/>
        </pc:sldMkLst>
        <pc:spChg chg="mod">
          <ac:chgData name="ソン　スイン" userId="S::8012425@school.city.osaka.jp::8539b845-6995-47ed-b379-53d4b3eac51b" providerId="AD" clId="Web-{D44F99D5-30C0-44A7-8562-AA5FC793B2D9}" dt="2024-03-05T00:21:40.744" v="257" actId="20577"/>
          <ac:spMkLst>
            <pc:docMk/>
            <pc:sldMk cId="4099798585" sldId="265"/>
            <ac:spMk id="2" creationId="{2C90C074-10CB-55BD-F95A-9229254E9B3B}"/>
          </ac:spMkLst>
        </pc:spChg>
        <pc:spChg chg="del">
          <ac:chgData name="ソン　スイン" userId="S::8012425@school.city.osaka.jp::8539b845-6995-47ed-b379-53d4b3eac51b" providerId="AD" clId="Web-{D44F99D5-30C0-44A7-8562-AA5FC793B2D9}" dt="2024-03-04T23:33:07.056" v="0"/>
          <ac:spMkLst>
            <pc:docMk/>
            <pc:sldMk cId="4099798585" sldId="265"/>
            <ac:spMk id="3" creationId="{EF99AAE7-83E0-2E22-B626-3D06B9F6B021}"/>
          </ac:spMkLst>
        </pc:spChg>
        <pc:spChg chg="mod">
          <ac:chgData name="ソン　スイン" userId="S::8012425@school.city.osaka.jp::8539b845-6995-47ed-b379-53d4b3eac51b" providerId="AD" clId="Web-{D44F99D5-30C0-44A7-8562-AA5FC793B2D9}" dt="2024-03-05T00:18:47.085" v="247" actId="20577"/>
          <ac:spMkLst>
            <pc:docMk/>
            <pc:sldMk cId="4099798585" sldId="265"/>
            <ac:spMk id="4" creationId="{AED47D69-60D3-D3E6-3555-6CD8240DA8DF}"/>
          </ac:spMkLst>
        </pc:spChg>
        <pc:spChg chg="mod">
          <ac:chgData name="ソン　スイン" userId="S::8012425@school.city.osaka.jp::8539b845-6995-47ed-b379-53d4b3eac51b" providerId="AD" clId="Web-{D44F99D5-30C0-44A7-8562-AA5FC793B2D9}" dt="2024-03-05T00:03:50.133" v="50" actId="1076"/>
          <ac:spMkLst>
            <pc:docMk/>
            <pc:sldMk cId="4099798585" sldId="265"/>
            <ac:spMk id="53" creationId="{CF7226CF-2E10-FBFD-5EB1-EEC0BA0CF38A}"/>
          </ac:spMkLst>
        </pc:spChg>
        <pc:graphicFrameChg chg="add mod ord modGraphic">
          <ac:chgData name="ソン　スイン" userId="S::8012425@school.city.osaka.jp::8539b845-6995-47ed-b379-53d4b3eac51b" providerId="AD" clId="Web-{D44F99D5-30C0-44A7-8562-AA5FC793B2D9}" dt="2024-03-04T23:37:28.388" v="31" actId="1076"/>
          <ac:graphicFrameMkLst>
            <pc:docMk/>
            <pc:sldMk cId="4099798585" sldId="265"/>
            <ac:graphicFrameMk id="5" creationId="{41389C29-C6B0-ECBD-F4E3-4549349E5425}"/>
          </ac:graphicFrameMkLst>
        </pc:graphicFrameChg>
      </pc:sldChg>
      <pc:sldChg chg="modSp ord">
        <pc:chgData name="ソン　スイン" userId="S::8012425@school.city.osaka.jp::8539b845-6995-47ed-b379-53d4b3eac51b" providerId="AD" clId="Web-{D44F99D5-30C0-44A7-8562-AA5FC793B2D9}" dt="2024-03-05T00:21:28.166" v="252" actId="20577"/>
        <pc:sldMkLst>
          <pc:docMk/>
          <pc:sldMk cId="1481981899" sldId="268"/>
        </pc:sldMkLst>
        <pc:spChg chg="mod">
          <ac:chgData name="ソン　スイン" userId="S::8012425@school.city.osaka.jp::8539b845-6995-47ed-b379-53d4b3eac51b" providerId="AD" clId="Web-{D44F99D5-30C0-44A7-8562-AA5FC793B2D9}" dt="2024-03-05T00:21:28.166" v="252" actId="20577"/>
          <ac:spMkLst>
            <pc:docMk/>
            <pc:sldMk cId="1481981899" sldId="268"/>
            <ac:spMk id="2" creationId="{076BCFC9-027E-8517-5422-8DADCA138DFB}"/>
          </ac:spMkLst>
        </pc:spChg>
        <pc:spChg chg="mod">
          <ac:chgData name="ソン　スイン" userId="S::8012425@school.city.osaka.jp::8539b845-6995-47ed-b379-53d4b3eac51b" providerId="AD" clId="Web-{D44F99D5-30C0-44A7-8562-AA5FC793B2D9}" dt="2024-03-05T00:03:12.492" v="40" actId="20577"/>
          <ac:spMkLst>
            <pc:docMk/>
            <pc:sldMk cId="1481981899" sldId="268"/>
            <ac:spMk id="3" creationId="{9723F023-887F-9987-4D75-33B4D1898C97}"/>
          </ac:spMkLst>
        </pc:spChg>
      </pc:sldChg>
      <pc:sldChg chg="modSp">
        <pc:chgData name="ソン　スイン" userId="S::8012425@school.city.osaka.jp::8539b845-6995-47ed-b379-53d4b3eac51b" providerId="AD" clId="Web-{D44F99D5-30C0-44A7-8562-AA5FC793B2D9}" dt="2024-03-05T00:35:33.758" v="286" actId="20577"/>
        <pc:sldMkLst>
          <pc:docMk/>
          <pc:sldMk cId="539224256" sldId="269"/>
        </pc:sldMkLst>
        <pc:spChg chg="mod">
          <ac:chgData name="ソン　スイン" userId="S::8012425@school.city.osaka.jp::8539b845-6995-47ed-b379-53d4b3eac51b" providerId="AD" clId="Web-{D44F99D5-30C0-44A7-8562-AA5FC793B2D9}" dt="2024-03-05T00:22:00.198" v="259" actId="20577"/>
          <ac:spMkLst>
            <pc:docMk/>
            <pc:sldMk cId="539224256" sldId="269"/>
            <ac:spMk id="2" creationId="{B46F8F93-6D81-920C-3931-23A24FCFCE39}"/>
          </ac:spMkLst>
        </pc:spChg>
        <pc:spChg chg="mod">
          <ac:chgData name="ソン　スイン" userId="S::8012425@school.city.osaka.jp::8539b845-6995-47ed-b379-53d4b3eac51b" providerId="AD" clId="Web-{D44F99D5-30C0-44A7-8562-AA5FC793B2D9}" dt="2024-03-05T00:35:33.758" v="286" actId="20577"/>
          <ac:spMkLst>
            <pc:docMk/>
            <pc:sldMk cId="539224256" sldId="269"/>
            <ac:spMk id="4" creationId="{F2D27C7B-517B-9E79-47A4-A78DDAD35150}"/>
          </ac:spMkLst>
        </pc:spChg>
      </pc:sldChg>
    </pc:docChg>
  </pc:docChgLst>
  <pc:docChgLst>
    <pc:chgData name="ソン　スイン" userId="S::8012425@school.city.osaka.jp::8539b845-6995-47ed-b379-53d4b3eac51b" providerId="AD" clId="Web-{E8961901-245F-480D-A100-DC41064A54A2}"/>
    <pc:docChg chg="modSld sldOrd">
      <pc:chgData name="ソン　スイン" userId="S::8012425@school.city.osaka.jp::8539b845-6995-47ed-b379-53d4b3eac51b" providerId="AD" clId="Web-{E8961901-245F-480D-A100-DC41064A54A2}" dt="2024-03-12T01:14:28.110" v="138" actId="20577"/>
      <pc:docMkLst>
        <pc:docMk/>
      </pc:docMkLst>
      <pc:sldChg chg="modSp ord">
        <pc:chgData name="ソン　スイン" userId="S::8012425@school.city.osaka.jp::8539b845-6995-47ed-b379-53d4b3eac51b" providerId="AD" clId="Web-{E8961901-245F-480D-A100-DC41064A54A2}" dt="2024-03-12T01:12:46.436" v="135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E8961901-245F-480D-A100-DC41064A54A2}" dt="2024-03-12T01:10:44.356" v="26" actId="20577"/>
          <ac:spMkLst>
            <pc:docMk/>
            <pc:sldMk cId="712232111" sldId="256"/>
            <ac:spMk id="3" creationId="{3DC3AD2B-4037-A136-766E-BEAC352642BF}"/>
          </ac:spMkLst>
        </pc:spChg>
      </pc:sldChg>
      <pc:sldChg chg="modSp">
        <pc:chgData name="ソン　スイン" userId="S::8012425@school.city.osaka.jp::8539b845-6995-47ed-b379-53d4b3eac51b" providerId="AD" clId="Web-{E8961901-245F-480D-A100-DC41064A54A2}" dt="2024-03-12T01:14:28.110" v="138" actId="20577"/>
        <pc:sldMkLst>
          <pc:docMk/>
          <pc:sldMk cId="1481981899" sldId="268"/>
        </pc:sldMkLst>
        <pc:spChg chg="mod">
          <ac:chgData name="ソン　スイン" userId="S::8012425@school.city.osaka.jp::8539b845-6995-47ed-b379-53d4b3eac51b" providerId="AD" clId="Web-{E8961901-245F-480D-A100-DC41064A54A2}" dt="2024-03-12T01:14:28.110" v="138" actId="20577"/>
          <ac:spMkLst>
            <pc:docMk/>
            <pc:sldMk cId="1481981899" sldId="268"/>
            <ac:spMk id="3" creationId="{9723F023-887F-9987-4D75-33B4D1898C97}"/>
          </ac:spMkLst>
        </pc:spChg>
      </pc:sldChg>
      <pc:sldChg chg="modSp">
        <pc:chgData name="ソン　スイン" userId="S::8012425@school.city.osaka.jp::8539b845-6995-47ed-b379-53d4b3eac51b" providerId="AD" clId="Web-{E8961901-245F-480D-A100-DC41064A54A2}" dt="2024-03-12T01:07:06.321" v="13" actId="1076"/>
        <pc:sldMkLst>
          <pc:docMk/>
          <pc:sldMk cId="2623910897" sldId="269"/>
        </pc:sldMkLst>
        <pc:spChg chg="mod">
          <ac:chgData name="ソン　スイン" userId="S::8012425@school.city.osaka.jp::8539b845-6995-47ed-b379-53d4b3eac51b" providerId="AD" clId="Web-{E8961901-245F-480D-A100-DC41064A54A2}" dt="2024-03-12T01:07:06.321" v="13" actId="1076"/>
          <ac:spMkLst>
            <pc:docMk/>
            <pc:sldMk cId="2623910897" sldId="269"/>
            <ac:spMk id="11" creationId="{D185D74F-055E-DCE2-7FD6-CF61C332E785}"/>
          </ac:spMkLst>
        </pc:spChg>
        <pc:spChg chg="mod">
          <ac:chgData name="ソン　スイン" userId="S::8012425@school.city.osaka.jp::8539b845-6995-47ed-b379-53d4b3eac51b" providerId="AD" clId="Web-{E8961901-245F-480D-A100-DC41064A54A2}" dt="2024-03-12T01:07:02.805" v="11" actId="20577"/>
          <ac:spMkLst>
            <pc:docMk/>
            <pc:sldMk cId="2623910897" sldId="269"/>
            <ac:spMk id="12" creationId="{9FF166F4-8668-D04F-616C-DD861AE66CEE}"/>
          </ac:spMkLst>
        </pc:spChg>
        <pc:spChg chg="mod">
          <ac:chgData name="ソン　スイン" userId="S::8012425@school.city.osaka.jp::8539b845-6995-47ed-b379-53d4b3eac51b" providerId="AD" clId="Web-{E8961901-245F-480D-A100-DC41064A54A2}" dt="2024-03-12T01:07:00.789" v="10" actId="20577"/>
          <ac:spMkLst>
            <pc:docMk/>
            <pc:sldMk cId="2623910897" sldId="269"/>
            <ac:spMk id="13" creationId="{C7D5A268-66AE-0B89-02C7-F1D8B99A32DC}"/>
          </ac:spMkLst>
        </pc:spChg>
        <pc:picChg chg="mod">
          <ac:chgData name="ソン　スイン" userId="S::8012425@school.city.osaka.jp::8539b845-6995-47ed-b379-53d4b3eac51b" providerId="AD" clId="Web-{E8961901-245F-480D-A100-DC41064A54A2}" dt="2024-03-12T01:06:56.352" v="9" actId="1076"/>
          <ac:picMkLst>
            <pc:docMk/>
            <pc:sldMk cId="2623910897" sldId="269"/>
            <ac:picMk id="9" creationId="{55F645E1-D56A-AB70-27A8-CB6F7B818379}"/>
          </ac:picMkLst>
        </pc:picChg>
      </pc:sldChg>
      <pc:sldChg chg="modSp addAnim delAnim">
        <pc:chgData name="ソン　スイン" userId="S::8012425@school.city.osaka.jp::8539b845-6995-47ed-b379-53d4b3eac51b" providerId="AD" clId="Web-{E8961901-245F-480D-A100-DC41064A54A2}" dt="2024-03-12T01:13:33.109" v="137" actId="20577"/>
        <pc:sldMkLst>
          <pc:docMk/>
          <pc:sldMk cId="3759312376" sldId="272"/>
        </pc:sldMkLst>
        <pc:spChg chg="mod">
          <ac:chgData name="ソン　スイン" userId="S::8012425@school.city.osaka.jp::8539b845-6995-47ed-b379-53d4b3eac51b" providerId="AD" clId="Web-{E8961901-245F-480D-A100-DC41064A54A2}" dt="2024-03-12T01:09:43.386" v="24" actId="20577"/>
          <ac:spMkLst>
            <pc:docMk/>
            <pc:sldMk cId="3759312376" sldId="272"/>
            <ac:spMk id="2" creationId="{ABA7C05A-B3AB-205A-4E81-A11258D59313}"/>
          </ac:spMkLst>
        </pc:spChg>
        <pc:spChg chg="mod">
          <ac:chgData name="ソン　スイン" userId="S::8012425@school.city.osaka.jp::8539b845-6995-47ed-b379-53d4b3eac51b" providerId="AD" clId="Web-{E8961901-245F-480D-A100-DC41064A54A2}" dt="2024-03-12T01:13:33.109" v="137" actId="20577"/>
          <ac:spMkLst>
            <pc:docMk/>
            <pc:sldMk cId="3759312376" sldId="272"/>
            <ac:spMk id="5" creationId="{BF2CAAB4-1064-1DEC-DA66-B69868429139}"/>
          </ac:spMkLst>
        </pc:spChg>
        <pc:spChg chg="mod">
          <ac:chgData name="ソン　スイン" userId="S::8012425@school.city.osaka.jp::8539b845-6995-47ed-b379-53d4b3eac51b" providerId="AD" clId="Web-{E8961901-245F-480D-A100-DC41064A54A2}" dt="2024-03-12T01:13:23.328" v="136" actId="20577"/>
          <ac:spMkLst>
            <pc:docMk/>
            <pc:sldMk cId="3759312376" sldId="272"/>
            <ac:spMk id="6" creationId="{AE690B07-B288-F9E4-94C3-38CED474ACBD}"/>
          </ac:spMkLst>
        </pc:spChg>
      </pc:sldChg>
    </pc:docChg>
  </pc:docChgLst>
  <pc:docChgLst>
    <pc:chgData name="オザワ　カズヒロ" userId="S::7448645@school.city.osaka.jp::2e4bf8eb-c4b5-40bc-ab34-e6a2e33a80e7" providerId="AD" clId="Web-{9FF520C7-192B-446E-AC77-3033577EEB71}"/>
    <pc:docChg chg="addSld">
      <pc:chgData name="オザワ　カズヒロ" userId="S::7448645@school.city.osaka.jp::2e4bf8eb-c4b5-40bc-ab34-e6a2e33a80e7" providerId="AD" clId="Web-{9FF520C7-192B-446E-AC77-3033577EEB71}" dt="2024-03-08T06:11:34.871" v="0"/>
      <pc:docMkLst>
        <pc:docMk/>
      </pc:docMkLst>
      <pc:sldChg chg="new">
        <pc:chgData name="オザワ　カズヒロ" userId="S::7448645@school.city.osaka.jp::2e4bf8eb-c4b5-40bc-ab34-e6a2e33a80e7" providerId="AD" clId="Web-{9FF520C7-192B-446E-AC77-3033577EEB71}" dt="2024-03-08T06:11:34.871" v="0"/>
        <pc:sldMkLst>
          <pc:docMk/>
          <pc:sldMk cId="2672998648" sldId="276"/>
        </pc:sldMkLst>
      </pc:sldChg>
    </pc:docChg>
  </pc:docChgLst>
  <pc:docChgLst>
    <pc:chgData name="オザワ　カズヒロ" userId="S::7448645@school.city.osaka.jp::2e4bf8eb-c4b5-40bc-ab34-e6a2e33a80e7" providerId="AD" clId="Web-{6FF4712F-206B-46DE-8F0E-FAE01218776B}"/>
    <pc:docChg chg="modSld">
      <pc:chgData name="オザワ　カズヒロ" userId="S::7448645@school.city.osaka.jp::2e4bf8eb-c4b5-40bc-ab34-e6a2e33a80e7" providerId="AD" clId="Web-{6FF4712F-206B-46DE-8F0E-FAE01218776B}" dt="2024-03-11T00:32:45.813" v="1" actId="20577"/>
      <pc:docMkLst>
        <pc:docMk/>
      </pc:docMkLst>
      <pc:sldChg chg="modSp">
        <pc:chgData name="オザワ　カズヒロ" userId="S::7448645@school.city.osaka.jp::2e4bf8eb-c4b5-40bc-ab34-e6a2e33a80e7" providerId="AD" clId="Web-{6FF4712F-206B-46DE-8F0E-FAE01218776B}" dt="2024-03-11T00:32:45.813" v="1" actId="20577"/>
        <pc:sldMkLst>
          <pc:docMk/>
          <pc:sldMk cId="2672998648" sldId="276"/>
        </pc:sldMkLst>
        <pc:spChg chg="mod">
          <ac:chgData name="オザワ　カズヒロ" userId="S::7448645@school.city.osaka.jp::2e4bf8eb-c4b5-40bc-ab34-e6a2e33a80e7" providerId="AD" clId="Web-{6FF4712F-206B-46DE-8F0E-FAE01218776B}" dt="2024-03-11T00:32:45.813" v="1" actId="20577"/>
          <ac:spMkLst>
            <pc:docMk/>
            <pc:sldMk cId="2672998648" sldId="276"/>
            <ac:spMk id="2" creationId="{C9949573-C63A-EE5B-A779-ED37A96FC3CD}"/>
          </ac:spMkLst>
        </pc:spChg>
      </pc:sldChg>
    </pc:docChg>
  </pc:docChgLst>
  <pc:docChgLst>
    <pc:chgData name="ハナワ　ヨネ" userId="S::4566670@school.city.osaka.jp::ab7bd9fe-1739-4772-9f78-08922368351e" providerId="AD" clId="Web-{56EB9850-703F-420C-8D14-CE157311CEA8}"/>
    <pc:docChg chg="delSld modSld">
      <pc:chgData name="ハナワ　ヨネ" userId="S::4566670@school.city.osaka.jp::ab7bd9fe-1739-4772-9f78-08922368351e" providerId="AD" clId="Web-{56EB9850-703F-420C-8D14-CE157311CEA8}" dt="2024-03-08T06:16:31.217" v="43" actId="20577"/>
      <pc:docMkLst>
        <pc:docMk/>
      </pc:docMkLst>
      <pc:sldChg chg="addSp delSp modSp addAnim delAnim">
        <pc:chgData name="ハナワ　ヨネ" userId="S::4566670@school.city.osaka.jp::ab7bd9fe-1739-4772-9f78-08922368351e" providerId="AD" clId="Web-{56EB9850-703F-420C-8D14-CE157311CEA8}" dt="2024-03-08T06:15:22.559" v="36" actId="20577"/>
        <pc:sldMkLst>
          <pc:docMk/>
          <pc:sldMk cId="1481981899" sldId="268"/>
        </pc:sldMkLst>
        <pc:spChg chg="add del mod">
          <ac:chgData name="ハナワ　ヨネ" userId="S::4566670@school.city.osaka.jp::ab7bd9fe-1739-4772-9f78-08922368351e" providerId="AD" clId="Web-{56EB9850-703F-420C-8D14-CE157311CEA8}" dt="2024-03-08T06:15:22.559" v="36" actId="20577"/>
          <ac:spMkLst>
            <pc:docMk/>
            <pc:sldMk cId="1481981899" sldId="268"/>
            <ac:spMk id="3" creationId="{9723F023-887F-9987-4D75-33B4D1898C97}"/>
          </ac:spMkLst>
        </pc:spChg>
        <pc:spChg chg="add del mod">
          <ac:chgData name="ハナワ　ヨネ" userId="S::4566670@school.city.osaka.jp::ab7bd9fe-1739-4772-9f78-08922368351e" providerId="AD" clId="Web-{56EB9850-703F-420C-8D14-CE157311CEA8}" dt="2024-03-08T06:11:59.711" v="3"/>
          <ac:spMkLst>
            <pc:docMk/>
            <pc:sldMk cId="1481981899" sldId="268"/>
            <ac:spMk id="6" creationId="{9FF66BD7-E438-3084-1E15-5198CA3F669F}"/>
          </ac:spMkLst>
        </pc:spChg>
        <pc:picChg chg="del">
          <ac:chgData name="ハナワ　ヨネ" userId="S::4566670@school.city.osaka.jp::ab7bd9fe-1739-4772-9f78-08922368351e" providerId="AD" clId="Web-{56EB9850-703F-420C-8D14-CE157311CEA8}" dt="2024-03-08T06:12:41.477" v="28"/>
          <ac:picMkLst>
            <pc:docMk/>
            <pc:sldMk cId="1481981899" sldId="268"/>
            <ac:picMk id="5" creationId="{FD0C74CD-4607-0CA5-9849-BA5F3F9DB57D}"/>
          </ac:picMkLst>
        </pc:picChg>
        <pc:picChg chg="del">
          <ac:chgData name="ハナワ　ヨネ" userId="S::4566670@school.city.osaka.jp::ab7bd9fe-1739-4772-9f78-08922368351e" providerId="AD" clId="Web-{56EB9850-703F-420C-8D14-CE157311CEA8}" dt="2024-03-08T06:12:42.774" v="29"/>
          <ac:picMkLst>
            <pc:docMk/>
            <pc:sldMk cId="1481981899" sldId="268"/>
            <ac:picMk id="7" creationId="{42E8A863-9855-6C4D-706C-09C73C1FCB77}"/>
          </ac:picMkLst>
        </pc:picChg>
      </pc:sldChg>
      <pc:sldChg chg="modSp">
        <pc:chgData name="ハナワ　ヨネ" userId="S::4566670@school.city.osaka.jp::ab7bd9fe-1739-4772-9f78-08922368351e" providerId="AD" clId="Web-{56EB9850-703F-420C-8D14-CE157311CEA8}" dt="2024-03-08T06:11:23.476" v="1" actId="1076"/>
        <pc:sldMkLst>
          <pc:docMk/>
          <pc:sldMk cId="3759312376" sldId="272"/>
        </pc:sldMkLst>
        <pc:spChg chg="mod">
          <ac:chgData name="ハナワ　ヨネ" userId="S::4566670@school.city.osaka.jp::ab7bd9fe-1739-4772-9f78-08922368351e" providerId="AD" clId="Web-{56EB9850-703F-420C-8D14-CE157311CEA8}" dt="2024-03-08T06:11:23.476" v="1" actId="1076"/>
          <ac:spMkLst>
            <pc:docMk/>
            <pc:sldMk cId="3759312376" sldId="272"/>
            <ac:spMk id="6" creationId="{AE690B07-B288-F9E4-94C3-38CED474ACBD}"/>
          </ac:spMkLst>
        </pc:spChg>
      </pc:sldChg>
      <pc:sldChg chg="del">
        <pc:chgData name="ハナワ　ヨネ" userId="S::4566670@school.city.osaka.jp::ab7bd9fe-1739-4772-9f78-08922368351e" providerId="AD" clId="Web-{56EB9850-703F-420C-8D14-CE157311CEA8}" dt="2024-03-08T06:09:30.848" v="0"/>
        <pc:sldMkLst>
          <pc:docMk/>
          <pc:sldMk cId="3060431387" sldId="273"/>
        </pc:sldMkLst>
      </pc:sldChg>
      <pc:sldChg chg="modSp">
        <pc:chgData name="ハナワ　ヨネ" userId="S::4566670@school.city.osaka.jp::ab7bd9fe-1739-4772-9f78-08922368351e" providerId="AD" clId="Web-{56EB9850-703F-420C-8D14-CE157311CEA8}" dt="2024-03-08T06:16:31.217" v="43" actId="20577"/>
        <pc:sldMkLst>
          <pc:docMk/>
          <pc:sldMk cId="565574485" sldId="275"/>
        </pc:sldMkLst>
        <pc:spChg chg="mod">
          <ac:chgData name="ハナワ　ヨネ" userId="S::4566670@school.city.osaka.jp::ab7bd9fe-1739-4772-9f78-08922368351e" providerId="AD" clId="Web-{56EB9850-703F-420C-8D14-CE157311CEA8}" dt="2024-03-08T06:16:31.217" v="43" actId="20577"/>
          <ac:spMkLst>
            <pc:docMk/>
            <pc:sldMk cId="565574485" sldId="275"/>
            <ac:spMk id="4" creationId="{24D2B3FD-EAF8-819C-2805-4E804733D99A}"/>
          </ac:spMkLst>
        </pc:spChg>
      </pc:sldChg>
    </pc:docChg>
  </pc:docChgLst>
  <pc:docChgLst>
    <pc:chgData name="ハナワ　ヨネ" userId="S::4566670@school.city.osaka.jp::ab7bd9fe-1739-4772-9f78-08922368351e" providerId="AD" clId="Web-{FAA48890-5891-4CB1-8FF5-B5BB2C1B4B17}"/>
    <pc:docChg chg="addSld sldOrd">
      <pc:chgData name="ハナワ　ヨネ" userId="S::4566670@school.city.osaka.jp::ab7bd9fe-1739-4772-9f78-08922368351e" providerId="AD" clId="Web-{FAA48890-5891-4CB1-8FF5-B5BB2C1B4B17}" dt="2024-03-06T15:27:46.189" v="1"/>
      <pc:docMkLst>
        <pc:docMk/>
      </pc:docMkLst>
      <pc:sldChg chg="ord">
        <pc:chgData name="ハナワ　ヨネ" userId="S::4566670@school.city.osaka.jp::ab7bd9fe-1739-4772-9f78-08922368351e" providerId="AD" clId="Web-{FAA48890-5891-4CB1-8FF5-B5BB2C1B4B17}" dt="2024-03-06T15:26:21.047" v="0"/>
        <pc:sldMkLst>
          <pc:docMk/>
          <pc:sldMk cId="712232111" sldId="256"/>
        </pc:sldMkLst>
      </pc:sldChg>
      <pc:sldChg chg="new">
        <pc:chgData name="ハナワ　ヨネ" userId="S::4566670@school.city.osaka.jp::ab7bd9fe-1739-4772-9f78-08922368351e" providerId="AD" clId="Web-{FAA48890-5891-4CB1-8FF5-B5BB2C1B4B17}" dt="2024-03-06T15:27:46.189" v="1"/>
        <pc:sldMkLst>
          <pc:docMk/>
          <pc:sldMk cId="3759312376" sldId="272"/>
        </pc:sldMkLst>
      </pc:sldChg>
    </pc:docChg>
  </pc:docChgLst>
  <pc:docChgLst>
    <pc:chgData name="ハナワ　ヨネ" userId="S::4566670@school.city.osaka.jp::ab7bd9fe-1739-4772-9f78-08922368351e" providerId="AD" clId="Web-{180C3646-3291-43BC-A5C3-657C8B0EACDA}"/>
    <pc:docChg chg="delSld modSld">
      <pc:chgData name="ハナワ　ヨネ" userId="S::4566670@school.city.osaka.jp::ab7bd9fe-1739-4772-9f78-08922368351e" providerId="AD" clId="Web-{180C3646-3291-43BC-A5C3-657C8B0EACDA}" dt="2024-03-11T06:22:12.816" v="71" actId="20577"/>
      <pc:docMkLst>
        <pc:docMk/>
      </pc:docMkLst>
      <pc:sldChg chg="addSp delSp modSp">
        <pc:chgData name="ハナワ　ヨネ" userId="S::4566670@school.city.osaka.jp::ab7bd9fe-1739-4772-9f78-08922368351e" providerId="AD" clId="Web-{180C3646-3291-43BC-A5C3-657C8B0EACDA}" dt="2024-03-11T05:51:38.144" v="15" actId="1076"/>
        <pc:sldMkLst>
          <pc:docMk/>
          <pc:sldMk cId="712232111" sldId="256"/>
        </pc:sldMkLst>
        <pc:spChg chg="mod">
          <ac:chgData name="ハナワ　ヨネ" userId="S::4566670@school.city.osaka.jp::ab7bd9fe-1739-4772-9f78-08922368351e" providerId="AD" clId="Web-{180C3646-3291-43BC-A5C3-657C8B0EACDA}" dt="2024-03-11T05:51:11.674" v="8" actId="1076"/>
          <ac:spMkLst>
            <pc:docMk/>
            <pc:sldMk cId="712232111" sldId="256"/>
            <ac:spMk id="3" creationId="{3DC3AD2B-4037-A136-766E-BEAC352642BF}"/>
          </ac:spMkLst>
        </pc:spChg>
        <pc:spChg chg="mod">
          <ac:chgData name="ハナワ　ヨネ" userId="S::4566670@school.city.osaka.jp::ab7bd9fe-1739-4772-9f78-08922368351e" providerId="AD" clId="Web-{180C3646-3291-43BC-A5C3-657C8B0EACDA}" dt="2024-03-11T05:49:45" v="1"/>
          <ac:spMkLst>
            <pc:docMk/>
            <pc:sldMk cId="712232111" sldId="256"/>
            <ac:spMk id="6" creationId="{DA85CB35-4907-F324-4422-54B8C8DC3755}"/>
          </ac:spMkLst>
        </pc:spChg>
        <pc:spChg chg="del">
          <ac:chgData name="ハナワ　ヨネ" userId="S::4566670@school.city.osaka.jp::ab7bd9fe-1739-4772-9f78-08922368351e" providerId="AD" clId="Web-{180C3646-3291-43BC-A5C3-657C8B0EACDA}" dt="2024-03-11T05:49:45" v="1"/>
          <ac:spMkLst>
            <pc:docMk/>
            <pc:sldMk cId="712232111" sldId="256"/>
            <ac:spMk id="15" creationId="{08C9B587-E65E-4B52-B37C-ABEBB6E87928}"/>
          </ac:spMkLst>
        </pc:spChg>
        <pc:spChg chg="add">
          <ac:chgData name="ハナワ　ヨネ" userId="S::4566670@school.city.osaka.jp::ab7bd9fe-1739-4772-9f78-08922368351e" providerId="AD" clId="Web-{180C3646-3291-43BC-A5C3-657C8B0EACDA}" dt="2024-03-11T05:49:45" v="1"/>
          <ac:spMkLst>
            <pc:docMk/>
            <pc:sldMk cId="712232111" sldId="256"/>
            <ac:spMk id="20" creationId="{BEBFA723-5A7B-472D-ABD7-1526B8D3A38B}"/>
          </ac:spMkLst>
        </pc:spChg>
        <pc:spChg chg="add">
          <ac:chgData name="ハナワ　ヨネ" userId="S::4566670@school.city.osaka.jp::ab7bd9fe-1739-4772-9f78-08922368351e" providerId="AD" clId="Web-{180C3646-3291-43BC-A5C3-657C8B0EACDA}" dt="2024-03-11T05:49:45" v="1"/>
          <ac:spMkLst>
            <pc:docMk/>
            <pc:sldMk cId="712232111" sldId="256"/>
            <ac:spMk id="22" creationId="{A6B27065-399A-4CF7-BF70-CF79B9848FC1}"/>
          </ac:spMkLst>
        </pc:spChg>
        <pc:grpChg chg="add">
          <ac:chgData name="ハナワ　ヨネ" userId="S::4566670@school.city.osaka.jp::ab7bd9fe-1739-4772-9f78-08922368351e" providerId="AD" clId="Web-{180C3646-3291-43BC-A5C3-657C8B0EACDA}" dt="2024-03-11T05:49:45" v="1"/>
          <ac:grpSpMkLst>
            <pc:docMk/>
            <pc:sldMk cId="712232111" sldId="256"/>
            <ac:grpSpMk id="24" creationId="{CF22986C-DDF7-4109-9D6A-006800D6B041}"/>
          </ac:grpSpMkLst>
        </pc:grpChg>
        <pc:picChg chg="add mod">
          <ac:chgData name="ハナワ　ヨネ" userId="S::4566670@school.city.osaka.jp::ab7bd9fe-1739-4772-9f78-08922368351e" providerId="AD" clId="Web-{180C3646-3291-43BC-A5C3-657C8B0EACDA}" dt="2024-03-11T05:51:38.144" v="15" actId="1076"/>
          <ac:picMkLst>
            <pc:docMk/>
            <pc:sldMk cId="712232111" sldId="256"/>
            <ac:picMk id="2" creationId="{CAB8B0FF-3A47-91DD-FCDD-056F9B216F9E}"/>
          </ac:picMkLst>
        </pc:picChg>
      </pc:sldChg>
      <pc:sldChg chg="modSp">
        <pc:chgData name="ハナワ　ヨネ" userId="S::4566670@school.city.osaka.jp::ab7bd9fe-1739-4772-9f78-08922368351e" providerId="AD" clId="Web-{180C3646-3291-43BC-A5C3-657C8B0EACDA}" dt="2024-03-11T06:22:12.816" v="71" actId="20577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180C3646-3291-43BC-A5C3-657C8B0EACDA}" dt="2024-03-11T06:22:12.816" v="71" actId="20577"/>
          <ac:spMkLst>
            <pc:docMk/>
            <pc:sldMk cId="1481981899" sldId="268"/>
            <ac:spMk id="3" creationId="{9723F023-887F-9987-4D75-33B4D1898C97}"/>
          </ac:spMkLst>
        </pc:spChg>
      </pc:sldChg>
      <pc:sldChg chg="addSp delSp modSp">
        <pc:chgData name="ハナワ　ヨネ" userId="S::4566670@school.city.osaka.jp::ab7bd9fe-1739-4772-9f78-08922368351e" providerId="AD" clId="Web-{180C3646-3291-43BC-A5C3-657C8B0EACDA}" dt="2024-03-11T06:08:10.881" v="60" actId="1076"/>
        <pc:sldMkLst>
          <pc:docMk/>
          <pc:sldMk cId="2672998648" sldId="276"/>
        </pc:sldMkLst>
        <pc:spChg chg="mod">
          <ac:chgData name="ハナワ　ヨネ" userId="S::4566670@school.city.osaka.jp::ab7bd9fe-1739-4772-9f78-08922368351e" providerId="AD" clId="Web-{180C3646-3291-43BC-A5C3-657C8B0EACDA}" dt="2024-03-11T06:08:10.881" v="60" actId="1076"/>
          <ac:spMkLst>
            <pc:docMk/>
            <pc:sldMk cId="2672998648" sldId="276"/>
            <ac:spMk id="2" creationId="{C9949573-C63A-EE5B-A779-ED37A96FC3CD}"/>
          </ac:spMkLst>
        </pc:spChg>
        <pc:spChg chg="mod">
          <ac:chgData name="ハナワ　ヨネ" userId="S::4566670@school.city.osaka.jp::ab7bd9fe-1739-4772-9f78-08922368351e" providerId="AD" clId="Web-{180C3646-3291-43BC-A5C3-657C8B0EACDA}" dt="2024-03-11T06:05:27.907" v="52" actId="14100"/>
          <ac:spMkLst>
            <pc:docMk/>
            <pc:sldMk cId="2672998648" sldId="276"/>
            <ac:spMk id="3" creationId="{58E365D1-CFE0-C31B-4B57-20C8FAAA8945}"/>
          </ac:spMkLst>
        </pc:spChg>
        <pc:spChg chg="del">
          <ac:chgData name="ハナワ　ヨネ" userId="S::4566670@school.city.osaka.jp::ab7bd9fe-1739-4772-9f78-08922368351e" providerId="AD" clId="Web-{180C3646-3291-43BC-A5C3-657C8B0EACDA}" dt="2024-03-11T05:56:46.764" v="18"/>
          <ac:spMkLst>
            <pc:docMk/>
            <pc:sldMk cId="2672998648" sldId="276"/>
            <ac:spMk id="4" creationId="{0C3085F1-2029-6445-3E63-F4E58DE5D2CF}"/>
          </ac:spMkLst>
        </pc:spChg>
        <pc:spChg chg="add del mod">
          <ac:chgData name="ハナワ　ヨネ" userId="S::4566670@school.city.osaka.jp::ab7bd9fe-1739-4772-9f78-08922368351e" providerId="AD" clId="Web-{180C3646-3291-43BC-A5C3-657C8B0EACDA}" dt="2024-03-11T06:05:35.407" v="58"/>
          <ac:spMkLst>
            <pc:docMk/>
            <pc:sldMk cId="2672998648" sldId="276"/>
            <ac:spMk id="6" creationId="{05F0A8EF-3BBB-E288-1553-3A2F4939D091}"/>
          </ac:spMkLst>
        </pc:spChg>
        <pc:spChg chg="mod">
          <ac:chgData name="ハナワ　ヨネ" userId="S::4566670@school.city.osaka.jp::ab7bd9fe-1739-4772-9f78-08922368351e" providerId="AD" clId="Web-{180C3646-3291-43BC-A5C3-657C8B0EACDA}" dt="2024-03-11T06:05:42.048" v="59" actId="1076"/>
          <ac:spMkLst>
            <pc:docMk/>
            <pc:sldMk cId="2672998648" sldId="276"/>
            <ac:spMk id="9" creationId="{1C2D3AE2-3814-3BC8-A181-164D7CDCEFAF}"/>
          </ac:spMkLst>
        </pc:spChg>
      </pc:sldChg>
      <pc:sldChg chg="del">
        <pc:chgData name="ハナワ　ヨネ" userId="S::4566670@school.city.osaka.jp::ab7bd9fe-1739-4772-9f78-08922368351e" providerId="AD" clId="Web-{180C3646-3291-43BC-A5C3-657C8B0EACDA}" dt="2024-03-11T05:56:33.701" v="17"/>
        <pc:sldMkLst>
          <pc:docMk/>
          <pc:sldMk cId="1543884655" sldId="277"/>
        </pc:sldMkLst>
      </pc:sldChg>
    </pc:docChg>
  </pc:docChgLst>
  <pc:docChgLst>
    <pc:chgData name="ハナワ　ヨネ" userId="S::4566670@school.city.osaka.jp::ab7bd9fe-1739-4772-9f78-08922368351e" providerId="AD" clId="Web-{D83F7043-2255-4325-BD88-7B01741AD561}"/>
    <pc:docChg chg="modSld">
      <pc:chgData name="ハナワ　ヨネ" userId="S::4566670@school.city.osaka.jp::ab7bd9fe-1739-4772-9f78-08922368351e" providerId="AD" clId="Web-{D83F7043-2255-4325-BD88-7B01741AD561}" dt="2024-03-06T14:55:05.265" v="104"/>
      <pc:docMkLst>
        <pc:docMk/>
      </pc:docMkLst>
      <pc:sldChg chg="addSp delSp modSp addAnim delAnim">
        <pc:chgData name="ハナワ　ヨネ" userId="S::4566670@school.city.osaka.jp::ab7bd9fe-1739-4772-9f78-08922368351e" providerId="AD" clId="Web-{D83F7043-2255-4325-BD88-7B01741AD561}" dt="2024-03-06T14:55:05.265" v="104"/>
        <pc:sldMkLst>
          <pc:docMk/>
          <pc:sldMk cId="2623910897" sldId="269"/>
        </pc:sldMkLst>
        <pc:spChg chg="mod">
          <ac:chgData name="ハナワ　ヨネ" userId="S::4566670@school.city.osaka.jp::ab7bd9fe-1739-4772-9f78-08922368351e" providerId="AD" clId="Web-{D83F7043-2255-4325-BD88-7B01741AD561}" dt="2024-03-06T14:43:40.605" v="10" actId="20577"/>
          <ac:spMkLst>
            <pc:docMk/>
            <pc:sldMk cId="2623910897" sldId="269"/>
            <ac:spMk id="2" creationId="{E5D2B909-A94A-67CC-3BA8-B546E686BAA5}"/>
          </ac:spMkLst>
        </pc:spChg>
        <pc:spChg chg="add del mod">
          <ac:chgData name="ハナワ　ヨネ" userId="S::4566670@school.city.osaka.jp::ab7bd9fe-1739-4772-9f78-08922368351e" providerId="AD" clId="Web-{D83F7043-2255-4325-BD88-7B01741AD561}" dt="2024-03-06T14:43:49.887" v="12"/>
          <ac:spMkLst>
            <pc:docMk/>
            <pc:sldMk cId="2623910897" sldId="269"/>
            <ac:spMk id="5" creationId="{804C8568-4097-E01C-2CB9-24319AA183C2}"/>
          </ac:spMkLst>
        </pc:spChg>
        <pc:spChg chg="del">
          <ac:chgData name="ハナワ　ヨネ" userId="S::4566670@school.city.osaka.jp::ab7bd9fe-1739-4772-9f78-08922368351e" providerId="AD" clId="Web-{D83F7043-2255-4325-BD88-7B01741AD561}" dt="2024-03-06T14:38:06.877" v="4"/>
          <ac:spMkLst>
            <pc:docMk/>
            <pc:sldMk cId="2623910897" sldId="269"/>
            <ac:spMk id="8" creationId="{7459ABD5-3E21-7C7A-80BE-997A7665E2BE}"/>
          </ac:spMkLst>
        </pc:spChg>
        <pc:spChg chg="add del mod">
          <ac:chgData name="ハナワ　ヨネ" userId="S::4566670@school.city.osaka.jp::ab7bd9fe-1739-4772-9f78-08922368351e" providerId="AD" clId="Web-{D83F7043-2255-4325-BD88-7B01741AD561}" dt="2024-03-06T14:48:40.208" v="36"/>
          <ac:spMkLst>
            <pc:docMk/>
            <pc:sldMk cId="2623910897" sldId="269"/>
            <ac:spMk id="10" creationId="{4C45BC83-A786-551B-5F73-2EE67C692914}"/>
          </ac:spMkLst>
        </pc:spChg>
        <pc:spChg chg="add mod">
          <ac:chgData name="ハナワ　ヨネ" userId="S::4566670@school.city.osaka.jp::ab7bd9fe-1739-4772-9f78-08922368351e" providerId="AD" clId="Web-{D83F7043-2255-4325-BD88-7B01741AD561}" dt="2024-03-06T14:53:06.903" v="79" actId="20577"/>
          <ac:spMkLst>
            <pc:docMk/>
            <pc:sldMk cId="2623910897" sldId="269"/>
            <ac:spMk id="11" creationId="{D185D74F-055E-DCE2-7FD6-CF61C332E785}"/>
          </ac:spMkLst>
        </pc:spChg>
        <pc:spChg chg="add mod">
          <ac:chgData name="ハナワ　ヨネ" userId="S::4566670@school.city.osaka.jp::ab7bd9fe-1739-4772-9f78-08922368351e" providerId="AD" clId="Web-{D83F7043-2255-4325-BD88-7B01741AD561}" dt="2024-03-06T14:53:55.154" v="90" actId="1076"/>
          <ac:spMkLst>
            <pc:docMk/>
            <pc:sldMk cId="2623910897" sldId="269"/>
            <ac:spMk id="12" creationId="{9FF166F4-8668-D04F-616C-DD861AE66CEE}"/>
          </ac:spMkLst>
        </pc:spChg>
        <pc:spChg chg="add mod">
          <ac:chgData name="ハナワ　ヨネ" userId="S::4566670@school.city.osaka.jp::ab7bd9fe-1739-4772-9f78-08922368351e" providerId="AD" clId="Web-{D83F7043-2255-4325-BD88-7B01741AD561}" dt="2024-03-06T14:54:14.576" v="97" actId="20577"/>
          <ac:spMkLst>
            <pc:docMk/>
            <pc:sldMk cId="2623910897" sldId="269"/>
            <ac:spMk id="13" creationId="{C7D5A268-66AE-0B89-02C7-F1D8B99A32DC}"/>
          </ac:spMkLst>
        </pc:spChg>
        <pc:picChg chg="del">
          <ac:chgData name="ハナワ　ヨネ" userId="S::4566670@school.city.osaka.jp::ab7bd9fe-1739-4772-9f78-08922368351e" providerId="AD" clId="Web-{D83F7043-2255-4325-BD88-7B01741AD561}" dt="2024-03-06T14:37:49.455" v="1"/>
          <ac:picMkLst>
            <pc:docMk/>
            <pc:sldMk cId="2623910897" sldId="269"/>
            <ac:picMk id="4" creationId="{7A5621BB-3B20-A0A9-4C25-4E618B589966}"/>
          </ac:picMkLst>
        </pc:picChg>
        <pc:picChg chg="add mod ord">
          <ac:chgData name="ハナワ　ヨネ" userId="S::4566670@school.city.osaka.jp::ab7bd9fe-1739-4772-9f78-08922368351e" providerId="AD" clId="Web-{D83F7043-2255-4325-BD88-7B01741AD561}" dt="2024-03-06T14:49:07.115" v="38" actId="14100"/>
          <ac:picMkLst>
            <pc:docMk/>
            <pc:sldMk cId="2623910897" sldId="269"/>
            <ac:picMk id="6" creationId="{9F226C92-46D8-B353-EFA1-367E6C1703C6}"/>
          </ac:picMkLst>
        </pc:picChg>
        <pc:picChg chg="add mod">
          <ac:chgData name="ハナワ　ヨネ" userId="S::4566670@school.city.osaka.jp::ab7bd9fe-1739-4772-9f78-08922368351e" providerId="AD" clId="Web-{D83F7043-2255-4325-BD88-7B01741AD561}" dt="2024-03-06T14:50:19.898" v="52" actId="1076"/>
          <ac:picMkLst>
            <pc:docMk/>
            <pc:sldMk cId="2623910897" sldId="269"/>
            <ac:picMk id="7" creationId="{3E43B720-0FFF-A2BD-48D5-E0BF9B0DA3A2}"/>
          </ac:picMkLst>
        </pc:picChg>
        <pc:picChg chg="add mod">
          <ac:chgData name="ハナワ　ヨネ" userId="S::4566670@school.city.osaka.jp::ab7bd9fe-1739-4772-9f78-08922368351e" providerId="AD" clId="Web-{D83F7043-2255-4325-BD88-7B01741AD561}" dt="2024-03-06T14:51:00.946" v="62" actId="14100"/>
          <ac:picMkLst>
            <pc:docMk/>
            <pc:sldMk cId="2623910897" sldId="269"/>
            <ac:picMk id="9" creationId="{55F645E1-D56A-AB70-27A8-CB6F7B818379}"/>
          </ac:picMkLst>
        </pc:picChg>
      </pc:sldChg>
    </pc:docChg>
  </pc:docChgLst>
  <pc:docChgLst>
    <pc:chgData name="アカオ　コウタ" userId="S::6328351@school.city.osaka.jp::c9f77f8f-ee43-41dc-903e-995bb0bc5fbd" providerId="AD" clId="Web-{70E5D64C-9FD9-47B3-AB94-8571E94CB298}"/>
    <pc:docChg chg="addSld modSld">
      <pc:chgData name="アカオ　コウタ" userId="S::6328351@school.city.osaka.jp::c9f77f8f-ee43-41dc-903e-995bb0bc5fbd" providerId="AD" clId="Web-{70E5D64C-9FD9-47B3-AB94-8571E94CB298}" dt="2024-02-29T06:15:18.046" v="149" actId="14100"/>
      <pc:docMkLst>
        <pc:docMk/>
      </pc:docMkLst>
      <pc:sldChg chg="addSp modSp modTransition">
        <pc:chgData name="アカオ　コウタ" userId="S::6328351@school.city.osaka.jp::c9f77f8f-ee43-41dc-903e-995bb0bc5fbd" providerId="AD" clId="Web-{70E5D64C-9FD9-47B3-AB94-8571E94CB298}" dt="2024-02-29T06:00:19.843" v="90"/>
        <pc:sldMkLst>
          <pc:docMk/>
          <pc:sldMk cId="1839983986" sldId="259"/>
        </pc:sldMkLst>
        <pc:picChg chg="add mod">
          <ac:chgData name="アカオ　コウタ" userId="S::6328351@school.city.osaka.jp::c9f77f8f-ee43-41dc-903e-995bb0bc5fbd" providerId="AD" clId="Web-{70E5D64C-9FD9-47B3-AB94-8571E94CB298}" dt="2024-02-29T05:47:50.004" v="14" actId="1076"/>
          <ac:picMkLst>
            <pc:docMk/>
            <pc:sldMk cId="1839983986" sldId="259"/>
            <ac:picMk id="5" creationId="{0C6C8DD8-DF5C-A2C5-4276-4A556707B592}"/>
          </ac:picMkLst>
        </pc:picChg>
      </pc:sldChg>
      <pc:sldChg chg="addSp delSp modSp modTransition">
        <pc:chgData name="アカオ　コウタ" userId="S::6328351@school.city.osaka.jp::c9f77f8f-ee43-41dc-903e-995bb0bc5fbd" providerId="AD" clId="Web-{70E5D64C-9FD9-47B3-AB94-8571E94CB298}" dt="2024-02-29T06:02:25.832" v="97" actId="20577"/>
        <pc:sldMkLst>
          <pc:docMk/>
          <pc:sldMk cId="3891949778" sldId="261"/>
        </pc:sldMkLst>
        <pc:spChg chg="mod">
          <ac:chgData name="アカオ　コウタ" userId="S::6328351@school.city.osaka.jp::c9f77f8f-ee43-41dc-903e-995bb0bc5fbd" providerId="AD" clId="Web-{70E5D64C-9FD9-47B3-AB94-8571E94CB298}" dt="2024-02-29T06:01:42.830" v="92" actId="20577"/>
          <ac:spMkLst>
            <pc:docMk/>
            <pc:sldMk cId="3891949778" sldId="261"/>
            <ac:spMk id="2" creationId="{8E5BC533-A561-734C-FDF2-F3895231FF15}"/>
          </ac:spMkLst>
        </pc:spChg>
        <pc:spChg chg="del">
          <ac:chgData name="アカオ　コウタ" userId="S::6328351@school.city.osaka.jp::c9f77f8f-ee43-41dc-903e-995bb0bc5fbd" providerId="AD" clId="Web-{70E5D64C-9FD9-47B3-AB94-8571E94CB298}" dt="2024-02-29T05:56:55.492" v="83"/>
          <ac:spMkLst>
            <pc:docMk/>
            <pc:sldMk cId="3891949778" sldId="261"/>
            <ac:spMk id="3" creationId="{E29D65CE-856B-76D1-4802-F6184779241C}"/>
          </ac:spMkLst>
        </pc:spChg>
        <pc:spChg chg="mod">
          <ac:chgData name="アカオ　コウタ" userId="S::6328351@school.city.osaka.jp::c9f77f8f-ee43-41dc-903e-995bb0bc5fbd" providerId="AD" clId="Web-{70E5D64C-9FD9-47B3-AB94-8571E94CB298}" dt="2024-02-29T06:02:25.832" v="97" actId="20577"/>
          <ac:spMkLst>
            <pc:docMk/>
            <pc:sldMk cId="3891949778" sldId="261"/>
            <ac:spMk id="4" creationId="{DECF7E4C-82BB-1BB4-7BAB-0633A70C06DB}"/>
          </ac:spMkLst>
        </pc:spChg>
        <pc:picChg chg="add mod ord">
          <ac:chgData name="アカオ　コウタ" userId="S::6328351@school.city.osaka.jp::c9f77f8f-ee43-41dc-903e-995bb0bc5fbd" providerId="AD" clId="Web-{70E5D64C-9FD9-47B3-AB94-8571E94CB298}" dt="2024-02-29T05:57:13.883" v="85" actId="14100"/>
          <ac:picMkLst>
            <pc:docMk/>
            <pc:sldMk cId="3891949778" sldId="261"/>
            <ac:picMk id="5" creationId="{A5097F24-5112-54F5-F9A0-DA1855846C5C}"/>
          </ac:picMkLst>
        </pc:picChg>
      </pc:sldChg>
      <pc:sldChg chg="addSp delSp modSp">
        <pc:chgData name="アカオ　コウタ" userId="S::6328351@school.city.osaka.jp::c9f77f8f-ee43-41dc-903e-995bb0bc5fbd" providerId="AD" clId="Web-{70E5D64C-9FD9-47B3-AB94-8571E94CB298}" dt="2024-02-29T06:15:18.046" v="149" actId="14100"/>
        <pc:sldMkLst>
          <pc:docMk/>
          <pc:sldMk cId="3638509541" sldId="263"/>
        </pc:sldMkLst>
        <pc:spChg chg="mod">
          <ac:chgData name="アカオ　コウタ" userId="S::6328351@school.city.osaka.jp::c9f77f8f-ee43-41dc-903e-995bb0bc5fbd" providerId="AD" clId="Web-{70E5D64C-9FD9-47B3-AB94-8571E94CB298}" dt="2024-02-29T06:04:37.258" v="144" actId="20577"/>
          <ac:spMkLst>
            <pc:docMk/>
            <pc:sldMk cId="3638509541" sldId="263"/>
            <ac:spMk id="2" creationId="{8B7AC167-FF54-0C20-17D1-EEDE5E982C36}"/>
          </ac:spMkLst>
        </pc:spChg>
        <pc:spChg chg="add del mod">
          <ac:chgData name="アカオ　コウタ" userId="S::6328351@school.city.osaka.jp::c9f77f8f-ee43-41dc-903e-995bb0bc5fbd" providerId="AD" clId="Web-{70E5D64C-9FD9-47B3-AB94-8571E94CB298}" dt="2024-02-29T06:14:59.030" v="145"/>
          <ac:spMkLst>
            <pc:docMk/>
            <pc:sldMk cId="3638509541" sldId="263"/>
            <ac:spMk id="37" creationId="{0F7F8435-2FA5-2534-FD54-7A4B05B139CA}"/>
          </ac:spMkLst>
        </pc:spChg>
        <pc:graphicFrameChg chg="del">
          <ac:chgData name="アカオ　コウタ" userId="S::6328351@school.city.osaka.jp::c9f77f8f-ee43-41dc-903e-995bb0bc5fbd" providerId="AD" clId="Web-{70E5D64C-9FD9-47B3-AB94-8571E94CB298}" dt="2024-02-29T06:02:47.473" v="98"/>
          <ac:graphicFrameMkLst>
            <pc:docMk/>
            <pc:sldMk cId="3638509541" sldId="263"/>
            <ac:graphicFrameMk id="5" creationId="{909CCEFB-BF47-E3CB-EAE4-FE7CAB22BFB6}"/>
          </ac:graphicFrameMkLst>
        </pc:graphicFrameChg>
        <pc:picChg chg="add mod ord">
          <ac:chgData name="アカオ　コウタ" userId="S::6328351@school.city.osaka.jp::c9f77f8f-ee43-41dc-903e-995bb0bc5fbd" providerId="AD" clId="Web-{70E5D64C-9FD9-47B3-AB94-8571E94CB298}" dt="2024-02-29T06:15:18.046" v="149" actId="14100"/>
          <ac:picMkLst>
            <pc:docMk/>
            <pc:sldMk cId="3638509541" sldId="263"/>
            <ac:picMk id="38" creationId="{5C34EB8C-0B73-2445-9643-56032648985B}"/>
          </ac:picMkLst>
        </pc:picChg>
      </pc:sldChg>
      <pc:sldChg chg="new">
        <pc:chgData name="アカオ　コウタ" userId="S::6328351@school.city.osaka.jp::c9f77f8f-ee43-41dc-903e-995bb0bc5fbd" providerId="AD" clId="Web-{70E5D64C-9FD9-47B3-AB94-8571E94CB298}" dt="2024-02-29T06:03:19.834" v="99"/>
        <pc:sldMkLst>
          <pc:docMk/>
          <pc:sldMk cId="806888870" sldId="264"/>
        </pc:sldMkLst>
      </pc:sldChg>
    </pc:docChg>
  </pc:docChgLst>
  <pc:docChgLst>
    <pc:chgData name="アカオ　コウタ" userId="S::6328351@school.city.osaka.jp::c9f77f8f-ee43-41dc-903e-995bb0bc5fbd" providerId="AD" clId="Web-{4A3544FF-C9BE-4EA2-B6CB-DA85EC83E551}"/>
    <pc:docChg chg="modSld">
      <pc:chgData name="アカオ　コウタ" userId="S::6328351@school.city.osaka.jp::c9f77f8f-ee43-41dc-903e-995bb0bc5fbd" providerId="AD" clId="Web-{4A3544FF-C9BE-4EA2-B6CB-DA85EC83E551}" dt="2024-03-05T06:06:11.178" v="0" actId="1076"/>
      <pc:docMkLst>
        <pc:docMk/>
      </pc:docMkLst>
      <pc:sldChg chg="modSp">
        <pc:chgData name="アカオ　コウタ" userId="S::6328351@school.city.osaka.jp::c9f77f8f-ee43-41dc-903e-995bb0bc5fbd" providerId="AD" clId="Web-{4A3544FF-C9BE-4EA2-B6CB-DA85EC83E551}" dt="2024-03-05T06:06:11.178" v="0" actId="1076"/>
        <pc:sldMkLst>
          <pc:docMk/>
          <pc:sldMk cId="1862530341" sldId="270"/>
        </pc:sldMkLst>
        <pc:spChg chg="mod">
          <ac:chgData name="アカオ　コウタ" userId="S::6328351@school.city.osaka.jp::c9f77f8f-ee43-41dc-903e-995bb0bc5fbd" providerId="AD" clId="Web-{4A3544FF-C9BE-4EA2-B6CB-DA85EC83E551}" dt="2024-03-05T06:06:11.178" v="0" actId="1076"/>
          <ac:spMkLst>
            <pc:docMk/>
            <pc:sldMk cId="1862530341" sldId="270"/>
            <ac:spMk id="4" creationId="{9F10E473-3EC5-ABCF-A110-98FC0516D1B9}"/>
          </ac:spMkLst>
        </pc:spChg>
      </pc:sldChg>
    </pc:docChg>
  </pc:docChgLst>
  <pc:docChgLst>
    <pc:chgData name="オザワ　カズヒロ" userId="S::7448645@school.city.osaka.jp::2e4bf8eb-c4b5-40bc-ab34-e6a2e33a80e7" providerId="AD" clId="Web-{92472C4F-0614-4A7C-A398-8DF874C9B732}"/>
    <pc:docChg chg="addSld modSld">
      <pc:chgData name="オザワ　カズヒロ" userId="S::7448645@school.city.osaka.jp::2e4bf8eb-c4b5-40bc-ab34-e6a2e33a80e7" providerId="AD" clId="Web-{92472C4F-0614-4A7C-A398-8DF874C9B732}" dt="2024-03-06T05:19:29.802" v="113" actId="20577"/>
      <pc:docMkLst>
        <pc:docMk/>
      </pc:docMkLst>
      <pc:sldChg chg="addSp delSp modSp addAnim delAnim modAnim">
        <pc:chgData name="オザワ　カズヒロ" userId="S::7448645@school.city.osaka.jp::2e4bf8eb-c4b5-40bc-ab34-e6a2e33a80e7" providerId="AD" clId="Web-{92472C4F-0614-4A7C-A398-8DF874C9B732}" dt="2024-03-06T05:16:57.328" v="98"/>
        <pc:sldMkLst>
          <pc:docMk/>
          <pc:sldMk cId="712232111" sldId="256"/>
        </pc:sldMkLst>
        <pc:spChg chg="add mod">
          <ac:chgData name="オザワ　カズヒロ" userId="S::7448645@school.city.osaka.jp::2e4bf8eb-c4b5-40bc-ab34-e6a2e33a80e7" providerId="AD" clId="Web-{92472C4F-0614-4A7C-A398-8DF874C9B732}" dt="2024-03-06T05:15:37.794" v="93" actId="1076"/>
          <ac:spMkLst>
            <pc:docMk/>
            <pc:sldMk cId="712232111" sldId="256"/>
            <ac:spMk id="3" creationId="{3DC3AD2B-4037-A136-766E-BEAC352642BF}"/>
          </ac:spMkLst>
        </pc:spChg>
        <pc:spChg chg="del mod">
          <ac:chgData name="オザワ　カズヒロ" userId="S::7448645@school.city.osaka.jp::2e4bf8eb-c4b5-40bc-ab34-e6a2e33a80e7" providerId="AD" clId="Web-{92472C4F-0614-4A7C-A398-8DF874C9B732}" dt="2024-03-06T05:13:01.821" v="86"/>
          <ac:spMkLst>
            <pc:docMk/>
            <pc:sldMk cId="712232111" sldId="256"/>
            <ac:spMk id="5" creationId="{6939EB05-17ED-8D35-EFF9-5F08A3D62AD2}"/>
          </ac:spMkLst>
        </pc:spChg>
        <pc:spChg chg="del">
          <ac:chgData name="オザワ　カズヒロ" userId="S::7448645@school.city.osaka.jp::2e4bf8eb-c4b5-40bc-ab34-e6a2e33a80e7" providerId="AD" clId="Web-{92472C4F-0614-4A7C-A398-8DF874C9B732}" dt="2024-03-06T05:07:23.450" v="68"/>
          <ac:spMkLst>
            <pc:docMk/>
            <pc:sldMk cId="712232111" sldId="256"/>
            <ac:spMk id="13" creationId="{AF2F604E-43BE-4DC3-B983-E071523364F8}"/>
          </ac:spMkLst>
        </pc:spChg>
        <pc:picChg chg="mod">
          <ac:chgData name="オザワ　カズヒロ" userId="S::7448645@school.city.osaka.jp::2e4bf8eb-c4b5-40bc-ab34-e6a2e33a80e7" providerId="AD" clId="Web-{92472C4F-0614-4A7C-A398-8DF874C9B732}" dt="2024-03-06T05:07:49.154" v="74" actId="1076"/>
          <ac:picMkLst>
            <pc:docMk/>
            <pc:sldMk cId="712232111" sldId="256"/>
            <ac:picMk id="4" creationId="{8D9E2190-7038-414B-BAEC-1994D4AB4E6B}"/>
          </ac:picMkLst>
        </pc:picChg>
      </pc:sldChg>
      <pc:sldChg chg="modSp new">
        <pc:chgData name="オザワ　カズヒロ" userId="S::7448645@school.city.osaka.jp::2e4bf8eb-c4b5-40bc-ab34-e6a2e33a80e7" providerId="AD" clId="Web-{92472C4F-0614-4A7C-A398-8DF874C9B732}" dt="2024-03-06T05:19:29.802" v="113" actId="20577"/>
        <pc:sldMkLst>
          <pc:docMk/>
          <pc:sldMk cId="2623910897" sldId="269"/>
        </pc:sldMkLst>
        <pc:spChg chg="mod">
          <ac:chgData name="オザワ　カズヒロ" userId="S::7448645@school.city.osaka.jp::2e4bf8eb-c4b5-40bc-ab34-e6a2e33a80e7" providerId="AD" clId="Web-{92472C4F-0614-4A7C-A398-8DF874C9B732}" dt="2024-03-06T05:19:29.802" v="113" actId="20577"/>
          <ac:spMkLst>
            <pc:docMk/>
            <pc:sldMk cId="2623910897" sldId="269"/>
            <ac:spMk id="2" creationId="{E5D2B909-A94A-67CC-3BA8-B546E686BAA5}"/>
          </ac:spMkLst>
        </pc:spChg>
      </pc:sldChg>
    </pc:docChg>
  </pc:docChgLst>
  <pc:docChgLst>
    <pc:chgData name="アカオ　コウタ" userId="S::6328351@school.city.osaka.jp::c9f77f8f-ee43-41dc-903e-995bb0bc5fbd" providerId="AD" clId="Web-{EF459EEC-B0C4-44B0-B72C-62B4B75C3026}"/>
    <pc:docChg chg="modSld">
      <pc:chgData name="アカオ　コウタ" userId="S::6328351@school.city.osaka.jp::c9f77f8f-ee43-41dc-903e-995bb0bc5fbd" providerId="AD" clId="Web-{EF459EEC-B0C4-44B0-B72C-62B4B75C3026}" dt="2024-03-06T06:03:54.049" v="1" actId="14100"/>
      <pc:docMkLst>
        <pc:docMk/>
      </pc:docMkLst>
      <pc:sldChg chg="modSp">
        <pc:chgData name="アカオ　コウタ" userId="S::6328351@school.city.osaka.jp::c9f77f8f-ee43-41dc-903e-995bb0bc5fbd" providerId="AD" clId="Web-{EF459EEC-B0C4-44B0-B72C-62B4B75C3026}" dt="2024-03-06T06:03:54.049" v="1" actId="14100"/>
        <pc:sldMkLst>
          <pc:docMk/>
          <pc:sldMk cId="3638509541" sldId="263"/>
        </pc:sldMkLst>
        <pc:picChg chg="mod">
          <ac:chgData name="アカオ　コウタ" userId="S::6328351@school.city.osaka.jp::c9f77f8f-ee43-41dc-903e-995bb0bc5fbd" providerId="AD" clId="Web-{EF459EEC-B0C4-44B0-B72C-62B4B75C3026}" dt="2024-03-06T06:03:54.049" v="1" actId="14100"/>
          <ac:picMkLst>
            <pc:docMk/>
            <pc:sldMk cId="3638509541" sldId="263"/>
            <ac:picMk id="38" creationId="{5C34EB8C-0B73-2445-9643-56032648985B}"/>
          </ac:picMkLst>
        </pc:picChg>
      </pc:sldChg>
    </pc:docChg>
  </pc:docChgLst>
  <pc:docChgLst>
    <pc:chgData name="アカオ　コウタ" userId="S::6328351@school.city.osaka.jp::c9f77f8f-ee43-41dc-903e-995bb0bc5fbd" providerId="AD" clId="Web-{4B9E53F0-D790-4F3E-930D-06C306BD6C4E}"/>
    <pc:docChg chg="addSld delSld modSld sldOrd">
      <pc:chgData name="アカオ　コウタ" userId="S::6328351@school.city.osaka.jp::c9f77f8f-ee43-41dc-903e-995bb0bc5fbd" providerId="AD" clId="Web-{4B9E53F0-D790-4F3E-930D-06C306BD6C4E}" dt="2024-03-07T06:15:05.133" v="231"/>
      <pc:docMkLst>
        <pc:docMk/>
      </pc:docMkLst>
      <pc:sldChg chg="addAnim delAnim">
        <pc:chgData name="アカオ　コウタ" userId="S::6328351@school.city.osaka.jp::c9f77f8f-ee43-41dc-903e-995bb0bc5fbd" providerId="AD" clId="Web-{4B9E53F0-D790-4F3E-930D-06C306BD6C4E}" dt="2024-03-07T06:15:05.133" v="231"/>
        <pc:sldMkLst>
          <pc:docMk/>
          <pc:sldMk cId="712232111" sldId="256"/>
        </pc:sldMkLst>
      </pc:sldChg>
      <pc:sldChg chg="ord">
        <pc:chgData name="アカオ　コウタ" userId="S::6328351@school.city.osaka.jp::c9f77f8f-ee43-41dc-903e-995bb0bc5fbd" providerId="AD" clId="Web-{4B9E53F0-D790-4F3E-930D-06C306BD6C4E}" dt="2024-03-07T06:08:37.654" v="230"/>
        <pc:sldMkLst>
          <pc:docMk/>
          <pc:sldMk cId="1481981899" sldId="268"/>
        </pc:sldMkLst>
      </pc:sldChg>
      <pc:sldChg chg="delSp modSp modTransition addAnim">
        <pc:chgData name="アカオ　コウタ" userId="S::6328351@school.city.osaka.jp::c9f77f8f-ee43-41dc-903e-995bb0bc5fbd" providerId="AD" clId="Web-{4B9E53F0-D790-4F3E-930D-06C306BD6C4E}" dt="2024-03-07T06:07:20.309" v="227"/>
        <pc:sldMkLst>
          <pc:docMk/>
          <pc:sldMk cId="4220891781" sldId="270"/>
        </pc:sldMkLst>
        <pc:picChg chg="mod">
          <ac:chgData name="アカオ　コウタ" userId="S::6328351@school.city.osaka.jp::c9f77f8f-ee43-41dc-903e-995bb0bc5fbd" providerId="AD" clId="Web-{4B9E53F0-D790-4F3E-930D-06C306BD6C4E}" dt="2024-03-07T06:06:10.041" v="223" actId="1076"/>
          <ac:picMkLst>
            <pc:docMk/>
            <pc:sldMk cId="4220891781" sldId="270"/>
            <ac:picMk id="2" creationId="{D2312778-48C5-BE05-88B9-74A54D36454A}"/>
          </ac:picMkLst>
        </pc:picChg>
        <pc:picChg chg="del">
          <ac:chgData name="アカオ　コウタ" userId="S::6328351@school.city.osaka.jp::c9f77f8f-ee43-41dc-903e-995bb0bc5fbd" providerId="AD" clId="Web-{4B9E53F0-D790-4F3E-930D-06C306BD6C4E}" dt="2024-03-07T06:06:06.291" v="222"/>
          <ac:picMkLst>
            <pc:docMk/>
            <pc:sldMk cId="4220891781" sldId="270"/>
            <ac:picMk id="4" creationId="{059D2719-94BB-EA48-B5BB-F113E3E442B3}"/>
          </ac:picMkLst>
        </pc:picChg>
      </pc:sldChg>
      <pc:sldChg chg="modSp del addAnim delAnim">
        <pc:chgData name="アカオ　コウタ" userId="S::6328351@school.city.osaka.jp::c9f77f8f-ee43-41dc-903e-995bb0bc5fbd" providerId="AD" clId="Web-{4B9E53F0-D790-4F3E-930D-06C306BD6C4E}" dt="2024-03-07T05:47:45.186" v="48"/>
        <pc:sldMkLst>
          <pc:docMk/>
          <pc:sldMk cId="1650192847" sldId="271"/>
        </pc:sldMkLst>
        <pc:spChg chg="mod">
          <ac:chgData name="アカオ　コウタ" userId="S::6328351@school.city.osaka.jp::c9f77f8f-ee43-41dc-903e-995bb0bc5fbd" providerId="AD" clId="Web-{4B9E53F0-D790-4F3E-930D-06C306BD6C4E}" dt="2024-03-07T05:47:08.544" v="40" actId="20577"/>
          <ac:spMkLst>
            <pc:docMk/>
            <pc:sldMk cId="1650192847" sldId="271"/>
            <ac:spMk id="2" creationId="{9B3E27FE-E241-AF20-C38A-B57A7669A26A}"/>
          </ac:spMkLst>
        </pc:spChg>
        <pc:picChg chg="mod">
          <ac:chgData name="アカオ　コウタ" userId="S::6328351@school.city.osaka.jp::c9f77f8f-ee43-41dc-903e-995bb0bc5fbd" providerId="AD" clId="Web-{4B9E53F0-D790-4F3E-930D-06C306BD6C4E}" dt="2024-03-07T05:45:43.839" v="5" actId="1076"/>
          <ac:picMkLst>
            <pc:docMk/>
            <pc:sldMk cId="1650192847" sldId="271"/>
            <ac:picMk id="4" creationId="{344A0059-0515-99C6-F7E9-B26147E3E7D4}"/>
          </ac:picMkLst>
        </pc:picChg>
      </pc:sldChg>
      <pc:sldChg chg="modTransition">
        <pc:chgData name="アカオ　コウタ" userId="S::6328351@school.city.osaka.jp::c9f77f8f-ee43-41dc-903e-995bb0bc5fbd" providerId="AD" clId="Web-{4B9E53F0-D790-4F3E-930D-06C306BD6C4E}" dt="2024-03-07T06:07:01.417" v="224"/>
        <pc:sldMkLst>
          <pc:docMk/>
          <pc:sldMk cId="3759312376" sldId="272"/>
        </pc:sldMkLst>
      </pc:sldChg>
      <pc:sldChg chg="addSp delSp modSp new ord modTransition addAnim">
        <pc:chgData name="アカオ　コウタ" userId="S::6328351@school.city.osaka.jp::c9f77f8f-ee43-41dc-903e-995bb0bc5fbd" providerId="AD" clId="Web-{4B9E53F0-D790-4F3E-930D-06C306BD6C4E}" dt="2024-03-07T06:07:09.324" v="226"/>
        <pc:sldMkLst>
          <pc:docMk/>
          <pc:sldMk cId="3060431387" sldId="273"/>
        </pc:sldMkLst>
        <pc:spChg chg="mod">
          <ac:chgData name="アカオ　コウタ" userId="S::6328351@school.city.osaka.jp::c9f77f8f-ee43-41dc-903e-995bb0bc5fbd" providerId="AD" clId="Web-{4B9E53F0-D790-4F3E-930D-06C306BD6C4E}" dt="2024-03-07T05:52:29.943" v="96" actId="1076"/>
          <ac:spMkLst>
            <pc:docMk/>
            <pc:sldMk cId="3060431387" sldId="273"/>
            <ac:spMk id="2" creationId="{947666E2-19B1-1173-9E48-17437355A3E4}"/>
          </ac:spMkLst>
        </pc:spChg>
        <pc:spChg chg="del">
          <ac:chgData name="アカオ　コウタ" userId="S::6328351@school.city.osaka.jp::c9f77f8f-ee43-41dc-903e-995bb0bc5fbd" providerId="AD" clId="Web-{4B9E53F0-D790-4F3E-930D-06C306BD6C4E}" dt="2024-03-07T05:48:03.124" v="50"/>
          <ac:spMkLst>
            <pc:docMk/>
            <pc:sldMk cId="3060431387" sldId="273"/>
            <ac:spMk id="3" creationId="{7829828A-B866-2A14-21D2-C566BA7E171D}"/>
          </ac:spMkLst>
        </pc:spChg>
        <pc:spChg chg="add mod">
          <ac:chgData name="アカオ　コウタ" userId="S::6328351@school.city.osaka.jp::c9f77f8f-ee43-41dc-903e-995bb0bc5fbd" providerId="AD" clId="Web-{4B9E53F0-D790-4F3E-930D-06C306BD6C4E}" dt="2024-03-07T05:50:35.784" v="92"/>
          <ac:spMkLst>
            <pc:docMk/>
            <pc:sldMk cId="3060431387" sldId="273"/>
            <ac:spMk id="5" creationId="{A19DF3B7-9695-949A-62E7-1A0F96C1A352}"/>
          </ac:spMkLst>
        </pc:spChg>
        <pc:picChg chg="add mod ord">
          <ac:chgData name="アカオ　コウタ" userId="S::6328351@school.city.osaka.jp::c9f77f8f-ee43-41dc-903e-995bb0bc5fbd" providerId="AD" clId="Web-{4B9E53F0-D790-4F3E-930D-06C306BD6C4E}" dt="2024-03-07T05:48:13.952" v="53" actId="1076"/>
          <ac:picMkLst>
            <pc:docMk/>
            <pc:sldMk cId="3060431387" sldId="273"/>
            <ac:picMk id="4" creationId="{4D1239C5-B362-179E-1B24-DD0C439A7CFE}"/>
          </ac:picMkLst>
        </pc:picChg>
      </pc:sldChg>
      <pc:sldChg chg="del">
        <pc:chgData name="アカオ　コウタ" userId="S::6328351@school.city.osaka.jp::c9f77f8f-ee43-41dc-903e-995bb0bc5fbd" providerId="AD" clId="Web-{4B9E53F0-D790-4F3E-930D-06C306BD6C4E}" dt="2024-03-07T06:07:27.371" v="228"/>
        <pc:sldMkLst>
          <pc:docMk/>
          <pc:sldMk cId="3882796402" sldId="274"/>
        </pc:sldMkLst>
      </pc:sldChg>
      <pc:sldChg chg="addSp delSp modSp new mod ord modTransition modClrScheme addAnim delAnim chgLayout">
        <pc:chgData name="アカオ　コウタ" userId="S::6328351@school.city.osaka.jp::c9f77f8f-ee43-41dc-903e-995bb0bc5fbd" providerId="AD" clId="Web-{4B9E53F0-D790-4F3E-930D-06C306BD6C4E}" dt="2024-03-07T06:08:30.920" v="229"/>
        <pc:sldMkLst>
          <pc:docMk/>
          <pc:sldMk cId="565574485" sldId="275"/>
        </pc:sldMkLst>
        <pc:spChg chg="del">
          <ac:chgData name="アカオ　コウタ" userId="S::6328351@school.city.osaka.jp::c9f77f8f-ee43-41dc-903e-995bb0bc5fbd" providerId="AD" clId="Web-{4B9E53F0-D790-4F3E-930D-06C306BD6C4E}" dt="2024-03-07T05:59:23.203" v="99"/>
          <ac:spMkLst>
            <pc:docMk/>
            <pc:sldMk cId="565574485" sldId="275"/>
            <ac:spMk id="2" creationId="{1E982AEA-484E-EDC7-BA8B-E6F74A93E272}"/>
          </ac:spMkLst>
        </pc:spChg>
        <pc:spChg chg="del">
          <ac:chgData name="アカオ　コウタ" userId="S::6328351@school.city.osaka.jp::c9f77f8f-ee43-41dc-903e-995bb0bc5fbd" providerId="AD" clId="Web-{4B9E53F0-D790-4F3E-930D-06C306BD6C4E}" dt="2024-03-07T05:59:23.203" v="99"/>
          <ac:spMkLst>
            <pc:docMk/>
            <pc:sldMk cId="565574485" sldId="275"/>
            <ac:spMk id="3" creationId="{E8E3D326-30EB-BDDC-CF2F-F628B1043EB1}"/>
          </ac:spMkLst>
        </pc:spChg>
        <pc:spChg chg="add mod">
          <ac:chgData name="アカオ　コウタ" userId="S::6328351@school.city.osaka.jp::c9f77f8f-ee43-41dc-903e-995bb0bc5fbd" providerId="AD" clId="Web-{4B9E53F0-D790-4F3E-930D-06C306BD6C4E}" dt="2024-03-07T06:03:59.444" v="213" actId="20577"/>
          <ac:spMkLst>
            <pc:docMk/>
            <pc:sldMk cId="565574485" sldId="275"/>
            <ac:spMk id="4" creationId="{24D2B3FD-EAF8-819C-2805-4E804733D99A}"/>
          </ac:spMkLst>
        </pc:spChg>
      </pc:sldChg>
    </pc:docChg>
  </pc:docChgLst>
  <pc:docChgLst>
    <pc:chgData name="ハナワ　ヨネ" userId="S::4566670@school.city.osaka.jp::ab7bd9fe-1739-4772-9f78-08922368351e" providerId="AD" clId="Web-{C1C4D91F-047A-4556-A672-6E9D9DF7D1B5}"/>
    <pc:docChg chg="addSld delSld modSld sldOrd">
      <pc:chgData name="ハナワ　ヨネ" userId="S::4566670@school.city.osaka.jp::ab7bd9fe-1739-4772-9f78-08922368351e" providerId="AD" clId="Web-{C1C4D91F-047A-4556-A672-6E9D9DF7D1B5}" dt="2024-03-12T04:01:45.295" v="341"/>
      <pc:docMkLst>
        <pc:docMk/>
      </pc:docMkLst>
      <pc:sldChg chg="modSp">
        <pc:chgData name="ハナワ　ヨネ" userId="S::4566670@school.city.osaka.jp::ab7bd9fe-1739-4772-9f78-08922368351e" providerId="AD" clId="Web-{C1C4D91F-047A-4556-A672-6E9D9DF7D1B5}" dt="2024-03-12T03:55:13.032" v="325" actId="20577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C1C4D91F-047A-4556-A672-6E9D9DF7D1B5}" dt="2024-03-12T03:55:13.032" v="325" actId="20577"/>
          <ac:spMkLst>
            <pc:docMk/>
            <pc:sldMk cId="1481981899" sldId="268"/>
            <ac:spMk id="3" creationId="{9723F023-887F-9987-4D75-33B4D1898C97}"/>
          </ac:spMkLst>
        </pc:spChg>
      </pc:sldChg>
      <pc:sldChg chg="ord">
        <pc:chgData name="ハナワ　ヨネ" userId="S::4566670@school.city.osaka.jp::ab7bd9fe-1739-4772-9f78-08922368351e" providerId="AD" clId="Web-{C1C4D91F-047A-4556-A672-6E9D9DF7D1B5}" dt="2024-03-12T04:00:57.496" v="336"/>
        <pc:sldMkLst>
          <pc:docMk/>
          <pc:sldMk cId="4220891781" sldId="270"/>
        </pc:sldMkLst>
      </pc:sldChg>
      <pc:sldChg chg="ord">
        <pc:chgData name="ハナワ　ヨネ" userId="S::4566670@school.city.osaka.jp::ab7bd9fe-1739-4772-9f78-08922368351e" providerId="AD" clId="Web-{C1C4D91F-047A-4556-A672-6E9D9DF7D1B5}" dt="2024-03-12T03:54:05.155" v="314"/>
        <pc:sldMkLst>
          <pc:docMk/>
          <pc:sldMk cId="565574485" sldId="275"/>
        </pc:sldMkLst>
      </pc:sldChg>
      <pc:sldChg chg="addSp delSp modSp mod ord modTransition addAnim delAnim modShow">
        <pc:chgData name="ハナワ　ヨネ" userId="S::4566670@school.city.osaka.jp::ab7bd9fe-1739-4772-9f78-08922368351e" providerId="AD" clId="Web-{C1C4D91F-047A-4556-A672-6E9D9DF7D1B5}" dt="2024-03-12T04:01:45.295" v="341"/>
        <pc:sldMkLst>
          <pc:docMk/>
          <pc:sldMk cId="2672998648" sldId="276"/>
        </pc:sldMkLst>
        <pc:spChg chg="mod">
          <ac:chgData name="ハナワ　ヨネ" userId="S::4566670@school.city.osaka.jp::ab7bd9fe-1739-4772-9f78-08922368351e" providerId="AD" clId="Web-{C1C4D91F-047A-4556-A672-6E9D9DF7D1B5}" dt="2024-03-12T03:48:18.644" v="213" actId="1076"/>
          <ac:spMkLst>
            <pc:docMk/>
            <pc:sldMk cId="2672998648" sldId="276"/>
            <ac:spMk id="3" creationId="{58E365D1-CFE0-C31B-4B57-20C8FAAA8945}"/>
          </ac:spMkLst>
        </pc:spChg>
        <pc:spChg chg="add del">
          <ac:chgData name="ハナワ　ヨネ" userId="S::4566670@school.city.osaka.jp::ab7bd9fe-1739-4772-9f78-08922368351e" providerId="AD" clId="Web-{C1C4D91F-047A-4556-A672-6E9D9DF7D1B5}" dt="2024-03-12T03:35:29.963" v="1"/>
          <ac:spMkLst>
            <pc:docMk/>
            <pc:sldMk cId="2672998648" sldId="276"/>
            <ac:spMk id="4" creationId="{B9F6DF5E-6CD6-6E86-0B7D-8AA8441A047E}"/>
          </ac:spMkLst>
        </pc:spChg>
        <pc:spChg chg="add mod">
          <ac:chgData name="ハナワ　ヨネ" userId="S::4566670@school.city.osaka.jp::ab7bd9fe-1739-4772-9f78-08922368351e" providerId="AD" clId="Web-{C1C4D91F-047A-4556-A672-6E9D9DF7D1B5}" dt="2024-03-12T03:49:15.646" v="236" actId="1076"/>
          <ac:spMkLst>
            <pc:docMk/>
            <pc:sldMk cId="2672998648" sldId="276"/>
            <ac:spMk id="5" creationId="{698260A2-75BB-A5F8-4B4A-BCB4FBA89E5E}"/>
          </ac:spMkLst>
        </pc:spChg>
        <pc:spChg chg="add mod">
          <ac:chgData name="ハナワ　ヨネ" userId="S::4566670@school.city.osaka.jp::ab7bd9fe-1739-4772-9f78-08922368351e" providerId="AD" clId="Web-{C1C4D91F-047A-4556-A672-6E9D9DF7D1B5}" dt="2024-03-12T03:49:22.083" v="237" actId="1076"/>
          <ac:spMkLst>
            <pc:docMk/>
            <pc:sldMk cId="2672998648" sldId="276"/>
            <ac:spMk id="6" creationId="{F97C04BE-A72E-D135-9178-0E135FF70249}"/>
          </ac:spMkLst>
        </pc:spChg>
        <pc:spChg chg="add mod">
          <ac:chgData name="ハナワ　ヨネ" userId="S::4566670@school.city.osaka.jp::ab7bd9fe-1739-4772-9f78-08922368351e" providerId="AD" clId="Web-{C1C4D91F-047A-4556-A672-6E9D9DF7D1B5}" dt="2024-03-12T03:49:25.334" v="238" actId="1076"/>
          <ac:spMkLst>
            <pc:docMk/>
            <pc:sldMk cId="2672998648" sldId="276"/>
            <ac:spMk id="7" creationId="{DD73961F-D376-1ED5-FB71-BCA0229E4EA2}"/>
          </ac:spMkLst>
        </pc:spChg>
        <pc:spChg chg="add mod">
          <ac:chgData name="ハナワ　ヨネ" userId="S::4566670@school.city.osaka.jp::ab7bd9fe-1739-4772-9f78-08922368351e" providerId="AD" clId="Web-{C1C4D91F-047A-4556-A672-6E9D9DF7D1B5}" dt="2024-03-12T03:52:52.403" v="300" actId="1076"/>
          <ac:spMkLst>
            <pc:docMk/>
            <pc:sldMk cId="2672998648" sldId="276"/>
            <ac:spMk id="8" creationId="{B17A83E2-B697-104D-170E-B8C67FE9FC74}"/>
          </ac:spMkLst>
        </pc:spChg>
        <pc:spChg chg="add del mod">
          <ac:chgData name="ハナワ　ヨネ" userId="S::4566670@school.city.osaka.jp::ab7bd9fe-1739-4772-9f78-08922368351e" providerId="AD" clId="Web-{C1C4D91F-047A-4556-A672-6E9D9DF7D1B5}" dt="2024-03-12T04:00:58.809" v="337"/>
          <ac:spMkLst>
            <pc:docMk/>
            <pc:sldMk cId="2672998648" sldId="276"/>
            <ac:spMk id="9" creationId="{1C2D3AE2-3814-3BC8-A181-164D7CDCEFAF}"/>
          </ac:spMkLst>
        </pc:spChg>
        <pc:spChg chg="add mod">
          <ac:chgData name="ハナワ　ヨネ" userId="S::4566670@school.city.osaka.jp::ab7bd9fe-1739-4772-9f78-08922368351e" providerId="AD" clId="Web-{C1C4D91F-047A-4556-A672-6E9D9DF7D1B5}" dt="2024-03-12T03:49:33.693" v="240" actId="1076"/>
          <ac:spMkLst>
            <pc:docMk/>
            <pc:sldMk cId="2672998648" sldId="276"/>
            <ac:spMk id="10" creationId="{EEA0F445-2CA4-D868-C416-81AD8865523E}"/>
          </ac:spMkLst>
        </pc:spChg>
        <pc:spChg chg="add mod">
          <ac:chgData name="ハナワ　ヨネ" userId="S::4566670@school.city.osaka.jp::ab7bd9fe-1739-4772-9f78-08922368351e" providerId="AD" clId="Web-{C1C4D91F-047A-4556-A672-6E9D9DF7D1B5}" dt="2024-03-12T03:53:00.231" v="302" actId="1076"/>
          <ac:spMkLst>
            <pc:docMk/>
            <pc:sldMk cId="2672998648" sldId="276"/>
            <ac:spMk id="11" creationId="{DB932B35-701F-0086-892A-3472B9D5B226}"/>
          </ac:spMkLst>
        </pc:spChg>
      </pc:sldChg>
      <pc:sldChg chg="new del">
        <pc:chgData name="ハナワ　ヨネ" userId="S::4566670@school.city.osaka.jp::ab7bd9fe-1739-4772-9f78-08922368351e" providerId="AD" clId="Web-{C1C4D91F-047A-4556-A672-6E9D9DF7D1B5}" dt="2024-03-12T04:01:00.293" v="338"/>
        <pc:sldMkLst>
          <pc:docMk/>
          <pc:sldMk cId="2423267439" sldId="277"/>
        </pc:sldMkLst>
      </pc:sldChg>
    </pc:docChg>
  </pc:docChgLst>
  <pc:docChgLst>
    <pc:chgData name="ソン　スイン" userId="S::8012425@school.city.osaka.jp::8539b845-6995-47ed-b379-53d4b3eac51b" providerId="AD" clId="Web-{F67AD315-4482-4017-96F3-6D9A0C920498}"/>
    <pc:docChg chg="addSld modSld sldOrd">
      <pc:chgData name="ソン　スイン" userId="S::8012425@school.city.osaka.jp::8539b845-6995-47ed-b379-53d4b3eac51b" providerId="AD" clId="Web-{F67AD315-4482-4017-96F3-6D9A0C920498}" dt="2024-03-12T03:47:12.780" v="18"/>
      <pc:docMkLst>
        <pc:docMk/>
      </pc:docMkLst>
      <pc:sldChg chg="modSp">
        <pc:chgData name="ソン　スイン" userId="S::8012425@school.city.osaka.jp::8539b845-6995-47ed-b379-53d4b3eac51b" providerId="AD" clId="Web-{F67AD315-4482-4017-96F3-6D9A0C920498}" dt="2024-03-12T03:42:32.197" v="8" actId="20577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F67AD315-4482-4017-96F3-6D9A0C920498}" dt="2024-03-12T03:42:32.197" v="8" actId="20577"/>
          <ac:spMkLst>
            <pc:docMk/>
            <pc:sldMk cId="712232111" sldId="256"/>
            <ac:spMk id="3" creationId="{3DC3AD2B-4037-A136-766E-BEAC352642BF}"/>
          </ac:spMkLst>
        </pc:spChg>
      </pc:sldChg>
      <pc:sldChg chg="ord">
        <pc:chgData name="ソン　スイン" userId="S::8012425@school.city.osaka.jp::8539b845-6995-47ed-b379-53d4b3eac51b" providerId="AD" clId="Web-{F67AD315-4482-4017-96F3-6D9A0C920498}" dt="2024-03-12T03:47:12.780" v="18"/>
        <pc:sldMkLst>
          <pc:docMk/>
          <pc:sldMk cId="3638509541" sldId="263"/>
        </pc:sldMkLst>
      </pc:sldChg>
      <pc:sldChg chg="modSp">
        <pc:chgData name="ソン　スイン" userId="S::8012425@school.city.osaka.jp::8539b845-6995-47ed-b379-53d4b3eac51b" providerId="AD" clId="Web-{F67AD315-4482-4017-96F3-6D9A0C920498}" dt="2024-03-12T03:41:30.992" v="5" actId="20577"/>
        <pc:sldMkLst>
          <pc:docMk/>
          <pc:sldMk cId="1481981899" sldId="268"/>
        </pc:sldMkLst>
        <pc:spChg chg="mod">
          <ac:chgData name="ソン　スイン" userId="S::8012425@school.city.osaka.jp::8539b845-6995-47ed-b379-53d4b3eac51b" providerId="AD" clId="Web-{F67AD315-4482-4017-96F3-6D9A0C920498}" dt="2024-03-12T03:41:30.992" v="5" actId="20577"/>
          <ac:spMkLst>
            <pc:docMk/>
            <pc:sldMk cId="1481981899" sldId="268"/>
            <ac:spMk id="3" creationId="{9723F023-887F-9987-4D75-33B4D1898C97}"/>
          </ac:spMkLst>
        </pc:spChg>
        <pc:picChg chg="mod">
          <ac:chgData name="ソン　スイン" userId="S::8012425@school.city.osaka.jp::8539b845-6995-47ed-b379-53d4b3eac51b" providerId="AD" clId="Web-{F67AD315-4482-4017-96F3-6D9A0C920498}" dt="2024-03-12T03:39:31.787" v="2" actId="14100"/>
          <ac:picMkLst>
            <pc:docMk/>
            <pc:sldMk cId="1481981899" sldId="268"/>
            <ac:picMk id="5" creationId="{90CF4BA2-1F99-E07E-D17E-2DB4FF7B2727}"/>
          </ac:picMkLst>
        </pc:picChg>
      </pc:sldChg>
      <pc:sldChg chg="modSp">
        <pc:chgData name="ソン　スイン" userId="S::8012425@school.city.osaka.jp::8539b845-6995-47ed-b379-53d4b3eac51b" providerId="AD" clId="Web-{F67AD315-4482-4017-96F3-6D9A0C920498}" dt="2024-03-12T03:43:31.166" v="9" actId="14100"/>
        <pc:sldMkLst>
          <pc:docMk/>
          <pc:sldMk cId="3759312376" sldId="272"/>
        </pc:sldMkLst>
        <pc:spChg chg="mod">
          <ac:chgData name="ソン　スイン" userId="S::8012425@school.city.osaka.jp::8539b845-6995-47ed-b379-53d4b3eac51b" providerId="AD" clId="Web-{F67AD315-4482-4017-96F3-6D9A0C920498}" dt="2024-03-12T03:42:19.306" v="7" actId="20577"/>
          <ac:spMkLst>
            <pc:docMk/>
            <pc:sldMk cId="3759312376" sldId="272"/>
            <ac:spMk id="5" creationId="{BF2CAAB4-1064-1DEC-DA66-B69868429139}"/>
          </ac:spMkLst>
        </pc:spChg>
        <pc:spChg chg="mod">
          <ac:chgData name="ソン　スイン" userId="S::8012425@school.city.osaka.jp::8539b845-6995-47ed-b379-53d4b3eac51b" providerId="AD" clId="Web-{F67AD315-4482-4017-96F3-6D9A0C920498}" dt="2024-03-12T03:42:11.321" v="6" actId="20577"/>
          <ac:spMkLst>
            <pc:docMk/>
            <pc:sldMk cId="3759312376" sldId="272"/>
            <ac:spMk id="6" creationId="{AE690B07-B288-F9E4-94C3-38CED474ACBD}"/>
          </ac:spMkLst>
        </pc:spChg>
        <pc:picChg chg="mod">
          <ac:chgData name="ソン　スイン" userId="S::8012425@school.city.osaka.jp::8539b845-6995-47ed-b379-53d4b3eac51b" providerId="AD" clId="Web-{F67AD315-4482-4017-96F3-6D9A0C920498}" dt="2024-03-12T03:43:31.166" v="9" actId="14100"/>
          <ac:picMkLst>
            <pc:docMk/>
            <pc:sldMk cId="3759312376" sldId="272"/>
            <ac:picMk id="3" creationId="{61E636F2-35C2-CFDF-0241-187F4BD8FDB7}"/>
          </ac:picMkLst>
        </pc:picChg>
      </pc:sldChg>
      <pc:sldChg chg="modSp">
        <pc:chgData name="ソン　スイン" userId="S::8012425@school.city.osaka.jp::8539b845-6995-47ed-b379-53d4b3eac51b" providerId="AD" clId="Web-{F67AD315-4482-4017-96F3-6D9A0C920498}" dt="2024-03-12T03:46:57.201" v="16" actId="1076"/>
        <pc:sldMkLst>
          <pc:docMk/>
          <pc:sldMk cId="2672998648" sldId="276"/>
        </pc:sldMkLst>
        <pc:spChg chg="mod">
          <ac:chgData name="ソン　スイン" userId="S::8012425@school.city.osaka.jp::8539b845-6995-47ed-b379-53d4b3eac51b" providerId="AD" clId="Web-{F67AD315-4482-4017-96F3-6D9A0C920498}" dt="2024-03-12T03:46:51.904" v="15" actId="1076"/>
          <ac:spMkLst>
            <pc:docMk/>
            <pc:sldMk cId="2672998648" sldId="276"/>
            <ac:spMk id="2" creationId="{C9949573-C63A-EE5B-A779-ED37A96FC3CD}"/>
          </ac:spMkLst>
        </pc:spChg>
        <pc:spChg chg="mod">
          <ac:chgData name="ソン　スイン" userId="S::8012425@school.city.osaka.jp::8539b845-6995-47ed-b379-53d4b3eac51b" providerId="AD" clId="Web-{F67AD315-4482-4017-96F3-6D9A0C920498}" dt="2024-03-12T03:46:57.201" v="16" actId="1076"/>
          <ac:spMkLst>
            <pc:docMk/>
            <pc:sldMk cId="2672998648" sldId="276"/>
            <ac:spMk id="9" creationId="{1C2D3AE2-3814-3BC8-A181-164D7CDCEFAF}"/>
          </ac:spMkLst>
        </pc:spChg>
      </pc:sldChg>
      <pc:sldChg chg="new ord">
        <pc:chgData name="ソン　スイン" userId="S::8012425@school.city.osaka.jp::8539b845-6995-47ed-b379-53d4b3eac51b" providerId="AD" clId="Web-{F67AD315-4482-4017-96F3-6D9A0C920498}" dt="2024-03-12T03:44:07.292" v="12"/>
        <pc:sldMkLst>
          <pc:docMk/>
          <pc:sldMk cId="2417511915" sldId="277"/>
        </pc:sldMkLst>
      </pc:sldChg>
      <pc:sldChg chg="new">
        <pc:chgData name="ソン　スイン" userId="S::8012425@school.city.osaka.jp::8539b845-6995-47ed-b379-53d4b3eac51b" providerId="AD" clId="Web-{F67AD315-4482-4017-96F3-6D9A0C920498}" dt="2024-03-12T03:44:03.776" v="11"/>
        <pc:sldMkLst>
          <pc:docMk/>
          <pc:sldMk cId="2572065418" sldId="278"/>
        </pc:sldMkLst>
      </pc:sldChg>
    </pc:docChg>
  </pc:docChgLst>
  <pc:docChgLst>
    <pc:chgData name="ハナワ　ヨネ" userId="S::4566670@school.city.osaka.jp::ab7bd9fe-1739-4772-9f78-08922368351e" providerId="AD" clId="Web-{6BC43C78-5DE8-4784-AA40-BBBAB8F74608}"/>
    <pc:docChg chg="modSld">
      <pc:chgData name="ハナワ　ヨネ" userId="S::4566670@school.city.osaka.jp::ab7bd9fe-1739-4772-9f78-08922368351e" providerId="AD" clId="Web-{6BC43C78-5DE8-4784-AA40-BBBAB8F74608}" dt="2024-03-05T06:23:51.892" v="175" actId="1076"/>
      <pc:docMkLst>
        <pc:docMk/>
      </pc:docMkLst>
      <pc:sldChg chg="addSp delSp modSp mod modTransition setBg addAnim delAnim modAnim">
        <pc:chgData name="ハナワ　ヨネ" userId="S::4566670@school.city.osaka.jp::ab7bd9fe-1739-4772-9f78-08922368351e" providerId="AD" clId="Web-{6BC43C78-5DE8-4784-AA40-BBBAB8F74608}" dt="2024-03-05T06:17:25.801" v="126" actId="20577"/>
        <pc:sldMkLst>
          <pc:docMk/>
          <pc:sldMk cId="712232111" sldId="256"/>
        </pc:sldMkLst>
        <pc:spChg chg="del mod">
          <ac:chgData name="ハナワ　ヨネ" userId="S::4566670@school.city.osaka.jp::ab7bd9fe-1739-4772-9f78-08922368351e" providerId="AD" clId="Web-{6BC43C78-5DE8-4784-AA40-BBBAB8F74608}" dt="2024-03-05T06:14:31.592" v="104"/>
          <ac:spMkLst>
            <pc:docMk/>
            <pc:sldMk cId="712232111" sldId="256"/>
            <ac:spMk id="2" creationId="{F30AC12E-03AC-4B63-8190-0C2BF72D065D}"/>
          </ac:spMkLst>
        </pc:spChg>
        <pc:spChg chg="mod">
          <ac:chgData name="ハナワ　ヨネ" userId="S::4566670@school.city.osaka.jp::ab7bd9fe-1739-4772-9f78-08922368351e" providerId="AD" clId="Web-{6BC43C78-5DE8-4784-AA40-BBBAB8F74608}" dt="2024-03-05T06:17:25.801" v="126" actId="20577"/>
          <ac:spMkLst>
            <pc:docMk/>
            <pc:sldMk cId="712232111" sldId="256"/>
            <ac:spMk id="3" creationId="{2C2BFB29-23A8-49AC-850D-917D4B7970C3}"/>
          </ac:spMkLst>
        </pc:spChg>
        <pc:spChg chg="add mod">
          <ac:chgData name="ハナワ　ヨネ" userId="S::4566670@school.city.osaka.jp::ab7bd9fe-1739-4772-9f78-08922368351e" providerId="AD" clId="Web-{6BC43C78-5DE8-4784-AA40-BBBAB8F74608}" dt="2024-03-05T06:14:39.826" v="109" actId="20577"/>
          <ac:spMkLst>
            <pc:docMk/>
            <pc:sldMk cId="712232111" sldId="256"/>
            <ac:spMk id="6" creationId="{DA85CB35-4907-F324-4422-54B8C8DC3755}"/>
          </ac:spMkLst>
        </pc:spChg>
        <pc:spChg chg="add del">
          <ac:chgData name="ハナワ　ヨネ" userId="S::4566670@school.city.osaka.jp::ab7bd9fe-1739-4772-9f78-08922368351e" providerId="AD" clId="Web-{6BC43C78-5DE8-4784-AA40-BBBAB8F74608}" dt="2024-03-05T06:14:31.592" v="106"/>
          <ac:spMkLst>
            <pc:docMk/>
            <pc:sldMk cId="712232111" sldId="256"/>
            <ac:spMk id="9" creationId="{E91DC736-0EF8-4F87-9146-EBF1D2EE4D3D}"/>
          </ac:spMkLst>
        </pc:spChg>
        <pc:spChg chg="add del">
          <ac:chgData name="ハナワ　ヨネ" userId="S::4566670@school.city.osaka.jp::ab7bd9fe-1739-4772-9f78-08922368351e" providerId="AD" clId="Web-{6BC43C78-5DE8-4784-AA40-BBBAB8F74608}" dt="2024-03-05T06:14:31.592" v="105"/>
          <ac:spMkLst>
            <pc:docMk/>
            <pc:sldMk cId="712232111" sldId="256"/>
            <ac:spMk id="11" creationId="{097CD68E-23E3-4007-8847-CD0944C4F7BE}"/>
          </ac:spMkLst>
        </pc:spChg>
        <pc:spChg chg="add">
          <ac:chgData name="ハナワ　ヨネ" userId="S::4566670@school.city.osaka.jp::ab7bd9fe-1739-4772-9f78-08922368351e" providerId="AD" clId="Web-{6BC43C78-5DE8-4784-AA40-BBBAB8F74608}" dt="2024-03-05T06:13:31.714" v="94"/>
          <ac:spMkLst>
            <pc:docMk/>
            <pc:sldMk cId="712232111" sldId="256"/>
            <ac:spMk id="13" creationId="{AF2F604E-43BE-4DC3-B983-E071523364F8}"/>
          </ac:spMkLst>
        </pc:spChg>
        <pc:spChg chg="add">
          <ac:chgData name="ハナワ　ヨネ" userId="S::4566670@school.city.osaka.jp::ab7bd9fe-1739-4772-9f78-08922368351e" providerId="AD" clId="Web-{6BC43C78-5DE8-4784-AA40-BBBAB8F74608}" dt="2024-03-05T06:13:31.714" v="94"/>
          <ac:spMkLst>
            <pc:docMk/>
            <pc:sldMk cId="712232111" sldId="256"/>
            <ac:spMk id="15" creationId="{08C9B587-E65E-4B52-B37C-ABEBB6E87928}"/>
          </ac:spMkLst>
        </pc:spChg>
        <pc:picChg chg="mod ord">
          <ac:chgData name="ハナワ　ヨネ" userId="S::4566670@school.city.osaka.jp::ab7bd9fe-1739-4772-9f78-08922368351e" providerId="AD" clId="Web-{6BC43C78-5DE8-4784-AA40-BBBAB8F74608}" dt="2024-03-05T06:17:17.269" v="124" actId="1076"/>
          <ac:picMkLst>
            <pc:docMk/>
            <pc:sldMk cId="712232111" sldId="256"/>
            <ac:picMk id="4" creationId="{8D9E2190-7038-414B-BAEC-1994D4AB4E6B}"/>
          </ac:picMkLst>
        </pc:picChg>
      </pc:sldChg>
      <pc:sldChg chg="modSp modTransition addAnim delAnim modAnim">
        <pc:chgData name="ハナワ　ヨネ" userId="S::4566670@school.city.osaka.jp::ab7bd9fe-1739-4772-9f78-08922368351e" providerId="AD" clId="Web-{6BC43C78-5DE8-4784-AA40-BBBAB8F74608}" dt="2024-03-05T06:15:50.329" v="118"/>
        <pc:sldMkLst>
          <pc:docMk/>
          <pc:sldMk cId="3435354014" sldId="260"/>
        </pc:sldMkLst>
        <pc:spChg chg="mod">
          <ac:chgData name="ハナワ　ヨネ" userId="S::4566670@school.city.osaka.jp::ab7bd9fe-1739-4772-9f78-08922368351e" providerId="AD" clId="Web-{6BC43C78-5DE8-4784-AA40-BBBAB8F74608}" dt="2024-03-05T06:06:36.747" v="53" actId="14100"/>
          <ac:spMkLst>
            <pc:docMk/>
            <pc:sldMk cId="3435354014" sldId="260"/>
            <ac:spMk id="3" creationId="{F82A339D-8D58-BF2E-E5A7-BDEBCBEDC87F}"/>
          </ac:spMkLst>
        </pc:spChg>
      </pc:sldChg>
      <pc:sldChg chg="modTransition addAnim">
        <pc:chgData name="ハナワ　ヨネ" userId="S::4566670@school.city.osaka.jp::ab7bd9fe-1739-4772-9f78-08922368351e" providerId="AD" clId="Web-{6BC43C78-5DE8-4784-AA40-BBBAB8F74608}" dt="2024-03-05T06:17:46.708" v="129"/>
        <pc:sldMkLst>
          <pc:docMk/>
          <pc:sldMk cId="3638509541" sldId="263"/>
        </pc:sldMkLst>
      </pc:sldChg>
      <pc:sldChg chg="modTransition">
        <pc:chgData name="ハナワ　ヨネ" userId="S::4566670@school.city.osaka.jp::ab7bd9fe-1739-4772-9f78-08922368351e" providerId="AD" clId="Web-{6BC43C78-5DE8-4784-AA40-BBBAB8F74608}" dt="2024-03-05T06:15:33.109" v="115"/>
        <pc:sldMkLst>
          <pc:docMk/>
          <pc:sldMk cId="4099798585" sldId="265"/>
        </pc:sldMkLst>
      </pc:sldChg>
      <pc:sldChg chg="addSp modSp mod modTransition setBg addAnim delAnim">
        <pc:chgData name="ハナワ　ヨネ" userId="S::4566670@school.city.osaka.jp::ab7bd9fe-1739-4772-9f78-08922368351e" providerId="AD" clId="Web-{6BC43C78-5DE8-4784-AA40-BBBAB8F74608}" dt="2024-03-05T06:23:51.892" v="175" actId="1076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6BC43C78-5DE8-4784-AA40-BBBAB8F74608}" dt="2024-03-05T06:19:05.867" v="137"/>
          <ac:spMkLst>
            <pc:docMk/>
            <pc:sldMk cId="1481981899" sldId="268"/>
            <ac:spMk id="2" creationId="{076BCFC9-027E-8517-5422-8DADCA138DFB}"/>
          </ac:spMkLst>
        </pc:spChg>
        <pc:spChg chg="mod">
          <ac:chgData name="ハナワ　ヨネ" userId="S::4566670@school.city.osaka.jp::ab7bd9fe-1739-4772-9f78-08922368351e" providerId="AD" clId="Web-{6BC43C78-5DE8-4784-AA40-BBBAB8F74608}" dt="2024-03-05T06:23:40.689" v="171" actId="1076"/>
          <ac:spMkLst>
            <pc:docMk/>
            <pc:sldMk cId="1481981899" sldId="268"/>
            <ac:spMk id="3" creationId="{9723F023-887F-9987-4D75-33B4D1898C97}"/>
          </ac:spMkLst>
        </pc:spChg>
        <pc:spChg chg="add">
          <ac:chgData name="ハナワ　ヨネ" userId="S::4566670@school.city.osaka.jp::ab7bd9fe-1739-4772-9f78-08922368351e" providerId="AD" clId="Web-{6BC43C78-5DE8-4784-AA40-BBBAB8F74608}" dt="2024-03-05T06:19:05.867" v="137"/>
          <ac:spMkLst>
            <pc:docMk/>
            <pc:sldMk cId="1481981899" sldId="268"/>
            <ac:spMk id="12" creationId="{6663C3DE-9980-E9DE-C30B-28DC9E9B6A44}"/>
          </ac:spMkLst>
        </pc:spChg>
        <pc:picChg chg="add mod">
          <ac:chgData name="ハナワ　ヨネ" userId="S::4566670@school.city.osaka.jp::ab7bd9fe-1739-4772-9f78-08922368351e" providerId="AD" clId="Web-{6BC43C78-5DE8-4784-AA40-BBBAB8F74608}" dt="2024-03-05T06:23:49.533" v="174" actId="1076"/>
          <ac:picMkLst>
            <pc:docMk/>
            <pc:sldMk cId="1481981899" sldId="268"/>
            <ac:picMk id="5" creationId="{FD0C74CD-4607-0CA5-9849-BA5F3F9DB57D}"/>
          </ac:picMkLst>
        </pc:picChg>
        <pc:picChg chg="add mod">
          <ac:chgData name="ハナワ　ヨネ" userId="S::4566670@school.city.osaka.jp::ab7bd9fe-1739-4772-9f78-08922368351e" providerId="AD" clId="Web-{6BC43C78-5DE8-4784-AA40-BBBAB8F74608}" dt="2024-03-05T06:23:51.892" v="175" actId="1076"/>
          <ac:picMkLst>
            <pc:docMk/>
            <pc:sldMk cId="1481981899" sldId="268"/>
            <ac:picMk id="7" creationId="{42E8A863-9855-6C4D-706C-09C73C1FCB77}"/>
          </ac:picMkLst>
        </pc:picChg>
      </pc:sldChg>
      <pc:sldChg chg="modTransition">
        <pc:chgData name="ハナワ　ヨネ" userId="S::4566670@school.city.osaka.jp::ab7bd9fe-1739-4772-9f78-08922368351e" providerId="AD" clId="Web-{6BC43C78-5DE8-4784-AA40-BBBAB8F74608}" dt="2024-03-05T06:15:29.937" v="114"/>
        <pc:sldMkLst>
          <pc:docMk/>
          <pc:sldMk cId="1862530341" sldId="270"/>
        </pc:sldMkLst>
      </pc:sldChg>
      <pc:sldChg chg="modSp modTransition">
        <pc:chgData name="ハナワ　ヨネ" userId="S::4566670@school.city.osaka.jp::ab7bd9fe-1739-4772-9f78-08922368351e" providerId="AD" clId="Web-{6BC43C78-5DE8-4784-AA40-BBBAB8F74608}" dt="2024-03-05T06:15:35.875" v="116"/>
        <pc:sldMkLst>
          <pc:docMk/>
          <pc:sldMk cId="3840698250" sldId="271"/>
        </pc:sldMkLst>
        <pc:spChg chg="mod">
          <ac:chgData name="ハナワ　ヨネ" userId="S::4566670@school.city.osaka.jp::ab7bd9fe-1739-4772-9f78-08922368351e" providerId="AD" clId="Web-{6BC43C78-5DE8-4784-AA40-BBBAB8F74608}" dt="2024-03-05T06:13:03.010" v="93" actId="20577"/>
          <ac:spMkLst>
            <pc:docMk/>
            <pc:sldMk cId="3840698250" sldId="271"/>
            <ac:spMk id="2" creationId="{A420DF00-2008-4FF5-7BEE-2AED44FA5B79}"/>
          </ac:spMkLst>
        </pc:spChg>
        <pc:spChg chg="mod">
          <ac:chgData name="ハナワ　ヨネ" userId="S::4566670@school.city.osaka.jp::ab7bd9fe-1739-4772-9f78-08922368351e" providerId="AD" clId="Web-{6BC43C78-5DE8-4784-AA40-BBBAB8F74608}" dt="2024-03-05T06:12:52.963" v="92" actId="14100"/>
          <ac:spMkLst>
            <pc:docMk/>
            <pc:sldMk cId="3840698250" sldId="271"/>
            <ac:spMk id="9" creationId="{632239EC-11F2-9392-4A00-87DABA305111}"/>
          </ac:spMkLst>
        </pc:spChg>
        <pc:picChg chg="mod">
          <ac:chgData name="ハナワ　ヨネ" userId="S::4566670@school.city.osaka.jp::ab7bd9fe-1739-4772-9f78-08922368351e" providerId="AD" clId="Web-{6BC43C78-5DE8-4784-AA40-BBBAB8F74608}" dt="2024-03-05T06:12:28.931" v="87" actId="1076"/>
          <ac:picMkLst>
            <pc:docMk/>
            <pc:sldMk cId="3840698250" sldId="271"/>
            <ac:picMk id="7" creationId="{E0E99E2B-7E70-BF37-F531-ED2A21FF3A33}"/>
          </ac:picMkLst>
        </pc:picChg>
      </pc:sldChg>
    </pc:docChg>
  </pc:docChgLst>
  <pc:docChgLst>
    <pc:chgData name="ソン　スイン" userId="S::8012425@school.city.osaka.jp::8539b845-6995-47ed-b379-53d4b3eac51b" providerId="AD" clId="Web-{766B29F0-47AA-4ACB-BB4E-8EEBC59C93FC}"/>
    <pc:docChg chg="sldOrd">
      <pc:chgData name="ソン　スイン" userId="S::8012425@school.city.osaka.jp::8539b845-6995-47ed-b379-53d4b3eac51b" providerId="AD" clId="Web-{766B29F0-47AA-4ACB-BB4E-8EEBC59C93FC}" dt="2024-03-07T23:43:54.839" v="1"/>
      <pc:docMkLst>
        <pc:docMk/>
      </pc:docMkLst>
      <pc:sldChg chg="ord">
        <pc:chgData name="ソン　スイン" userId="S::8012425@school.city.osaka.jp::8539b845-6995-47ed-b379-53d4b3eac51b" providerId="AD" clId="Web-{766B29F0-47AA-4ACB-BB4E-8EEBC59C93FC}" dt="2024-03-07T23:43:54.839" v="1"/>
        <pc:sldMkLst>
          <pc:docMk/>
          <pc:sldMk cId="565574485" sldId="275"/>
        </pc:sldMkLst>
      </pc:sldChg>
    </pc:docChg>
  </pc:docChgLst>
  <pc:docChgLst>
    <pc:chgData name="ソン　スイン" userId="S::8012425@school.city.osaka.jp::8539b845-6995-47ed-b379-53d4b3eac51b" providerId="AD" clId="Web-{D60FF340-5258-41AD-8357-8A53767164B9}"/>
    <pc:docChg chg="sldOrd">
      <pc:chgData name="ソン　スイン" userId="S::8012425@school.city.osaka.jp::8539b845-6995-47ed-b379-53d4b3eac51b" providerId="AD" clId="Web-{D60FF340-5258-41AD-8357-8A53767164B9}" dt="2024-03-12T03:35:42.400" v="1"/>
      <pc:docMkLst>
        <pc:docMk/>
      </pc:docMkLst>
      <pc:sldChg chg="ord">
        <pc:chgData name="ソン　スイン" userId="S::8012425@school.city.osaka.jp::8539b845-6995-47ed-b379-53d4b3eac51b" providerId="AD" clId="Web-{D60FF340-5258-41AD-8357-8A53767164B9}" dt="2024-03-12T03:35:42.400" v="1"/>
        <pc:sldMkLst>
          <pc:docMk/>
          <pc:sldMk cId="1481981899" sldId="268"/>
        </pc:sldMkLst>
      </pc:sldChg>
    </pc:docChg>
  </pc:docChgLst>
  <pc:docChgLst>
    <pc:chgData name="アカオ　コウタ" userId="S::6328351@school.city.osaka.jp::c9f77f8f-ee43-41dc-903e-995bb0bc5fbd" providerId="AD" clId="Web-{4D1BCB55-A957-47E8-B33F-79A7CE27E5B9}"/>
    <pc:docChg chg="modSld">
      <pc:chgData name="アカオ　コウタ" userId="S::6328351@school.city.osaka.jp::c9f77f8f-ee43-41dc-903e-995bb0bc5fbd" providerId="AD" clId="Web-{4D1BCB55-A957-47E8-B33F-79A7CE27E5B9}" dt="2024-03-08T06:20:02.437" v="46" actId="14100"/>
      <pc:docMkLst>
        <pc:docMk/>
      </pc:docMkLst>
      <pc:sldChg chg="addSp delSp modSp">
        <pc:chgData name="アカオ　コウタ" userId="S::6328351@school.city.osaka.jp::c9f77f8f-ee43-41dc-903e-995bb0bc5fbd" providerId="AD" clId="Web-{4D1BCB55-A957-47E8-B33F-79A7CE27E5B9}" dt="2024-03-08T06:20:02.437" v="46" actId="14100"/>
        <pc:sldMkLst>
          <pc:docMk/>
          <pc:sldMk cId="1481981899" sldId="268"/>
        </pc:sldMkLst>
        <pc:picChg chg="add del mod">
          <ac:chgData name="アカオ　コウタ" userId="S::6328351@school.city.osaka.jp::c9f77f8f-ee43-41dc-903e-995bb0bc5fbd" providerId="AD" clId="Web-{4D1BCB55-A957-47E8-B33F-79A7CE27E5B9}" dt="2024-03-08T06:18:01.231" v="22"/>
          <ac:picMkLst>
            <pc:docMk/>
            <pc:sldMk cId="1481981899" sldId="268"/>
            <ac:picMk id="4" creationId="{08FE4E65-C107-9CB7-5B09-127247B431F1}"/>
          </ac:picMkLst>
        </pc:picChg>
        <pc:picChg chg="add mod">
          <ac:chgData name="アカオ　コウタ" userId="S::6328351@school.city.osaka.jp::c9f77f8f-ee43-41dc-903e-995bb0bc5fbd" providerId="AD" clId="Web-{4D1BCB55-A957-47E8-B33F-79A7CE27E5B9}" dt="2024-03-08T06:20:02.437" v="46" actId="14100"/>
          <ac:picMkLst>
            <pc:docMk/>
            <pc:sldMk cId="1481981899" sldId="268"/>
            <ac:picMk id="5" creationId="{90CF4BA2-1F99-E07E-D17E-2DB4FF7B2727}"/>
          </ac:picMkLst>
        </pc:picChg>
      </pc:sldChg>
    </pc:docChg>
  </pc:docChgLst>
  <pc:docChgLst>
    <pc:chgData name="アカオ　コウタ" userId="S::6328351@school.city.osaka.jp::c9f77f8f-ee43-41dc-903e-995bb0bc5fbd" providerId="AD" clId="Web-{55A05BED-AFE2-4DDA-B840-898685F19005}"/>
    <pc:docChg chg="delSld sldOrd">
      <pc:chgData name="アカオ　コウタ" userId="S::6328351@school.city.osaka.jp::c9f77f8f-ee43-41dc-903e-995bb0bc5fbd" providerId="AD" clId="Web-{55A05BED-AFE2-4DDA-B840-898685F19005}" dt="2024-03-12T03:50:15.105" v="2"/>
      <pc:docMkLst>
        <pc:docMk/>
      </pc:docMkLst>
      <pc:sldChg chg="ord">
        <pc:chgData name="アカオ　コウタ" userId="S::6328351@school.city.osaka.jp::c9f77f8f-ee43-41dc-903e-995bb0bc5fbd" providerId="AD" clId="Web-{55A05BED-AFE2-4DDA-B840-898685F19005}" dt="2024-03-12T03:50:15.105" v="2"/>
        <pc:sldMkLst>
          <pc:docMk/>
          <pc:sldMk cId="4220891781" sldId="270"/>
        </pc:sldMkLst>
      </pc:sldChg>
      <pc:sldChg chg="del">
        <pc:chgData name="アカオ　コウタ" userId="S::6328351@school.city.osaka.jp::c9f77f8f-ee43-41dc-903e-995bb0bc5fbd" providerId="AD" clId="Web-{55A05BED-AFE2-4DDA-B840-898685F19005}" dt="2024-03-12T03:44:29.911" v="0"/>
        <pc:sldMkLst>
          <pc:docMk/>
          <pc:sldMk cId="2417511915" sldId="277"/>
        </pc:sldMkLst>
      </pc:sldChg>
      <pc:sldChg chg="del">
        <pc:chgData name="アカオ　コウタ" userId="S::6328351@school.city.osaka.jp::c9f77f8f-ee43-41dc-903e-995bb0bc5fbd" providerId="AD" clId="Web-{55A05BED-AFE2-4DDA-B840-898685F19005}" dt="2024-03-12T03:44:33.802" v="1"/>
        <pc:sldMkLst>
          <pc:docMk/>
          <pc:sldMk cId="2572065418" sldId="278"/>
        </pc:sldMkLst>
      </pc:sldChg>
    </pc:docChg>
  </pc:docChgLst>
  <pc:docChgLst>
    <pc:chgData name="オザワ　カズヒロ" userId="S::7448645@school.city.osaka.jp::2e4bf8eb-c4b5-40bc-ab34-e6a2e33a80e7" providerId="AD" clId="Web-{BBB844B7-C951-48E5-A426-6D3AB51E6016}"/>
    <pc:docChg chg="addSld modSld sldOrd">
      <pc:chgData name="オザワ　カズヒロ" userId="S::7448645@school.city.osaka.jp::2e4bf8eb-c4b5-40bc-ab34-e6a2e33a80e7" providerId="AD" clId="Web-{BBB844B7-C951-48E5-A426-6D3AB51E6016}" dt="2024-03-07T06:07:12.484" v="52"/>
      <pc:docMkLst>
        <pc:docMk/>
      </pc:docMkLst>
      <pc:sldChg chg="ord">
        <pc:chgData name="オザワ　カズヒロ" userId="S::7448645@school.city.osaka.jp::2e4bf8eb-c4b5-40bc-ab34-e6a2e33a80e7" providerId="AD" clId="Web-{BBB844B7-C951-48E5-A426-6D3AB51E6016}" dt="2024-03-07T06:00:37.785" v="44"/>
        <pc:sldMkLst>
          <pc:docMk/>
          <pc:sldMk cId="1481981899" sldId="268"/>
        </pc:sldMkLst>
      </pc:sldChg>
      <pc:sldChg chg="addSp delSp modSp ord addAnim delAnim">
        <pc:chgData name="オザワ　カズヒロ" userId="S::7448645@school.city.osaka.jp::2e4bf8eb-c4b5-40bc-ab34-e6a2e33a80e7" providerId="AD" clId="Web-{BBB844B7-C951-48E5-A426-6D3AB51E6016}" dt="2024-03-07T06:07:12.484" v="52"/>
        <pc:sldMkLst>
          <pc:docMk/>
          <pc:sldMk cId="4220891781" sldId="270"/>
        </pc:sldMkLst>
        <pc:spChg chg="add del mod">
          <ac:chgData name="オザワ　カズヒロ" userId="S::7448645@school.city.osaka.jp::2e4bf8eb-c4b5-40bc-ab34-e6a2e33a80e7" providerId="AD" clId="Web-{BBB844B7-C951-48E5-A426-6D3AB51E6016}" dt="2024-03-07T05:59:45.954" v="40"/>
          <ac:spMkLst>
            <pc:docMk/>
            <pc:sldMk cId="4220891781" sldId="270"/>
            <ac:spMk id="6" creationId="{8E18DC5B-3569-B3AE-64D7-C7AC2371142A}"/>
          </ac:spMkLst>
        </pc:spChg>
        <pc:spChg chg="del">
          <ac:chgData name="オザワ　カズヒロ" userId="S::7448645@school.city.osaka.jp::2e4bf8eb-c4b5-40bc-ab34-e6a2e33a80e7" providerId="AD" clId="Web-{BBB844B7-C951-48E5-A426-6D3AB51E6016}" dt="2024-03-07T05:59:59.236" v="42"/>
          <ac:spMkLst>
            <pc:docMk/>
            <pc:sldMk cId="4220891781" sldId="270"/>
            <ac:spMk id="8" creationId="{5F4718E3-30C1-3F9D-7243-4AAC78ADEFE3}"/>
          </ac:spMkLst>
        </pc:spChg>
        <pc:picChg chg="del">
          <ac:chgData name="オザワ　カズヒロ" userId="S::7448645@school.city.osaka.jp::2e4bf8eb-c4b5-40bc-ab34-e6a2e33a80e7" providerId="AD" clId="Web-{BBB844B7-C951-48E5-A426-6D3AB51E6016}" dt="2024-03-07T05:53:14.225" v="27"/>
          <ac:picMkLst>
            <pc:docMk/>
            <pc:sldMk cId="4220891781" sldId="270"/>
            <ac:picMk id="2" creationId="{747B3268-134C-80CC-794D-A2489C0C930B}"/>
          </ac:picMkLst>
        </pc:picChg>
        <pc:picChg chg="add del mod">
          <ac:chgData name="オザワ　カズヒロ" userId="S::7448645@school.city.osaka.jp::2e4bf8eb-c4b5-40bc-ab34-e6a2e33a80e7" providerId="AD" clId="Web-{BBB844B7-C951-48E5-A426-6D3AB51E6016}" dt="2024-03-07T05:51:46.359" v="14"/>
          <ac:picMkLst>
            <pc:docMk/>
            <pc:sldMk cId="4220891781" sldId="270"/>
            <ac:picMk id="3" creationId="{E844B2F0-9D70-FA76-9821-728792AA7937}"/>
          </ac:picMkLst>
        </pc:picChg>
        <pc:picChg chg="add mod">
          <ac:chgData name="オザワ　カズヒロ" userId="S::7448645@school.city.osaka.jp::2e4bf8eb-c4b5-40bc-ab34-e6a2e33a80e7" providerId="AD" clId="Web-{BBB844B7-C951-48E5-A426-6D3AB51E6016}" dt="2024-03-07T06:06:03.323" v="48" actId="1076"/>
          <ac:picMkLst>
            <pc:docMk/>
            <pc:sldMk cId="4220891781" sldId="270"/>
            <ac:picMk id="4" creationId="{059D2719-94BB-EA48-B5BB-F113E3E442B3}"/>
          </ac:picMkLst>
        </pc:picChg>
        <pc:picChg chg="add mod modCrop">
          <ac:chgData name="オザワ　カズヒロ" userId="S::7448645@school.city.osaka.jp::2e4bf8eb-c4b5-40bc-ab34-e6a2e33a80e7" providerId="AD" clId="Web-{BBB844B7-C951-48E5-A426-6D3AB51E6016}" dt="2024-03-07T06:00:04.815" v="43" actId="1076"/>
          <ac:picMkLst>
            <pc:docMk/>
            <pc:sldMk cId="4220891781" sldId="270"/>
            <ac:picMk id="4" creationId="{FB552056-7510-7493-01F7-631B6444A1AA}"/>
          </ac:picMkLst>
        </pc:picChg>
        <pc:picChg chg="add del mod">
          <ac:chgData name="オザワ　カズヒロ" userId="S::7448645@school.city.osaka.jp::2e4bf8eb-c4b5-40bc-ab34-e6a2e33a80e7" providerId="AD" clId="Web-{BBB844B7-C951-48E5-A426-6D3AB51E6016}" dt="2024-03-07T06:07:12.484" v="52"/>
          <ac:picMkLst>
            <pc:docMk/>
            <pc:sldMk cId="4220891781" sldId="270"/>
            <ac:picMk id="8" creationId="{71BBFEB4-57BD-BF26-D9C3-3FF2ECBFDA72}"/>
          </ac:picMkLst>
        </pc:picChg>
      </pc:sldChg>
      <pc:sldChg chg="modSp addAnim delAnim">
        <pc:chgData name="オザワ　カズヒロ" userId="S::7448645@school.city.osaka.jp::2e4bf8eb-c4b5-40bc-ab34-e6a2e33a80e7" providerId="AD" clId="Web-{BBB844B7-C951-48E5-A426-6D3AB51E6016}" dt="2024-03-07T05:57:22.710" v="37"/>
        <pc:sldMkLst>
          <pc:docMk/>
          <pc:sldMk cId="3060431387" sldId="273"/>
        </pc:sldMkLst>
        <pc:picChg chg="mod">
          <ac:chgData name="オザワ　カズヒロ" userId="S::7448645@school.city.osaka.jp::2e4bf8eb-c4b5-40bc-ab34-e6a2e33a80e7" providerId="AD" clId="Web-{BBB844B7-C951-48E5-A426-6D3AB51E6016}" dt="2024-03-07T05:49:06.567" v="0" actId="1076"/>
          <ac:picMkLst>
            <pc:docMk/>
            <pc:sldMk cId="3060431387" sldId="273"/>
            <ac:picMk id="4" creationId="{4D1239C5-B362-179E-1B24-DD0C439A7CFE}"/>
          </ac:picMkLst>
        </pc:picChg>
      </pc:sldChg>
      <pc:sldChg chg="new">
        <pc:chgData name="オザワ　カズヒロ" userId="S::7448645@school.city.osaka.jp::2e4bf8eb-c4b5-40bc-ab34-e6a2e33a80e7" providerId="AD" clId="Web-{BBB844B7-C951-48E5-A426-6D3AB51E6016}" dt="2024-03-07T05:56:36.738" v="33"/>
        <pc:sldMkLst>
          <pc:docMk/>
          <pc:sldMk cId="3882796402" sldId="274"/>
        </pc:sldMkLst>
      </pc:sldChg>
    </pc:docChg>
  </pc:docChgLst>
  <pc:docChgLst>
    <pc:chgData name="ソン　スイン" userId="S::8012425@school.city.osaka.jp::8539b845-6995-47ed-b379-53d4b3eac51b" providerId="AD" clId="Web-{90358553-1D5A-4F74-9427-216E7E0CAC0C}"/>
    <pc:docChg chg="modSld sldOrd">
      <pc:chgData name="ソン　スイン" userId="S::8012425@school.city.osaka.jp::8539b845-6995-47ed-b379-53d4b3eac51b" providerId="AD" clId="Web-{90358553-1D5A-4F74-9427-216E7E0CAC0C}" dt="2024-03-06T23:48:56.036" v="1"/>
      <pc:docMkLst>
        <pc:docMk/>
      </pc:docMkLst>
      <pc:sldChg chg="ord">
        <pc:chgData name="ソン　スイン" userId="S::8012425@school.city.osaka.jp::8539b845-6995-47ed-b379-53d4b3eac51b" providerId="AD" clId="Web-{90358553-1D5A-4F74-9427-216E7E0CAC0C}" dt="2024-03-06T23:48:56.036" v="1"/>
        <pc:sldMkLst>
          <pc:docMk/>
          <pc:sldMk cId="3638509541" sldId="263"/>
        </pc:sldMkLst>
      </pc:sldChg>
      <pc:sldChg chg="modSp">
        <pc:chgData name="ソン　スイン" userId="S::8012425@school.city.osaka.jp::8539b845-6995-47ed-b379-53d4b3eac51b" providerId="AD" clId="Web-{90358553-1D5A-4F74-9427-216E7E0CAC0C}" dt="2024-03-06T23:48:45.052" v="0" actId="20577"/>
        <pc:sldMkLst>
          <pc:docMk/>
          <pc:sldMk cId="2623910897" sldId="269"/>
        </pc:sldMkLst>
        <pc:spChg chg="mod">
          <ac:chgData name="ソン　スイン" userId="S::8012425@school.city.osaka.jp::8539b845-6995-47ed-b379-53d4b3eac51b" providerId="AD" clId="Web-{90358553-1D5A-4F74-9427-216E7E0CAC0C}" dt="2024-03-06T23:48:45.052" v="0" actId="20577"/>
          <ac:spMkLst>
            <pc:docMk/>
            <pc:sldMk cId="2623910897" sldId="269"/>
            <ac:spMk id="11" creationId="{D185D74F-055E-DCE2-7FD6-CF61C332E785}"/>
          </ac:spMkLst>
        </pc:spChg>
      </pc:sldChg>
    </pc:docChg>
  </pc:docChgLst>
  <pc:docChgLst>
    <pc:chgData name="アカオ　コウタ" userId="S::6328351@school.city.osaka.jp::c9f77f8f-ee43-41dc-903e-995bb0bc5fbd" providerId="AD" clId="Web-{E828DCC2-65DC-44F3-847B-61097266A3BC}"/>
    <pc:docChg chg="modSld sldOrd">
      <pc:chgData name="アカオ　コウタ" userId="S::6328351@school.city.osaka.jp::c9f77f8f-ee43-41dc-903e-995bb0bc5fbd" providerId="AD" clId="Web-{E828DCC2-65DC-44F3-847B-61097266A3BC}" dt="2024-03-07T05:40:45.321" v="40" actId="1076"/>
      <pc:docMkLst>
        <pc:docMk/>
      </pc:docMkLst>
      <pc:sldChg chg="addSp delSp modSp ord">
        <pc:chgData name="アカオ　コウタ" userId="S::6328351@school.city.osaka.jp::c9f77f8f-ee43-41dc-903e-995bb0bc5fbd" providerId="AD" clId="Web-{E828DCC2-65DC-44F3-847B-61097266A3BC}" dt="2024-03-07T05:40:45.321" v="40" actId="1076"/>
        <pc:sldMkLst>
          <pc:docMk/>
          <pc:sldMk cId="1650192847" sldId="271"/>
        </pc:sldMkLst>
        <pc:spChg chg="mod">
          <ac:chgData name="アカオ　コウタ" userId="S::6328351@school.city.osaka.jp::c9f77f8f-ee43-41dc-903e-995bb0bc5fbd" providerId="AD" clId="Web-{E828DCC2-65DC-44F3-847B-61097266A3BC}" dt="2024-03-07T05:40:45.321" v="40" actId="1076"/>
          <ac:spMkLst>
            <pc:docMk/>
            <pc:sldMk cId="1650192847" sldId="271"/>
            <ac:spMk id="2" creationId="{9B3E27FE-E241-AF20-C38A-B57A7669A26A}"/>
          </ac:spMkLst>
        </pc:spChg>
        <pc:spChg chg="del">
          <ac:chgData name="アカオ　コウタ" userId="S::6328351@school.city.osaka.jp::c9f77f8f-ee43-41dc-903e-995bb0bc5fbd" providerId="AD" clId="Web-{E828DCC2-65DC-44F3-847B-61097266A3BC}" dt="2024-03-07T05:37:35.675" v="0"/>
          <ac:spMkLst>
            <pc:docMk/>
            <pc:sldMk cId="1650192847" sldId="271"/>
            <ac:spMk id="3" creationId="{67A839D2-471D-85B8-230D-88FC252E1FA8}"/>
          </ac:spMkLst>
        </pc:spChg>
        <pc:spChg chg="add mod">
          <ac:chgData name="アカオ　コウタ" userId="S::6328351@school.city.osaka.jp::c9f77f8f-ee43-41dc-903e-995bb0bc5fbd" providerId="AD" clId="Web-{E828DCC2-65DC-44F3-847B-61097266A3BC}" dt="2024-03-07T05:40:15.226" v="38" actId="1076"/>
          <ac:spMkLst>
            <pc:docMk/>
            <pc:sldMk cId="1650192847" sldId="271"/>
            <ac:spMk id="5" creationId="{AA7189A0-5E4D-99F4-E65D-E465A386A29F}"/>
          </ac:spMkLst>
        </pc:spChg>
        <pc:picChg chg="add mod ord">
          <ac:chgData name="アカオ　コウタ" userId="S::6328351@school.city.osaka.jp::c9f77f8f-ee43-41dc-903e-995bb0bc5fbd" providerId="AD" clId="Web-{E828DCC2-65DC-44F3-847B-61097266A3BC}" dt="2024-03-07T05:40:13.648" v="37" actId="1076"/>
          <ac:picMkLst>
            <pc:docMk/>
            <pc:sldMk cId="1650192847" sldId="271"/>
            <ac:picMk id="4" creationId="{344A0059-0515-99C6-F7E9-B26147E3E7D4}"/>
          </ac:picMkLst>
        </pc:picChg>
      </pc:sldChg>
    </pc:docChg>
  </pc:docChgLst>
  <pc:docChgLst>
    <pc:chgData name="ハナワ　ヨネ" userId="S::4566670@school.city.osaka.jp::ab7bd9fe-1739-4772-9f78-08922368351e" providerId="AD" clId="Web-{977B7E4E-A3E5-4DA7-B502-838F2AEC48A7}"/>
    <pc:docChg chg="addSld delSld modSld sldOrd">
      <pc:chgData name="ハナワ　ヨネ" userId="S::4566670@school.city.osaka.jp::ab7bd9fe-1739-4772-9f78-08922368351e" providerId="AD" clId="Web-{977B7E4E-A3E5-4DA7-B502-838F2AEC48A7}" dt="2024-03-06T05:24:31.202" v="184" actId="14100"/>
      <pc:docMkLst>
        <pc:docMk/>
      </pc:docMkLst>
      <pc:sldChg chg="addSp delSp modSp delAnim">
        <pc:chgData name="ハナワ　ヨネ" userId="S::4566670@school.city.osaka.jp::ab7bd9fe-1739-4772-9f78-08922368351e" providerId="AD" clId="Web-{977B7E4E-A3E5-4DA7-B502-838F2AEC48A7}" dt="2024-03-06T05:01:12.418" v="34"/>
        <pc:sldMkLst>
          <pc:docMk/>
          <pc:sldMk cId="712232111" sldId="256"/>
        </pc:sldMkLst>
        <pc:spChg chg="del">
          <ac:chgData name="ハナワ　ヨネ" userId="S::4566670@school.city.osaka.jp::ab7bd9fe-1739-4772-9f78-08922368351e" providerId="AD" clId="Web-{977B7E4E-A3E5-4DA7-B502-838F2AEC48A7}" dt="2024-03-06T05:01:12.418" v="34"/>
          <ac:spMkLst>
            <pc:docMk/>
            <pc:sldMk cId="712232111" sldId="256"/>
            <ac:spMk id="3" creationId="{2C2BFB29-23A8-49AC-850D-917D4B7970C3}"/>
          </ac:spMkLst>
        </pc:spChg>
        <pc:spChg chg="add mod">
          <ac:chgData name="ハナワ　ヨネ" userId="S::4566670@school.city.osaka.jp::ab7bd9fe-1739-4772-9f78-08922368351e" providerId="AD" clId="Web-{977B7E4E-A3E5-4DA7-B502-838F2AEC48A7}" dt="2024-03-06T05:01:12.418" v="34"/>
          <ac:spMkLst>
            <pc:docMk/>
            <pc:sldMk cId="712232111" sldId="256"/>
            <ac:spMk id="5" creationId="{6939EB05-17ED-8D35-EFF9-5F08A3D62AD2}"/>
          </ac:spMkLst>
        </pc:spChg>
      </pc:sldChg>
      <pc:sldChg chg="del ord">
        <pc:chgData name="ハナワ　ヨネ" userId="S::4566670@school.city.osaka.jp::ab7bd9fe-1739-4772-9f78-08922368351e" providerId="AD" clId="Web-{977B7E4E-A3E5-4DA7-B502-838F2AEC48A7}" dt="2024-03-06T05:18:40.818" v="74"/>
        <pc:sldMkLst>
          <pc:docMk/>
          <pc:sldMk cId="3435354014" sldId="260"/>
        </pc:sldMkLst>
      </pc:sldChg>
      <pc:sldChg chg="addAnim">
        <pc:chgData name="ハナワ　ヨネ" userId="S::4566670@school.city.osaka.jp::ab7bd9fe-1739-4772-9f78-08922368351e" providerId="AD" clId="Web-{977B7E4E-A3E5-4DA7-B502-838F2AEC48A7}" dt="2024-03-06T04:38:43.069" v="4"/>
        <pc:sldMkLst>
          <pc:docMk/>
          <pc:sldMk cId="4099798585" sldId="265"/>
        </pc:sldMkLst>
      </pc:sldChg>
      <pc:sldChg chg="modSp addAnim delAnim">
        <pc:chgData name="ハナワ　ヨネ" userId="S::4566670@school.city.osaka.jp::ab7bd9fe-1739-4772-9f78-08922368351e" providerId="AD" clId="Web-{977B7E4E-A3E5-4DA7-B502-838F2AEC48A7}" dt="2024-03-06T04:50:08.709" v="33" actId="20577"/>
        <pc:sldMkLst>
          <pc:docMk/>
          <pc:sldMk cId="1481981899" sldId="268"/>
        </pc:sldMkLst>
        <pc:spChg chg="mod">
          <ac:chgData name="ハナワ　ヨネ" userId="S::4566670@school.city.osaka.jp::ab7bd9fe-1739-4772-9f78-08922368351e" providerId="AD" clId="Web-{977B7E4E-A3E5-4DA7-B502-838F2AEC48A7}" dt="2024-03-06T04:50:08.709" v="33" actId="20577"/>
          <ac:spMkLst>
            <pc:docMk/>
            <pc:sldMk cId="1481981899" sldId="268"/>
            <ac:spMk id="3" creationId="{9723F023-887F-9987-4D75-33B4D1898C97}"/>
          </ac:spMkLst>
        </pc:spChg>
      </pc:sldChg>
      <pc:sldChg chg="addSp delSp modSp new mod ord modClrScheme chgLayout">
        <pc:chgData name="ハナワ　ヨネ" userId="S::4566670@school.city.osaka.jp::ab7bd9fe-1739-4772-9f78-08922368351e" providerId="AD" clId="Web-{977B7E4E-A3E5-4DA7-B502-838F2AEC48A7}" dt="2024-03-06T05:24:31.202" v="184" actId="14100"/>
        <pc:sldMkLst>
          <pc:docMk/>
          <pc:sldMk cId="4220891781" sldId="270"/>
        </pc:sldMkLst>
        <pc:spChg chg="del mod ord">
          <ac:chgData name="ハナワ　ヨネ" userId="S::4566670@school.city.osaka.jp::ab7bd9fe-1739-4772-9f78-08922368351e" providerId="AD" clId="Web-{977B7E4E-A3E5-4DA7-B502-838F2AEC48A7}" dt="2024-03-06T05:21:57.714" v="126"/>
          <ac:spMkLst>
            <pc:docMk/>
            <pc:sldMk cId="4220891781" sldId="270"/>
            <ac:spMk id="2" creationId="{BDA02379-F01D-FCD3-17D0-49976F60820B}"/>
          </ac:spMkLst>
        </pc:spChg>
        <pc:spChg chg="del mod ord">
          <ac:chgData name="ハナワ　ヨネ" userId="S::4566670@school.city.osaka.jp::ab7bd9fe-1739-4772-9f78-08922368351e" providerId="AD" clId="Web-{977B7E4E-A3E5-4DA7-B502-838F2AEC48A7}" dt="2024-03-06T05:21:56.245" v="125"/>
          <ac:spMkLst>
            <pc:docMk/>
            <pc:sldMk cId="4220891781" sldId="270"/>
            <ac:spMk id="3" creationId="{DCC4E7E8-563F-DB62-FE96-EB2DF489113C}"/>
          </ac:spMkLst>
        </pc:spChg>
        <pc:spChg chg="del">
          <ac:chgData name="ハナワ　ヨネ" userId="S::4566670@school.city.osaka.jp::ab7bd9fe-1739-4772-9f78-08922368351e" providerId="AD" clId="Web-{977B7E4E-A3E5-4DA7-B502-838F2AEC48A7}" dt="2024-03-06T05:15:12.548" v="40"/>
          <ac:spMkLst>
            <pc:docMk/>
            <pc:sldMk cId="4220891781" sldId="270"/>
            <ac:spMk id="4" creationId="{8E69F299-BBF8-401D-4AE3-0FCCB9A93680}"/>
          </ac:spMkLst>
        </pc:spChg>
        <pc:spChg chg="add mod">
          <ac:chgData name="ハナワ　ヨネ" userId="S::4566670@school.city.osaka.jp::ab7bd9fe-1739-4772-9f78-08922368351e" providerId="AD" clId="Web-{977B7E4E-A3E5-4DA7-B502-838F2AEC48A7}" dt="2024-03-06T05:22:23.730" v="130" actId="20577"/>
          <ac:spMkLst>
            <pc:docMk/>
            <pc:sldMk cId="4220891781" sldId="270"/>
            <ac:spMk id="6" creationId="{894B892A-1AE2-D610-982E-D415C7608A60}"/>
          </ac:spMkLst>
        </pc:spChg>
        <pc:spChg chg="add mod">
          <ac:chgData name="ハナワ　ヨネ" userId="S::4566670@school.city.osaka.jp::ab7bd9fe-1739-4772-9f78-08922368351e" providerId="AD" clId="Web-{977B7E4E-A3E5-4DA7-B502-838F2AEC48A7}" dt="2024-03-06T05:24:31.202" v="184" actId="14100"/>
          <ac:spMkLst>
            <pc:docMk/>
            <pc:sldMk cId="4220891781" sldId="270"/>
            <ac:spMk id="8" creationId="{5F4718E3-30C1-3F9D-7243-4AAC78ADEFE3}"/>
          </ac:spMkLst>
        </pc:spChg>
      </pc:sldChg>
      <pc:sldChg chg="del addAnim delAnim">
        <pc:chgData name="ハナワ　ヨネ" userId="S::4566670@school.city.osaka.jp::ab7bd9fe-1739-4772-9f78-08922368351e" providerId="AD" clId="Web-{977B7E4E-A3E5-4DA7-B502-838F2AEC48A7}" dt="2024-03-06T05:01:38.356" v="35"/>
        <pc:sldMkLst>
          <pc:docMk/>
          <pc:sldMk cId="3840698250" sldId="271"/>
        </pc:sldMkLst>
      </pc:sldChg>
      <pc:sldChg chg="del">
        <pc:chgData name="ハナワ　ヨネ" userId="S::4566670@school.city.osaka.jp::ab7bd9fe-1739-4772-9f78-08922368351e" providerId="AD" clId="Web-{977B7E4E-A3E5-4DA7-B502-838F2AEC48A7}" dt="2024-03-06T05:02:02.794" v="37"/>
        <pc:sldMkLst>
          <pc:docMk/>
          <pc:sldMk cId="3968601456" sldId="272"/>
        </pc:sldMkLst>
      </pc:sldChg>
    </pc:docChg>
  </pc:docChgLst>
  <pc:docChgLst>
    <pc:chgData clId="Web-{ACA89AC6-3384-46D9-96D7-2CA8E3262FB2}"/>
    <pc:docChg chg="modSld">
      <pc:chgData name="" userId="" providerId="" clId="Web-{ACA89AC6-3384-46D9-96D7-2CA8E3262FB2}" dt="2024-03-07T05:36:22.098" v="3" actId="20577"/>
      <pc:docMkLst>
        <pc:docMk/>
      </pc:docMkLst>
      <pc:sldChg chg="modSp">
        <pc:chgData name="" userId="" providerId="" clId="Web-{ACA89AC6-3384-46D9-96D7-2CA8E3262FB2}" dt="2024-03-07T05:36:22.098" v="3" actId="20577"/>
        <pc:sldMkLst>
          <pc:docMk/>
          <pc:sldMk cId="3759312376" sldId="272"/>
        </pc:sldMkLst>
        <pc:spChg chg="mod">
          <ac:chgData name="" userId="" providerId="" clId="Web-{ACA89AC6-3384-46D9-96D7-2CA8E3262FB2}" dt="2024-03-07T05:36:22.098" v="3" actId="20577"/>
          <ac:spMkLst>
            <pc:docMk/>
            <pc:sldMk cId="3759312376" sldId="272"/>
            <ac:spMk id="2" creationId="{ABA7C05A-B3AB-205A-4E81-A11258D59313}"/>
          </ac:spMkLst>
        </pc:spChg>
      </pc:sldChg>
    </pc:docChg>
  </pc:docChgLst>
  <pc:docChgLst>
    <pc:chgData name="アカオ　コウタ" userId="S::6328351@school.city.osaka.jp::c9f77f8f-ee43-41dc-903e-995bb0bc5fbd" providerId="AD" clId="Web-{5CE92AC2-D1B1-467D-B86D-8E28632A5D23}"/>
    <pc:docChg chg="modSld">
      <pc:chgData name="アカオ　コウタ" userId="S::6328351@school.city.osaka.jp::c9f77f8f-ee43-41dc-903e-995bb0bc5fbd" providerId="AD" clId="Web-{5CE92AC2-D1B1-467D-B86D-8E28632A5D23}" dt="2024-03-04T06:05:58.844" v="36" actId="20577"/>
      <pc:docMkLst>
        <pc:docMk/>
      </pc:docMkLst>
      <pc:sldChg chg="modSp">
        <pc:chgData name="アカオ　コウタ" userId="S::6328351@school.city.osaka.jp::c9f77f8f-ee43-41dc-903e-995bb0bc5fbd" providerId="AD" clId="Web-{5CE92AC2-D1B1-467D-B86D-8E28632A5D23}" dt="2024-03-04T06:05:58.844" v="36" actId="20577"/>
        <pc:sldMkLst>
          <pc:docMk/>
          <pc:sldMk cId="4099798585" sldId="265"/>
        </pc:sldMkLst>
        <pc:spChg chg="mod">
          <ac:chgData name="アカオ　コウタ" userId="S::6328351@school.city.osaka.jp::c9f77f8f-ee43-41dc-903e-995bb0bc5fbd" providerId="AD" clId="Web-{5CE92AC2-D1B1-467D-B86D-8E28632A5D23}" dt="2024-03-04T06:04:41.014" v="13" actId="20577"/>
          <ac:spMkLst>
            <pc:docMk/>
            <pc:sldMk cId="4099798585" sldId="265"/>
            <ac:spMk id="2" creationId="{2C90C074-10CB-55BD-F95A-9229254E9B3B}"/>
          </ac:spMkLst>
        </pc:spChg>
        <pc:spChg chg="mod">
          <ac:chgData name="アカオ　コウタ" userId="S::6328351@school.city.osaka.jp::c9f77f8f-ee43-41dc-903e-995bb0bc5fbd" providerId="AD" clId="Web-{5CE92AC2-D1B1-467D-B86D-8E28632A5D23}" dt="2024-03-04T06:05:58.844" v="36" actId="20577"/>
          <ac:spMkLst>
            <pc:docMk/>
            <pc:sldMk cId="4099798585" sldId="265"/>
            <ac:spMk id="4" creationId="{AED47D69-60D3-D3E6-3555-6CD8240DA8DF}"/>
          </ac:spMkLst>
        </pc:spChg>
      </pc:sldChg>
    </pc:docChg>
  </pc:docChgLst>
  <pc:docChgLst>
    <pc:chgData name="オザワ　カズヒロ" userId="S::7448645@school.city.osaka.jp::2e4bf8eb-c4b5-40bc-ab34-e6a2e33a80e7" providerId="AD" clId="Web-{5E08AA40-81CD-447E-8EE6-16032A04C72D}"/>
    <pc:docChg chg="addSld modSld sldOrd">
      <pc:chgData name="オザワ　カズヒロ" userId="S::7448645@school.city.osaka.jp::2e4bf8eb-c4b5-40bc-ab34-e6a2e33a80e7" providerId="AD" clId="Web-{5E08AA40-81CD-447E-8EE6-16032A04C72D}" dt="2024-03-05T06:14:41.342" v="186"/>
      <pc:docMkLst>
        <pc:docMk/>
      </pc:docMkLst>
      <pc:sldChg chg="modTransition">
        <pc:chgData name="オザワ　カズヒロ" userId="S::7448645@school.city.osaka.jp::2e4bf8eb-c4b5-40bc-ab34-e6a2e33a80e7" providerId="AD" clId="Web-{5E08AA40-81CD-447E-8EE6-16032A04C72D}" dt="2024-03-05T05:35:10.012" v="89"/>
        <pc:sldMkLst>
          <pc:docMk/>
          <pc:sldMk cId="712232111" sldId="256"/>
        </pc:sldMkLst>
      </pc:sldChg>
      <pc:sldChg chg="modSp modTransition">
        <pc:chgData name="オザワ　カズヒロ" userId="S::7448645@school.city.osaka.jp::2e4bf8eb-c4b5-40bc-ab34-e6a2e33a80e7" providerId="AD" clId="Web-{5E08AA40-81CD-447E-8EE6-16032A04C72D}" dt="2024-03-05T05:38:05.406" v="90"/>
        <pc:sldMkLst>
          <pc:docMk/>
          <pc:sldMk cId="3435354014" sldId="260"/>
        </pc:sldMkLst>
        <pc:picChg chg="mod">
          <ac:chgData name="オザワ　カズヒロ" userId="S::7448645@school.city.osaka.jp::2e4bf8eb-c4b5-40bc-ab34-e6a2e33a80e7" providerId="AD" clId="Web-{5E08AA40-81CD-447E-8EE6-16032A04C72D}" dt="2024-03-05T00:21:10.697" v="83" actId="1076"/>
          <ac:picMkLst>
            <pc:docMk/>
            <pc:sldMk cId="3435354014" sldId="260"/>
            <ac:picMk id="7" creationId="{EE5AB5EF-361C-591C-2B94-7CBE2F93CDE8}"/>
          </ac:picMkLst>
        </pc:picChg>
      </pc:sldChg>
      <pc:sldChg chg="modSp ord">
        <pc:chgData name="オザワ　カズヒロ" userId="S::7448645@school.city.osaka.jp::2e4bf8eb-c4b5-40bc-ab34-e6a2e33a80e7" providerId="AD" clId="Web-{5E08AA40-81CD-447E-8EE6-16032A04C72D}" dt="2024-03-05T05:42:55.943" v="104" actId="14100"/>
        <pc:sldMkLst>
          <pc:docMk/>
          <pc:sldMk cId="3638509541" sldId="263"/>
        </pc:sldMkLst>
        <pc:spChg chg="mod">
          <ac:chgData name="オザワ　カズヒロ" userId="S::7448645@school.city.osaka.jp::2e4bf8eb-c4b5-40bc-ab34-e6a2e33a80e7" providerId="AD" clId="Web-{5E08AA40-81CD-447E-8EE6-16032A04C72D}" dt="2024-03-05T05:42:55.943" v="104" actId="14100"/>
          <ac:spMkLst>
            <pc:docMk/>
            <pc:sldMk cId="3638509541" sldId="263"/>
            <ac:spMk id="2" creationId="{8B7AC167-FF54-0C20-17D1-EEDE5E982C36}"/>
          </ac:spMkLst>
        </pc:spChg>
        <pc:picChg chg="mod">
          <ac:chgData name="オザワ　カズヒロ" userId="S::7448645@school.city.osaka.jp::2e4bf8eb-c4b5-40bc-ab34-e6a2e33a80e7" providerId="AD" clId="Web-{5E08AA40-81CD-447E-8EE6-16032A04C72D}" dt="2024-03-05T05:41:49.598" v="99" actId="1076"/>
          <ac:picMkLst>
            <pc:docMk/>
            <pc:sldMk cId="3638509541" sldId="263"/>
            <ac:picMk id="38" creationId="{5C34EB8C-0B73-2445-9643-56032648985B}"/>
          </ac:picMkLst>
        </pc:picChg>
      </pc:sldChg>
      <pc:sldChg chg="modTransition">
        <pc:chgData name="オザワ　カズヒロ" userId="S::7448645@school.city.osaka.jp::2e4bf8eb-c4b5-40bc-ab34-e6a2e33a80e7" providerId="AD" clId="Web-{5E08AA40-81CD-447E-8EE6-16032A04C72D}" dt="2024-03-05T05:34:30.292" v="88"/>
        <pc:sldMkLst>
          <pc:docMk/>
          <pc:sldMk cId="4099798585" sldId="265"/>
        </pc:sldMkLst>
      </pc:sldChg>
      <pc:sldChg chg="modTransition">
        <pc:chgData name="オザワ　カズヒロ" userId="S::7448645@school.city.osaka.jp::2e4bf8eb-c4b5-40bc-ab34-e6a2e33a80e7" providerId="AD" clId="Web-{5E08AA40-81CD-447E-8EE6-16032A04C72D}" dt="2024-03-05T00:19:18.383" v="80"/>
        <pc:sldMkLst>
          <pc:docMk/>
          <pc:sldMk cId="1481981899" sldId="268"/>
        </pc:sldMkLst>
      </pc:sldChg>
      <pc:sldChg chg="modSp new modTransition">
        <pc:chgData name="オザワ　カズヒロ" userId="S::7448645@school.city.osaka.jp::2e4bf8eb-c4b5-40bc-ab34-e6a2e33a80e7" providerId="AD" clId="Web-{5E08AA40-81CD-447E-8EE6-16032A04C72D}" dt="2024-03-05T00:19:22.805" v="81"/>
        <pc:sldMkLst>
          <pc:docMk/>
          <pc:sldMk cId="539224256" sldId="269"/>
        </pc:sldMkLst>
        <pc:spChg chg="mod">
          <ac:chgData name="オザワ　カズヒロ" userId="S::7448645@school.city.osaka.jp::2e4bf8eb-c4b5-40bc-ab34-e6a2e33a80e7" providerId="AD" clId="Web-{5E08AA40-81CD-447E-8EE6-16032A04C72D}" dt="2024-03-05T00:10:20.186" v="76" actId="20577"/>
          <ac:spMkLst>
            <pc:docMk/>
            <pc:sldMk cId="539224256" sldId="269"/>
            <ac:spMk id="2" creationId="{B46F8F93-6D81-920C-3931-23A24FCFCE39}"/>
          </ac:spMkLst>
        </pc:spChg>
        <pc:spChg chg="mod">
          <ac:chgData name="オザワ　カズヒロ" userId="S::7448645@school.city.osaka.jp::2e4bf8eb-c4b5-40bc-ab34-e6a2e33a80e7" providerId="AD" clId="Web-{5E08AA40-81CD-447E-8EE6-16032A04C72D}" dt="2024-03-05T00:02:08.708" v="1" actId="14100"/>
          <ac:spMkLst>
            <pc:docMk/>
            <pc:sldMk cId="539224256" sldId="269"/>
            <ac:spMk id="3" creationId="{1F66BE83-3A0C-019E-A955-30C5F309AB95}"/>
          </ac:spMkLst>
        </pc:spChg>
      </pc:sldChg>
      <pc:sldChg chg="addSp delSp modSp modTransition">
        <pc:chgData name="オザワ　カズヒロ" userId="S::7448645@school.city.osaka.jp::2e4bf8eb-c4b5-40bc-ab34-e6a2e33a80e7" providerId="AD" clId="Web-{5E08AA40-81CD-447E-8EE6-16032A04C72D}" dt="2024-03-05T06:05:27.596" v="180" actId="14100"/>
        <pc:sldMkLst>
          <pc:docMk/>
          <pc:sldMk cId="1862530341" sldId="270"/>
        </pc:sldMkLst>
        <pc:spChg chg="mod">
          <ac:chgData name="オザワ　カズヒロ" userId="S::7448645@school.city.osaka.jp::2e4bf8eb-c4b5-40bc-ab34-e6a2e33a80e7" providerId="AD" clId="Web-{5E08AA40-81CD-447E-8EE6-16032A04C72D}" dt="2024-03-05T06:05:27.596" v="180" actId="14100"/>
          <ac:spMkLst>
            <pc:docMk/>
            <pc:sldMk cId="1862530341" sldId="270"/>
            <ac:spMk id="4" creationId="{9F10E473-3EC5-ABCF-A110-98FC0516D1B9}"/>
          </ac:spMkLst>
        </pc:spChg>
        <pc:picChg chg="add del mod">
          <ac:chgData name="オザワ　カズヒロ" userId="S::7448645@school.city.osaka.jp::2e4bf8eb-c4b5-40bc-ab34-e6a2e33a80e7" providerId="AD" clId="Web-{5E08AA40-81CD-447E-8EE6-16032A04C72D}" dt="2024-03-05T05:55:00.880" v="106"/>
          <ac:picMkLst>
            <pc:docMk/>
            <pc:sldMk cId="1862530341" sldId="270"/>
            <ac:picMk id="5" creationId="{C3BE6C8E-F898-7645-5348-24BD350CBC87}"/>
          </ac:picMkLst>
        </pc:picChg>
        <pc:picChg chg="add mod ord">
          <ac:chgData name="オザワ　カズヒロ" userId="S::7448645@school.city.osaka.jp::2e4bf8eb-c4b5-40bc-ab34-e6a2e33a80e7" providerId="AD" clId="Web-{5E08AA40-81CD-447E-8EE6-16032A04C72D}" dt="2024-03-05T06:04:43.361" v="175" actId="1076"/>
          <ac:picMkLst>
            <pc:docMk/>
            <pc:sldMk cId="1862530341" sldId="270"/>
            <ac:picMk id="6" creationId="{0DFD4B0F-11A9-566D-7C8E-54279104B5FC}"/>
          </ac:picMkLst>
        </pc:picChg>
        <pc:picChg chg="add mod ord">
          <ac:chgData name="オザワ　カズヒロ" userId="S::7448645@school.city.osaka.jp::2e4bf8eb-c4b5-40bc-ab34-e6a2e33a80e7" providerId="AD" clId="Web-{5E08AA40-81CD-447E-8EE6-16032A04C72D}" dt="2024-03-05T06:03:48.375" v="165" actId="1076"/>
          <ac:picMkLst>
            <pc:docMk/>
            <pc:sldMk cId="1862530341" sldId="270"/>
            <ac:picMk id="7" creationId="{0CB75632-7B5B-657F-AB98-23023EA6AE8D}"/>
          </ac:picMkLst>
        </pc:picChg>
      </pc:sldChg>
      <pc:sldChg chg="modSp new">
        <pc:chgData name="オザワ　カズヒロ" userId="S::7448645@school.city.osaka.jp::2e4bf8eb-c4b5-40bc-ab34-e6a2e33a80e7" providerId="AD" clId="Web-{5E08AA40-81CD-447E-8EE6-16032A04C72D}" dt="2024-03-05T00:13:37.737" v="78" actId="20577"/>
        <pc:sldMkLst>
          <pc:docMk/>
          <pc:sldMk cId="4285469715" sldId="270"/>
        </pc:sldMkLst>
        <pc:spChg chg="mod">
          <ac:chgData name="オザワ　カズヒロ" userId="S::7448645@school.city.osaka.jp::2e4bf8eb-c4b5-40bc-ab34-e6a2e33a80e7" providerId="AD" clId="Web-{5E08AA40-81CD-447E-8EE6-16032A04C72D}" dt="2024-03-05T00:13:37.737" v="78" actId="20577"/>
          <ac:spMkLst>
            <pc:docMk/>
            <pc:sldMk cId="4285469715" sldId="270"/>
            <ac:spMk id="2" creationId="{CDDCAA7E-F69B-ED18-C0FE-EC39B0359E07}"/>
          </ac:spMkLst>
        </pc:spChg>
      </pc:sldChg>
      <pc:sldChg chg="addSp delSp modSp mod setBg">
        <pc:chgData name="オザワ　カズヒロ" userId="S::7448645@school.city.osaka.jp::2e4bf8eb-c4b5-40bc-ab34-e6a2e33a80e7" providerId="AD" clId="Web-{5E08AA40-81CD-447E-8EE6-16032A04C72D}" dt="2024-03-05T06:07:50.599" v="185"/>
        <pc:sldMkLst>
          <pc:docMk/>
          <pc:sldMk cId="3840698250" sldId="271"/>
        </pc:sldMkLst>
        <pc:spChg chg="mod">
          <ac:chgData name="オザワ　カズヒロ" userId="S::7448645@school.city.osaka.jp::2e4bf8eb-c4b5-40bc-ab34-e6a2e33a80e7" providerId="AD" clId="Web-{5E08AA40-81CD-447E-8EE6-16032A04C72D}" dt="2024-03-05T06:07:50.599" v="185"/>
          <ac:spMkLst>
            <pc:docMk/>
            <pc:sldMk cId="3840698250" sldId="271"/>
            <ac:spMk id="2" creationId="{A420DF00-2008-4FF5-7BEE-2AED44FA5B79}"/>
          </ac:spMkLst>
        </pc:spChg>
        <pc:spChg chg="del">
          <ac:chgData name="オザワ　カズヒロ" userId="S::7448645@school.city.osaka.jp::2e4bf8eb-c4b5-40bc-ab34-e6a2e33a80e7" providerId="AD" clId="Web-{5E08AA40-81CD-447E-8EE6-16032A04C72D}" dt="2024-03-05T06:00:39.012" v="153"/>
          <ac:spMkLst>
            <pc:docMk/>
            <pc:sldMk cId="3840698250" sldId="271"/>
            <ac:spMk id="3" creationId="{3EB84451-5454-431C-3295-EC134FEF7836}"/>
          </ac:spMkLst>
        </pc:spChg>
        <pc:spChg chg="add mod">
          <ac:chgData name="オザワ　カズヒロ" userId="S::7448645@school.city.osaka.jp::2e4bf8eb-c4b5-40bc-ab34-e6a2e33a80e7" providerId="AD" clId="Web-{5E08AA40-81CD-447E-8EE6-16032A04C72D}" dt="2024-03-05T06:07:50.599" v="185"/>
          <ac:spMkLst>
            <pc:docMk/>
            <pc:sldMk cId="3840698250" sldId="271"/>
            <ac:spMk id="9" creationId="{632239EC-11F2-9392-4A00-87DABA305111}"/>
          </ac:spMkLst>
        </pc:spChg>
        <pc:spChg chg="add del">
          <ac:chgData name="オザワ　カズヒロ" userId="S::7448645@school.city.osaka.jp::2e4bf8eb-c4b5-40bc-ab34-e6a2e33a80e7" providerId="AD" clId="Web-{5E08AA40-81CD-447E-8EE6-16032A04C72D}" dt="2024-03-05T06:07:50.599" v="185"/>
          <ac:spMkLst>
            <pc:docMk/>
            <pc:sldMk cId="3840698250" sldId="271"/>
            <ac:spMk id="12" creationId="{45D37F4E-DDB4-456B-97E0-9937730A039F}"/>
          </ac:spMkLst>
        </pc:spChg>
        <pc:spChg chg="add del">
          <ac:chgData name="オザワ　カズヒロ" userId="S::7448645@school.city.osaka.jp::2e4bf8eb-c4b5-40bc-ab34-e6a2e33a80e7" providerId="AD" clId="Web-{5E08AA40-81CD-447E-8EE6-16032A04C72D}" dt="2024-03-05T06:07:50.599" v="185"/>
          <ac:spMkLst>
            <pc:docMk/>
            <pc:sldMk cId="3840698250" sldId="271"/>
            <ac:spMk id="14" creationId="{B2DD41CD-8F47-4F56-AD12-4E2FF7696987}"/>
          </ac:spMkLst>
        </pc:spChg>
        <pc:spChg chg="add">
          <ac:chgData name="オザワ　カズヒロ" userId="S::7448645@school.city.osaka.jp::2e4bf8eb-c4b5-40bc-ab34-e6a2e33a80e7" providerId="AD" clId="Web-{5E08AA40-81CD-447E-8EE6-16032A04C72D}" dt="2024-03-05T06:07:50.599" v="185"/>
          <ac:spMkLst>
            <pc:docMk/>
            <pc:sldMk cId="3840698250" sldId="271"/>
            <ac:spMk id="19" creationId="{04812C46-200A-4DEB-A05E-3ED6C68C2387}"/>
          </ac:spMkLst>
        </pc:spChg>
        <pc:spChg chg="add">
          <ac:chgData name="オザワ　カズヒロ" userId="S::7448645@school.city.osaka.jp::2e4bf8eb-c4b5-40bc-ab34-e6a2e33a80e7" providerId="AD" clId="Web-{5E08AA40-81CD-447E-8EE6-16032A04C72D}" dt="2024-03-05T06:07:50.599" v="185"/>
          <ac:spMkLst>
            <pc:docMk/>
            <pc:sldMk cId="3840698250" sldId="271"/>
            <ac:spMk id="21" creationId="{D1EA859B-E555-4109-94F3-6700E046E008}"/>
          </ac:spMkLst>
        </pc:spChg>
        <pc:picChg chg="add del mod ord">
          <ac:chgData name="オザワ　カズヒロ" userId="S::7448645@school.city.osaka.jp::2e4bf8eb-c4b5-40bc-ab34-e6a2e33a80e7" providerId="AD" clId="Web-{5E08AA40-81CD-447E-8EE6-16032A04C72D}" dt="2024-03-05T06:05:45.346" v="181"/>
          <ac:picMkLst>
            <pc:docMk/>
            <pc:sldMk cId="3840698250" sldId="271"/>
            <ac:picMk id="5" creationId="{63714644-D15E-6E6F-34F3-0C0A772A9922}"/>
          </ac:picMkLst>
        </pc:picChg>
        <pc:picChg chg="add del mod">
          <ac:chgData name="オザワ　カズヒロ" userId="S::7448645@school.city.osaka.jp::2e4bf8eb-c4b5-40bc-ab34-e6a2e33a80e7" providerId="AD" clId="Web-{5E08AA40-81CD-447E-8EE6-16032A04C72D}" dt="2024-03-05T06:07:19.520" v="183"/>
          <ac:picMkLst>
            <pc:docMk/>
            <pc:sldMk cId="3840698250" sldId="271"/>
            <ac:picMk id="6" creationId="{6AC36A55-FF7A-477B-A2FF-AC45B4ED3E5E}"/>
          </ac:picMkLst>
        </pc:picChg>
        <pc:picChg chg="add mod ord">
          <ac:chgData name="オザワ　カズヒロ" userId="S::7448645@school.city.osaka.jp::2e4bf8eb-c4b5-40bc-ab34-e6a2e33a80e7" providerId="AD" clId="Web-{5E08AA40-81CD-447E-8EE6-16032A04C72D}" dt="2024-03-05T06:07:50.599" v="185"/>
          <ac:picMkLst>
            <pc:docMk/>
            <pc:sldMk cId="3840698250" sldId="271"/>
            <ac:picMk id="7" creationId="{E0E99E2B-7E70-BF37-F531-ED2A21FF3A33}"/>
          </ac:picMkLst>
        </pc:picChg>
      </pc:sldChg>
      <pc:sldChg chg="modTransition">
        <pc:chgData name="オザワ　カズヒロ" userId="S::7448645@school.city.osaka.jp::2e4bf8eb-c4b5-40bc-ab34-e6a2e33a80e7" providerId="AD" clId="Web-{5E08AA40-81CD-447E-8EE6-16032A04C72D}" dt="2024-03-05T06:14:41.342" v="186"/>
        <pc:sldMkLst>
          <pc:docMk/>
          <pc:sldMk cId="3968601456" sldId="272"/>
        </pc:sldMkLst>
      </pc:sldChg>
    </pc:docChg>
  </pc:docChgLst>
  <pc:docChgLst>
    <pc:chgData name="ソン　スイン" userId="S::8012425@school.city.osaka.jp::8539b845-6995-47ed-b379-53d4b3eac51b" providerId="AD" clId="Web-{930858AB-829C-474C-BE37-DEB8DD967AA8}"/>
    <pc:docChg chg="modSld">
      <pc:chgData name="ソン　スイン" userId="S::8012425@school.city.osaka.jp::8539b845-6995-47ed-b379-53d4b3eac51b" providerId="AD" clId="Web-{930858AB-829C-474C-BE37-DEB8DD967AA8}" dt="2024-03-06T05:54:17.314" v="60" actId="20577"/>
      <pc:docMkLst>
        <pc:docMk/>
      </pc:docMkLst>
      <pc:sldChg chg="modSp">
        <pc:chgData name="ソン　スイン" userId="S::8012425@school.city.osaka.jp::8539b845-6995-47ed-b379-53d4b3eac51b" providerId="AD" clId="Web-{930858AB-829C-474C-BE37-DEB8DD967AA8}" dt="2024-03-06T05:52:56.546" v="53" actId="20577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930858AB-829C-474C-BE37-DEB8DD967AA8}" dt="2024-03-06T05:52:56.546" v="53" actId="20577"/>
          <ac:spMkLst>
            <pc:docMk/>
            <pc:sldMk cId="712232111" sldId="256"/>
            <ac:spMk id="3" creationId="{3DC3AD2B-4037-A136-766E-BEAC352642BF}"/>
          </ac:spMkLst>
        </pc:spChg>
        <pc:picChg chg="mod">
          <ac:chgData name="ソン　スイン" userId="S::8012425@school.city.osaka.jp::8539b845-6995-47ed-b379-53d4b3eac51b" providerId="AD" clId="Web-{930858AB-829C-474C-BE37-DEB8DD967AA8}" dt="2024-03-06T05:20:11.881" v="1" actId="1076"/>
          <ac:picMkLst>
            <pc:docMk/>
            <pc:sldMk cId="712232111" sldId="256"/>
            <ac:picMk id="4" creationId="{8D9E2190-7038-414B-BAEC-1994D4AB4E6B}"/>
          </ac:picMkLst>
        </pc:picChg>
      </pc:sldChg>
      <pc:sldChg chg="modSp">
        <pc:chgData name="ソン　スイン" userId="S::8012425@school.city.osaka.jp::8539b845-6995-47ed-b379-53d4b3eac51b" providerId="AD" clId="Web-{930858AB-829C-474C-BE37-DEB8DD967AA8}" dt="2024-03-06T05:53:49.907" v="56" actId="20577"/>
        <pc:sldMkLst>
          <pc:docMk/>
          <pc:sldMk cId="3638509541" sldId="263"/>
        </pc:sldMkLst>
        <pc:spChg chg="mod">
          <ac:chgData name="ソン　スイン" userId="S::8012425@school.city.osaka.jp::8539b845-6995-47ed-b379-53d4b3eac51b" providerId="AD" clId="Web-{930858AB-829C-474C-BE37-DEB8DD967AA8}" dt="2024-03-06T05:49:46.869" v="37" actId="20577"/>
          <ac:spMkLst>
            <pc:docMk/>
            <pc:sldMk cId="3638509541" sldId="263"/>
            <ac:spMk id="2" creationId="{8B7AC167-FF54-0C20-17D1-EEDE5E982C36}"/>
          </ac:spMkLst>
        </pc:spChg>
        <pc:spChg chg="mod">
          <ac:chgData name="ソン　スイン" userId="S::8012425@school.city.osaka.jp::8539b845-6995-47ed-b379-53d4b3eac51b" providerId="AD" clId="Web-{930858AB-829C-474C-BE37-DEB8DD967AA8}" dt="2024-03-06T05:53:49.907" v="56" actId="20577"/>
          <ac:spMkLst>
            <pc:docMk/>
            <pc:sldMk cId="3638509541" sldId="263"/>
            <ac:spMk id="5" creationId="{EC2D1541-DCC0-3D23-81B5-8B034E2CFAFA}"/>
          </ac:spMkLst>
        </pc:spChg>
      </pc:sldChg>
      <pc:sldChg chg="modSp">
        <pc:chgData name="ソン　スイン" userId="S::8012425@school.city.osaka.jp::8539b845-6995-47ed-b379-53d4b3eac51b" providerId="AD" clId="Web-{930858AB-829C-474C-BE37-DEB8DD967AA8}" dt="2024-03-06T05:54:17.314" v="60" actId="20577"/>
        <pc:sldMkLst>
          <pc:docMk/>
          <pc:sldMk cId="4099798585" sldId="265"/>
        </pc:sldMkLst>
        <pc:spChg chg="mod">
          <ac:chgData name="ソン　スイン" userId="S::8012425@school.city.osaka.jp::8539b845-6995-47ed-b379-53d4b3eac51b" providerId="AD" clId="Web-{930858AB-829C-474C-BE37-DEB8DD967AA8}" dt="2024-03-06T05:54:17.314" v="60" actId="20577"/>
          <ac:spMkLst>
            <pc:docMk/>
            <pc:sldMk cId="4099798585" sldId="265"/>
            <ac:spMk id="4" creationId="{AED47D69-60D3-D3E6-3555-6CD8240DA8DF}"/>
          </ac:spMkLst>
        </pc:spChg>
      </pc:sldChg>
      <pc:sldChg chg="modSp">
        <pc:chgData name="ソン　スイン" userId="S::8012425@school.city.osaka.jp::8539b845-6995-47ed-b379-53d4b3eac51b" providerId="AD" clId="Web-{930858AB-829C-474C-BE37-DEB8DD967AA8}" dt="2024-03-06T05:53:56.361" v="57" actId="20577"/>
        <pc:sldMkLst>
          <pc:docMk/>
          <pc:sldMk cId="1481981899" sldId="268"/>
        </pc:sldMkLst>
        <pc:spChg chg="mod">
          <ac:chgData name="ソン　スイン" userId="S::8012425@school.city.osaka.jp::8539b845-6995-47ed-b379-53d4b3eac51b" providerId="AD" clId="Web-{930858AB-829C-474C-BE37-DEB8DD967AA8}" dt="2024-03-06T05:53:56.361" v="57" actId="20577"/>
          <ac:spMkLst>
            <pc:docMk/>
            <pc:sldMk cId="1481981899" sldId="268"/>
            <ac:spMk id="3" creationId="{9723F023-887F-9987-4D75-33B4D1898C97}"/>
          </ac:spMkLst>
        </pc:spChg>
        <pc:picChg chg="mod">
          <ac:chgData name="ソン　スイン" userId="S::8012425@school.city.osaka.jp::8539b845-6995-47ed-b379-53d4b3eac51b" providerId="AD" clId="Web-{930858AB-829C-474C-BE37-DEB8DD967AA8}" dt="2024-03-06T05:29:47.444" v="3" actId="1076"/>
          <ac:picMkLst>
            <pc:docMk/>
            <pc:sldMk cId="1481981899" sldId="268"/>
            <ac:picMk id="7" creationId="{42E8A863-9855-6C4D-706C-09C73C1FCB77}"/>
          </ac:picMkLst>
        </pc:picChg>
      </pc:sldChg>
      <pc:sldChg chg="addSp delSp modSp">
        <pc:chgData name="ソン　スイン" userId="S::8012425@school.city.osaka.jp::8539b845-6995-47ed-b379-53d4b3eac51b" providerId="AD" clId="Web-{930858AB-829C-474C-BE37-DEB8DD967AA8}" dt="2024-03-06T05:48:19.788" v="33"/>
        <pc:sldMkLst>
          <pc:docMk/>
          <pc:sldMk cId="4220891781" sldId="270"/>
        </pc:sldMkLst>
        <pc:spChg chg="add del mod">
          <ac:chgData name="ソン　スイン" userId="S::8012425@school.city.osaka.jp::8539b845-6995-47ed-b379-53d4b3eac51b" providerId="AD" clId="Web-{930858AB-829C-474C-BE37-DEB8DD967AA8}" dt="2024-03-06T05:45:16.033" v="14"/>
          <ac:spMkLst>
            <pc:docMk/>
            <pc:sldMk cId="4220891781" sldId="270"/>
            <ac:spMk id="6" creationId="{894B892A-1AE2-D610-982E-D415C7608A60}"/>
          </ac:spMkLst>
        </pc:spChg>
        <pc:spChg chg="mod">
          <ac:chgData name="ソン　スイン" userId="S::8012425@school.city.osaka.jp::8539b845-6995-47ed-b379-53d4b3eac51b" providerId="AD" clId="Web-{930858AB-829C-474C-BE37-DEB8DD967AA8}" dt="2024-03-06T05:47:07.802" v="25" actId="20577"/>
          <ac:spMkLst>
            <pc:docMk/>
            <pc:sldMk cId="4220891781" sldId="270"/>
            <ac:spMk id="8" creationId="{5F4718E3-30C1-3F9D-7243-4AAC78ADEFE3}"/>
          </ac:spMkLst>
        </pc:spChg>
        <pc:spChg chg="add del mod">
          <ac:chgData name="ソン　スイン" userId="S::8012425@school.city.osaka.jp::8539b845-6995-47ed-b379-53d4b3eac51b" providerId="AD" clId="Web-{930858AB-829C-474C-BE37-DEB8DD967AA8}" dt="2024-03-06T05:48:06.897" v="26"/>
          <ac:spMkLst>
            <pc:docMk/>
            <pc:sldMk cId="4220891781" sldId="270"/>
            <ac:spMk id="9" creationId="{13C1B4C5-9AC8-5983-B523-5B3FDBA6EBF7}"/>
          </ac:spMkLst>
        </pc:spChg>
        <pc:spChg chg="add mod">
          <ac:chgData name="ソン　スイン" userId="S::8012425@school.city.osaka.jp::8539b845-6995-47ed-b379-53d4b3eac51b" providerId="AD" clId="Web-{930858AB-829C-474C-BE37-DEB8DD967AA8}" dt="2024-03-06T05:48:19.788" v="33"/>
          <ac:spMkLst>
            <pc:docMk/>
            <pc:sldMk cId="4220891781" sldId="270"/>
            <ac:spMk id="12" creationId="{43047215-2EE8-0CF4-8DBC-A28442B1E47E}"/>
          </ac:spMkLst>
        </pc:spChg>
        <pc:picChg chg="add del mod ord">
          <ac:chgData name="ソン　スイン" userId="S::8012425@school.city.osaka.jp::8539b845-6995-47ed-b379-53d4b3eac51b" providerId="AD" clId="Web-{930858AB-829C-474C-BE37-DEB8DD967AA8}" dt="2024-03-06T05:43:06.373" v="13"/>
          <ac:picMkLst>
            <pc:docMk/>
            <pc:sldMk cId="4220891781" sldId="270"/>
            <ac:picMk id="4" creationId="{248E9620-2705-A2DB-A5AF-C991728E6F32}"/>
          </ac:picMkLst>
        </pc:picChg>
        <pc:picChg chg="add del mod ord">
          <ac:chgData name="ソン　スイン" userId="S::8012425@school.city.osaka.jp::8539b845-6995-47ed-b379-53d4b3eac51b" providerId="AD" clId="Web-{930858AB-829C-474C-BE37-DEB8DD967AA8}" dt="2024-03-06T05:45:30.377" v="17"/>
          <ac:picMkLst>
            <pc:docMk/>
            <pc:sldMk cId="4220891781" sldId="270"/>
            <ac:picMk id="5" creationId="{3CA9ED2F-6B6E-A270-7569-2CEE8E6594A8}"/>
          </ac:picMkLst>
        </pc:picChg>
        <pc:picChg chg="add del mod ord">
          <ac:chgData name="ソン　スイン" userId="S::8012425@school.city.osaka.jp::8539b845-6995-47ed-b379-53d4b3eac51b" providerId="AD" clId="Web-{930858AB-829C-474C-BE37-DEB8DD967AA8}" dt="2024-03-06T05:48:19.788" v="33"/>
          <ac:picMkLst>
            <pc:docMk/>
            <pc:sldMk cId="4220891781" sldId="270"/>
            <ac:picMk id="10" creationId="{139E5266-0E0F-F87A-0445-FE3A0FD43E5E}"/>
          </ac:picMkLst>
        </pc:picChg>
      </pc:sldChg>
    </pc:docChg>
  </pc:docChgLst>
  <pc:docChgLst>
    <pc:chgData name="アカオ　コウタ" userId="S::6328351@school.city.osaka.jp::c9f77f8f-ee43-41dc-903e-995bb0bc5fbd" providerId="AD" clId="Web-{6A683323-3CA8-474A-B200-140F5BE001C2}"/>
    <pc:docChg chg="modSld">
      <pc:chgData name="アカオ　コウタ" userId="S::6328351@school.city.osaka.jp::c9f77f8f-ee43-41dc-903e-995bb0bc5fbd" providerId="AD" clId="Web-{6A683323-3CA8-474A-B200-140F5BE001C2}" dt="2024-03-04T05:41:34.522" v="2"/>
      <pc:docMkLst>
        <pc:docMk/>
      </pc:docMkLst>
      <pc:sldChg chg="modTransition">
        <pc:chgData name="アカオ　コウタ" userId="S::6328351@school.city.osaka.jp::c9f77f8f-ee43-41dc-903e-995bb0bc5fbd" providerId="AD" clId="Web-{6A683323-3CA8-474A-B200-140F5BE001C2}" dt="2024-03-04T05:41:34.522" v="2"/>
        <pc:sldMkLst>
          <pc:docMk/>
          <pc:sldMk cId="4221627314" sldId="262"/>
        </pc:sldMkLst>
      </pc:sldChg>
    </pc:docChg>
  </pc:docChgLst>
  <pc:docChgLst>
    <pc:chgData name="ハナワ　ヨネ" userId="S::4566670@school.city.osaka.jp::ab7bd9fe-1739-4772-9f78-08922368351e" providerId="AD" clId="Web-{B14D73DD-F47A-4FF8-8D1E-3671E042DF53}"/>
    <pc:docChg chg="modSld">
      <pc:chgData name="ハナワ　ヨネ" userId="S::4566670@school.city.osaka.jp::ab7bd9fe-1739-4772-9f78-08922368351e" providerId="AD" clId="Web-{B14D73DD-F47A-4FF8-8D1E-3671E042DF53}" dt="2024-03-07T05:39:41.992" v="4" actId="1076"/>
      <pc:docMkLst>
        <pc:docMk/>
      </pc:docMkLst>
      <pc:sldChg chg="addSp modSp">
        <pc:chgData name="ハナワ　ヨネ" userId="S::4566670@school.city.osaka.jp::ab7bd9fe-1739-4772-9f78-08922368351e" providerId="AD" clId="Web-{B14D73DD-F47A-4FF8-8D1E-3671E042DF53}" dt="2024-03-07T05:39:41.992" v="4" actId="1076"/>
        <pc:sldMkLst>
          <pc:docMk/>
          <pc:sldMk cId="3759312376" sldId="272"/>
        </pc:sldMkLst>
        <pc:picChg chg="add mod">
          <ac:chgData name="ハナワ　ヨネ" userId="S::4566670@school.city.osaka.jp::ab7bd9fe-1739-4772-9f78-08922368351e" providerId="AD" clId="Web-{B14D73DD-F47A-4FF8-8D1E-3671E042DF53}" dt="2024-03-07T05:39:41.992" v="4" actId="1076"/>
          <ac:picMkLst>
            <pc:docMk/>
            <pc:sldMk cId="3759312376" sldId="272"/>
            <ac:picMk id="3" creationId="{61E636F2-35C2-CFDF-0241-187F4BD8FDB7}"/>
          </ac:picMkLst>
        </pc:picChg>
      </pc:sldChg>
    </pc:docChg>
  </pc:docChgLst>
  <pc:docChgLst>
    <pc:chgData name="オザワ　カズヒロ" userId="S::7448645@school.city.osaka.jp::2e4bf8eb-c4b5-40bc-ab34-e6a2e33a80e7" providerId="AD" clId="Web-{CDC2424F-9626-48CF-A1C8-D26E049454D4}"/>
    <pc:docChg chg="addSld modSld sldOrd">
      <pc:chgData name="オザワ　カズヒロ" userId="S::7448645@school.city.osaka.jp::2e4bf8eb-c4b5-40bc-ab34-e6a2e33a80e7" providerId="AD" clId="Web-{CDC2424F-9626-48CF-A1C8-D26E049454D4}" dt="2024-03-11T06:03:41.421" v="91" actId="1076"/>
      <pc:docMkLst>
        <pc:docMk/>
      </pc:docMkLst>
      <pc:sldChg chg="addSp modSp addAnim">
        <pc:chgData name="オザワ　カズヒロ" userId="S::7448645@school.city.osaka.jp::2e4bf8eb-c4b5-40bc-ab34-e6a2e33a80e7" providerId="AD" clId="Web-{CDC2424F-9626-48CF-A1C8-D26E049454D4}" dt="2024-03-11T05:50:35.394" v="54" actId="20577"/>
        <pc:sldMkLst>
          <pc:docMk/>
          <pc:sldMk cId="712232111" sldId="256"/>
        </pc:sldMkLst>
        <pc:spChg chg="mod">
          <ac:chgData name="オザワ　カズヒロ" userId="S::7448645@school.city.osaka.jp::2e4bf8eb-c4b5-40bc-ab34-e6a2e33a80e7" providerId="AD" clId="Web-{CDC2424F-9626-48CF-A1C8-D26E049454D4}" dt="2024-03-11T05:50:35.394" v="54" actId="20577"/>
          <ac:spMkLst>
            <pc:docMk/>
            <pc:sldMk cId="712232111" sldId="256"/>
            <ac:spMk id="6" creationId="{DA85CB35-4907-F324-4422-54B8C8DC3755}"/>
          </ac:spMkLst>
        </pc:spChg>
        <pc:picChg chg="add">
          <ac:chgData name="オザワ　カズヒロ" userId="S::7448645@school.city.osaka.jp::2e4bf8eb-c4b5-40bc-ab34-e6a2e33a80e7" providerId="AD" clId="Web-{CDC2424F-9626-48CF-A1C8-D26E049454D4}" dt="2024-03-11T05:47:46.166" v="0"/>
          <ac:picMkLst>
            <pc:docMk/>
            <pc:sldMk cId="712232111" sldId="256"/>
            <ac:picMk id="4" creationId="{8D9E2190-7038-414B-BAEC-1994D4AB4E6B}"/>
          </ac:picMkLst>
        </pc:picChg>
      </pc:sldChg>
      <pc:sldChg chg="ord">
        <pc:chgData name="オザワ　カズヒロ" userId="S::7448645@school.city.osaka.jp::2e4bf8eb-c4b5-40bc-ab34-e6a2e33a80e7" providerId="AD" clId="Web-{CDC2424F-9626-48CF-A1C8-D26E049454D4}" dt="2024-03-11T05:52:41.338" v="73"/>
        <pc:sldMkLst>
          <pc:docMk/>
          <pc:sldMk cId="565574485" sldId="275"/>
        </pc:sldMkLst>
      </pc:sldChg>
      <pc:sldChg chg="delSp modSp">
        <pc:chgData name="オザワ　カズヒロ" userId="S::7448645@school.city.osaka.jp::2e4bf8eb-c4b5-40bc-ab34-e6a2e33a80e7" providerId="AD" clId="Web-{CDC2424F-9626-48CF-A1C8-D26E049454D4}" dt="2024-03-11T06:03:41.421" v="91" actId="1076"/>
        <pc:sldMkLst>
          <pc:docMk/>
          <pc:sldMk cId="2672998648" sldId="276"/>
        </pc:sldMkLst>
        <pc:spChg chg="mod">
          <ac:chgData name="オザワ　カズヒロ" userId="S::7448645@school.city.osaka.jp::2e4bf8eb-c4b5-40bc-ab34-e6a2e33a80e7" providerId="AD" clId="Web-{CDC2424F-9626-48CF-A1C8-D26E049454D4}" dt="2024-03-11T06:03:22.123" v="90" actId="14100"/>
          <ac:spMkLst>
            <pc:docMk/>
            <pc:sldMk cId="2672998648" sldId="276"/>
            <ac:spMk id="3" creationId="{58E365D1-CFE0-C31B-4B57-20C8FAAA8945}"/>
          </ac:spMkLst>
        </pc:spChg>
        <pc:spChg chg="del mod">
          <ac:chgData name="オザワ　カズヒロ" userId="S::7448645@school.city.osaka.jp::2e4bf8eb-c4b5-40bc-ab34-e6a2e33a80e7" providerId="AD" clId="Web-{CDC2424F-9626-48CF-A1C8-D26E049454D4}" dt="2024-03-11T06:03:05.778" v="88"/>
          <ac:spMkLst>
            <pc:docMk/>
            <pc:sldMk cId="2672998648" sldId="276"/>
            <ac:spMk id="5" creationId="{76B87CF0-1D4D-5C38-6610-80E2651B5AF8}"/>
          </ac:spMkLst>
        </pc:spChg>
        <pc:spChg chg="mod">
          <ac:chgData name="オザワ　カズヒロ" userId="S::7448645@school.city.osaka.jp::2e4bf8eb-c4b5-40bc-ab34-e6a2e33a80e7" providerId="AD" clId="Web-{CDC2424F-9626-48CF-A1C8-D26E049454D4}" dt="2024-03-11T06:03:41.421" v="91" actId="1076"/>
          <ac:spMkLst>
            <pc:docMk/>
            <pc:sldMk cId="2672998648" sldId="276"/>
            <ac:spMk id="9" creationId="{1C2D3AE2-3814-3BC8-A181-164D7CDCEFAF}"/>
          </ac:spMkLst>
        </pc:spChg>
      </pc:sldChg>
      <pc:sldChg chg="modSp new">
        <pc:chgData name="オザワ　カズヒロ" userId="S::7448645@school.city.osaka.jp::2e4bf8eb-c4b5-40bc-ab34-e6a2e33a80e7" providerId="AD" clId="Web-{CDC2424F-9626-48CF-A1C8-D26E049454D4}" dt="2024-03-11T05:55:17.878" v="81" actId="20577"/>
        <pc:sldMkLst>
          <pc:docMk/>
          <pc:sldMk cId="1543884655" sldId="277"/>
        </pc:sldMkLst>
        <pc:spChg chg="mod">
          <ac:chgData name="オザワ　カズヒロ" userId="S::7448645@school.city.osaka.jp::2e4bf8eb-c4b5-40bc-ab34-e6a2e33a80e7" providerId="AD" clId="Web-{CDC2424F-9626-48CF-A1C8-D26E049454D4}" dt="2024-03-11T05:55:17.878" v="81" actId="20577"/>
          <ac:spMkLst>
            <pc:docMk/>
            <pc:sldMk cId="1543884655" sldId="277"/>
            <ac:spMk id="2" creationId="{C1CB6DA0-40D3-33B6-21EF-4A0D385161C0}"/>
          </ac:spMkLst>
        </pc:spChg>
        <pc:spChg chg="mod">
          <ac:chgData name="オザワ　カズヒロ" userId="S::7448645@school.city.osaka.jp::2e4bf8eb-c4b5-40bc-ab34-e6a2e33a80e7" providerId="AD" clId="Web-{CDC2424F-9626-48CF-A1C8-D26E049454D4}" dt="2024-03-11T05:52:04.915" v="69" actId="20577"/>
          <ac:spMkLst>
            <pc:docMk/>
            <pc:sldMk cId="1543884655" sldId="277"/>
            <ac:spMk id="3" creationId="{E5809BCD-F948-B351-3ACE-E1619FA55E8D}"/>
          </ac:spMkLst>
        </pc:spChg>
      </pc:sldChg>
    </pc:docChg>
  </pc:docChgLst>
  <pc:docChgLst>
    <pc:chgData clId="Web-{3FB0F0F8-B4A2-4EE5-A0C7-4447599EDDA0}"/>
    <pc:docChg chg="addSld delSld">
      <pc:chgData name="" userId="" providerId="" clId="Web-{3FB0F0F8-B4A2-4EE5-A0C7-4447599EDDA0}" dt="2024-03-06T15:13:10.878" v="1"/>
      <pc:docMkLst>
        <pc:docMk/>
      </pc:docMkLst>
      <pc:sldChg chg="add del">
        <pc:chgData name="" userId="" providerId="" clId="Web-{3FB0F0F8-B4A2-4EE5-A0C7-4447599EDDA0}" dt="2024-03-06T15:13:10.878" v="1"/>
        <pc:sldMkLst>
          <pc:docMk/>
          <pc:sldMk cId="2623910897" sldId="269"/>
        </pc:sldMkLst>
      </pc:sldChg>
    </pc:docChg>
  </pc:docChgLst>
  <pc:docChgLst>
    <pc:chgData name="ハナワ　ヨネ" userId="S::4566670@school.city.osaka.jp::ab7bd9fe-1739-4772-9f78-08922368351e" providerId="AD" clId="Web-{8ABB6F8C-0EBC-464A-8E75-5CEC884D41E5}"/>
    <pc:docChg chg="modSld">
      <pc:chgData name="ハナワ　ヨネ" userId="S::4566670@school.city.osaka.jp::ab7bd9fe-1739-4772-9f78-08922368351e" providerId="AD" clId="Web-{8ABB6F8C-0EBC-464A-8E75-5CEC884D41E5}" dt="2024-02-22T06:16:07.748" v="427" actId="20577"/>
      <pc:docMkLst>
        <pc:docMk/>
      </pc:docMkLst>
      <pc:sldChg chg="modSp">
        <pc:chgData name="ハナワ　ヨネ" userId="S::4566670@school.city.osaka.jp::ab7bd9fe-1739-4772-9f78-08922368351e" providerId="AD" clId="Web-{8ABB6F8C-0EBC-464A-8E75-5CEC884D41E5}" dt="2024-02-22T06:14:43.340" v="410" actId="20577"/>
        <pc:sldMkLst>
          <pc:docMk/>
          <pc:sldMk cId="712232111" sldId="256"/>
        </pc:sldMkLst>
        <pc:spChg chg="mod">
          <ac:chgData name="ハナワ　ヨネ" userId="S::4566670@school.city.osaka.jp::ab7bd9fe-1739-4772-9f78-08922368351e" providerId="AD" clId="Web-{8ABB6F8C-0EBC-464A-8E75-5CEC884D41E5}" dt="2024-02-22T06:14:34.355" v="409" actId="20577"/>
          <ac:spMkLst>
            <pc:docMk/>
            <pc:sldMk cId="712232111" sldId="256"/>
            <ac:spMk id="2" creationId="{F30AC12E-03AC-4B63-8190-0C2BF72D065D}"/>
          </ac:spMkLst>
        </pc:spChg>
        <pc:spChg chg="mod">
          <ac:chgData name="ハナワ　ヨネ" userId="S::4566670@school.city.osaka.jp::ab7bd9fe-1739-4772-9f78-08922368351e" providerId="AD" clId="Web-{8ABB6F8C-0EBC-464A-8E75-5CEC884D41E5}" dt="2024-02-22T06:14:43.340" v="410" actId="20577"/>
          <ac:spMkLst>
            <pc:docMk/>
            <pc:sldMk cId="712232111" sldId="256"/>
            <ac:spMk id="3" creationId="{2C2BFB29-23A8-49AC-850D-917D4B7970C3}"/>
          </ac:spMkLst>
        </pc:spChg>
        <pc:picChg chg="mod">
          <ac:chgData name="ハナワ　ヨネ" userId="S::4566670@school.city.osaka.jp::ab7bd9fe-1739-4772-9f78-08922368351e" providerId="AD" clId="Web-{8ABB6F8C-0EBC-464A-8E75-5CEC884D41E5}" dt="2024-02-22T06:05:44.672" v="310" actId="1076"/>
          <ac:picMkLst>
            <pc:docMk/>
            <pc:sldMk cId="712232111" sldId="256"/>
            <ac:picMk id="4" creationId="{8D9E2190-7038-414B-BAEC-1994D4AB4E6B}"/>
          </ac:picMkLst>
        </pc:picChg>
      </pc:sldChg>
      <pc:sldChg chg="delSp modSp">
        <pc:chgData name="ハナワ　ヨネ" userId="S::4566670@school.city.osaka.jp::ab7bd9fe-1739-4772-9f78-08922368351e" providerId="AD" clId="Web-{8ABB6F8C-0EBC-464A-8E75-5CEC884D41E5}" dt="2024-02-22T06:16:07.748" v="427" actId="20577"/>
        <pc:sldMkLst>
          <pc:docMk/>
          <pc:sldMk cId="1839983986" sldId="259"/>
        </pc:sldMkLst>
        <pc:spChg chg="mod">
          <ac:chgData name="ハナワ　ヨネ" userId="S::4566670@school.city.osaka.jp::ab7bd9fe-1739-4772-9f78-08922368351e" providerId="AD" clId="Web-{8ABB6F8C-0EBC-464A-8E75-5CEC884D41E5}" dt="2024-02-22T06:15:00.527" v="411" actId="20577"/>
          <ac:spMkLst>
            <pc:docMk/>
            <pc:sldMk cId="1839983986" sldId="259"/>
            <ac:spMk id="2" creationId="{5767D7DA-CBF3-425B-853A-2B3235790A4C}"/>
          </ac:spMkLst>
        </pc:spChg>
        <pc:spChg chg="mod">
          <ac:chgData name="ハナワ　ヨネ" userId="S::4566670@school.city.osaka.jp::ab7bd9fe-1739-4772-9f78-08922368351e" providerId="AD" clId="Web-{8ABB6F8C-0EBC-464A-8E75-5CEC884D41E5}" dt="2024-02-22T06:16:07.748" v="427" actId="20577"/>
          <ac:spMkLst>
            <pc:docMk/>
            <pc:sldMk cId="1839983986" sldId="259"/>
            <ac:spMk id="3" creationId="{41E33649-AFBA-4FCA-BC0E-16D453DE0E82}"/>
          </ac:spMkLst>
        </pc:spChg>
        <pc:picChg chg="del mod">
          <ac:chgData name="ハナワ　ヨネ" userId="S::4566670@school.city.osaka.jp::ab7bd9fe-1739-4772-9f78-08922368351e" providerId="AD" clId="Web-{8ABB6F8C-0EBC-464A-8E75-5CEC884D41E5}" dt="2024-02-22T06:06:21.861" v="312"/>
          <ac:picMkLst>
            <pc:docMk/>
            <pc:sldMk cId="1839983986" sldId="259"/>
            <ac:picMk id="5" creationId="{243954BA-05A0-470E-BA6E-92D0F7DA98F5}"/>
          </ac:picMkLst>
        </pc:picChg>
      </pc:sldChg>
      <pc:sldChg chg="addSp delSp modSp mod setBg modClrScheme delDesignElem chgLayout">
        <pc:chgData name="ハナワ　ヨネ" userId="S::4566670@school.city.osaka.jp::ab7bd9fe-1739-4772-9f78-08922368351e" providerId="AD" clId="Web-{8ABB6F8C-0EBC-464A-8E75-5CEC884D41E5}" dt="2024-02-22T06:14:11.198" v="408" actId="20577"/>
        <pc:sldMkLst>
          <pc:docMk/>
          <pc:sldMk cId="3435354014" sldId="260"/>
        </pc:sldMkLst>
        <pc:spChg chg="mod ord">
          <ac:chgData name="ハナワ　ヨネ" userId="S::4566670@school.city.osaka.jp::ab7bd9fe-1739-4772-9f78-08922368351e" providerId="AD" clId="Web-{8ABB6F8C-0EBC-464A-8E75-5CEC884D41E5}" dt="2024-02-22T06:13:33.635" v="404" actId="1076"/>
          <ac:spMkLst>
            <pc:docMk/>
            <pc:sldMk cId="3435354014" sldId="260"/>
            <ac:spMk id="2" creationId="{E827288E-7C2D-0D4B-338B-D987A847FDF9}"/>
          </ac:spMkLst>
        </pc:spChg>
        <pc:spChg chg="mod ord">
          <ac:chgData name="ハナワ　ヨネ" userId="S::4566670@school.city.osaka.jp::ab7bd9fe-1739-4772-9f78-08922368351e" providerId="AD" clId="Web-{8ABB6F8C-0EBC-464A-8E75-5CEC884D41E5}" dt="2024-02-22T06:14:11.198" v="408" actId="20577"/>
          <ac:spMkLst>
            <pc:docMk/>
            <pc:sldMk cId="3435354014" sldId="260"/>
            <ac:spMk id="3" creationId="{F82A339D-8D58-BF2E-E5A7-BDEBCBEDC87F}"/>
          </ac:spMkLst>
        </pc:spChg>
        <pc:spChg chg="add del mod">
          <ac:chgData name="ハナワ　ヨネ" userId="S::4566670@school.city.osaka.jp::ab7bd9fe-1739-4772-9f78-08922368351e" providerId="AD" clId="Web-{8ABB6F8C-0EBC-464A-8E75-5CEC884D41E5}" dt="2024-02-22T06:11:01.835" v="372"/>
          <ac:spMkLst>
            <pc:docMk/>
            <pc:sldMk cId="3435354014" sldId="260"/>
            <ac:spMk id="9" creationId="{68E21500-9EED-B7A4-3955-18D2AA4ED45B}"/>
          </ac:spMkLst>
        </pc:spChg>
        <pc:spChg chg="add del">
          <ac:chgData name="ハナワ　ヨネ" userId="S::4566670@school.city.osaka.jp::ab7bd9fe-1739-4772-9f78-08922368351e" providerId="AD" clId="Web-{8ABB6F8C-0EBC-464A-8E75-5CEC884D41E5}" dt="2024-02-22T05:58:53.945" v="242"/>
          <ac:spMkLst>
            <pc:docMk/>
            <pc:sldMk cId="3435354014" sldId="260"/>
            <ac:spMk id="10" creationId="{E45CA849-654C-4173-AD99-B3A2528275F5}"/>
          </ac:spMkLst>
        </pc:spChg>
        <pc:spChg chg="add del">
          <ac:chgData name="ハナワ　ヨネ" userId="S::4566670@school.city.osaka.jp::ab7bd9fe-1739-4772-9f78-08922368351e" providerId="AD" clId="Web-{8ABB6F8C-0EBC-464A-8E75-5CEC884D41E5}" dt="2024-02-22T05:58:53.945" v="242"/>
          <ac:spMkLst>
            <pc:docMk/>
            <pc:sldMk cId="3435354014" sldId="260"/>
            <ac:spMk id="12" creationId="{3E23A947-2D45-4208-AE2B-64948C87A3EB}"/>
          </ac:spMkLst>
        </pc:spChg>
        <pc:spChg chg="add del">
          <ac:chgData name="ハナワ　ヨネ" userId="S::4566670@school.city.osaka.jp::ab7bd9fe-1739-4772-9f78-08922368351e" providerId="AD" clId="Web-{8ABB6F8C-0EBC-464A-8E75-5CEC884D41E5}" dt="2024-02-22T05:58:53.945" v="242"/>
          <ac:spMkLst>
            <pc:docMk/>
            <pc:sldMk cId="3435354014" sldId="260"/>
            <ac:spMk id="14" creationId="{E5BBB0F9-6A59-4D02-A9C7-A2D6516684CE}"/>
          </ac:spMkLst>
        </pc:spChg>
        <pc:picChg chg="add del mod">
          <ac:chgData name="ハナワ　ヨネ" userId="S::4566670@school.city.osaka.jp::ab7bd9fe-1739-4772-9f78-08922368351e" providerId="AD" clId="Web-{8ABB6F8C-0EBC-464A-8E75-5CEC884D41E5}" dt="2024-02-22T05:51:15.764" v="136"/>
          <ac:picMkLst>
            <pc:docMk/>
            <pc:sldMk cId="3435354014" sldId="260"/>
            <ac:picMk id="4" creationId="{3D632022-3AE8-EF00-A76F-83CBA01F09D5}"/>
          </ac:picMkLst>
        </pc:picChg>
        <pc:picChg chg="add del mod">
          <ac:chgData name="ハナワ　ヨネ" userId="S::4566670@school.city.osaka.jp::ab7bd9fe-1739-4772-9f78-08922368351e" providerId="AD" clId="Web-{8ABB6F8C-0EBC-464A-8E75-5CEC884D41E5}" dt="2024-02-22T05:58:55.555" v="243"/>
          <ac:picMkLst>
            <pc:docMk/>
            <pc:sldMk cId="3435354014" sldId="260"/>
            <ac:picMk id="5" creationId="{EB9C3D98-BBC1-2C8F-1872-DDD2333D9441}"/>
          </ac:picMkLst>
        </pc:picChg>
        <pc:picChg chg="del mod modCrop">
          <ac:chgData name="ハナワ　ヨネ" userId="S::4566670@school.city.osaka.jp::ab7bd9fe-1739-4772-9f78-08922368351e" providerId="AD" clId="Web-{8ABB6F8C-0EBC-464A-8E75-5CEC884D41E5}" dt="2024-02-22T05:50:53.717" v="133"/>
          <ac:picMkLst>
            <pc:docMk/>
            <pc:sldMk cId="3435354014" sldId="260"/>
            <ac:picMk id="6" creationId="{CE97DDCA-CD68-6B82-A0A1-07B0D50D1D09}"/>
          </ac:picMkLst>
        </pc:picChg>
        <pc:picChg chg="add del mod">
          <ac:chgData name="ハナワ　ヨネ" userId="S::4566670@school.city.osaka.jp::ab7bd9fe-1739-4772-9f78-08922368351e" providerId="AD" clId="Web-{8ABB6F8C-0EBC-464A-8E75-5CEC884D41E5}" dt="2024-02-22T06:12:56.025" v="402" actId="1076"/>
          <ac:picMkLst>
            <pc:docMk/>
            <pc:sldMk cId="3435354014" sldId="260"/>
            <ac:picMk id="7" creationId="{EE5AB5EF-361C-591C-2B94-7CBE2F93CDE8}"/>
          </ac:picMkLst>
        </pc:picChg>
        <pc:picChg chg="add del mod">
          <ac:chgData name="ハナワ　ヨネ" userId="S::4566670@school.city.osaka.jp::ab7bd9fe-1739-4772-9f78-08922368351e" providerId="AD" clId="Web-{8ABB6F8C-0EBC-464A-8E75-5CEC884D41E5}" dt="2024-02-22T06:03:20.169" v="285"/>
          <ac:picMkLst>
            <pc:docMk/>
            <pc:sldMk cId="3435354014" sldId="260"/>
            <ac:picMk id="8" creationId="{6248CFA3-6471-20A0-BD16-E525BE759970}"/>
          </ac:picMkLst>
        </pc:picChg>
      </pc:sldChg>
    </pc:docChg>
  </pc:docChgLst>
  <pc:docChgLst>
    <pc:chgData name="ソン　スイン" userId="S::8012425@school.city.osaka.jp::8539b845-6995-47ed-b379-53d4b3eac51b" providerId="AD" clId="Web-{082CF1A2-E5BA-480D-AC63-C654DF21858D}"/>
    <pc:docChg chg="modSld sldOrd">
      <pc:chgData name="ソン　スイン" userId="S::8012425@school.city.osaka.jp::8539b845-6995-47ed-b379-53d4b3eac51b" providerId="AD" clId="Web-{082CF1A2-E5BA-480D-AC63-C654DF21858D}" dt="2024-03-07T05:54:53.537" v="50" actId="1076"/>
      <pc:docMkLst>
        <pc:docMk/>
      </pc:docMkLst>
      <pc:sldChg chg="modSp">
        <pc:chgData name="ソン　スイン" userId="S::8012425@school.city.osaka.jp::8539b845-6995-47ed-b379-53d4b3eac51b" providerId="AD" clId="Web-{082CF1A2-E5BA-480D-AC63-C654DF21858D}" dt="2024-03-07T05:54:53.537" v="50" actId="1076"/>
        <pc:sldMkLst>
          <pc:docMk/>
          <pc:sldMk cId="712232111" sldId="256"/>
        </pc:sldMkLst>
        <pc:spChg chg="mod">
          <ac:chgData name="ソン　スイン" userId="S::8012425@school.city.osaka.jp::8539b845-6995-47ed-b379-53d4b3eac51b" providerId="AD" clId="Web-{082CF1A2-E5BA-480D-AC63-C654DF21858D}" dt="2024-03-07T05:33:07.920" v="0" actId="20577"/>
          <ac:spMkLst>
            <pc:docMk/>
            <pc:sldMk cId="712232111" sldId="256"/>
            <ac:spMk id="3" creationId="{3DC3AD2B-4037-A136-766E-BEAC352642BF}"/>
          </ac:spMkLst>
        </pc:spChg>
        <pc:picChg chg="mod">
          <ac:chgData name="ソン　スイン" userId="S::8012425@school.city.osaka.jp::8539b845-6995-47ed-b379-53d4b3eac51b" providerId="AD" clId="Web-{082CF1A2-E5BA-480D-AC63-C654DF21858D}" dt="2024-03-07T05:54:53.537" v="50" actId="1076"/>
          <ac:picMkLst>
            <pc:docMk/>
            <pc:sldMk cId="712232111" sldId="256"/>
            <ac:picMk id="4" creationId="{8D9E2190-7038-414B-BAEC-1994D4AB4E6B}"/>
          </ac:picMkLst>
        </pc:picChg>
      </pc:sldChg>
      <pc:sldChg chg="ord">
        <pc:chgData name="ソン　スイン" userId="S::8012425@school.city.osaka.jp::8539b845-6995-47ed-b379-53d4b3eac51b" providerId="AD" clId="Web-{082CF1A2-E5BA-480D-AC63-C654DF21858D}" dt="2024-03-07T05:36:01.722" v="5"/>
        <pc:sldMkLst>
          <pc:docMk/>
          <pc:sldMk cId="3638509541" sldId="263"/>
        </pc:sldMkLst>
      </pc:sldChg>
      <pc:sldChg chg="modSp">
        <pc:chgData name="ソン　スイン" userId="S::8012425@school.city.osaka.jp::8539b845-6995-47ed-b379-53d4b3eac51b" providerId="AD" clId="Web-{082CF1A2-E5BA-480D-AC63-C654DF21858D}" dt="2024-03-07T05:39:47.088" v="26" actId="20577"/>
        <pc:sldMkLst>
          <pc:docMk/>
          <pc:sldMk cId="4099798585" sldId="265"/>
        </pc:sldMkLst>
        <pc:spChg chg="mod">
          <ac:chgData name="ソン　スイン" userId="S::8012425@school.city.osaka.jp::8539b845-6995-47ed-b379-53d4b3eac51b" providerId="AD" clId="Web-{082CF1A2-E5BA-480D-AC63-C654DF21858D}" dt="2024-03-07T05:39:47.088" v="26" actId="20577"/>
          <ac:spMkLst>
            <pc:docMk/>
            <pc:sldMk cId="4099798585" sldId="265"/>
            <ac:spMk id="2" creationId="{2C90C074-10CB-55BD-F95A-9229254E9B3B}"/>
          </ac:spMkLst>
        </pc:spChg>
        <pc:spChg chg="mod">
          <ac:chgData name="ソン　スイン" userId="S::8012425@school.city.osaka.jp::8539b845-6995-47ed-b379-53d4b3eac51b" providerId="AD" clId="Web-{082CF1A2-E5BA-480D-AC63-C654DF21858D}" dt="2024-03-07T05:38:59.352" v="7" actId="20577"/>
          <ac:spMkLst>
            <pc:docMk/>
            <pc:sldMk cId="4099798585" sldId="265"/>
            <ac:spMk id="4" creationId="{AED47D69-60D3-D3E6-3555-6CD8240DA8DF}"/>
          </ac:spMkLst>
        </pc:spChg>
      </pc:sldChg>
      <pc:sldChg chg="modSp">
        <pc:chgData name="ソン　スイン" userId="S::8012425@school.city.osaka.jp::8539b845-6995-47ed-b379-53d4b3eac51b" providerId="AD" clId="Web-{082CF1A2-E5BA-480D-AC63-C654DF21858D}" dt="2024-03-07T05:35:45.753" v="2" actId="1076"/>
        <pc:sldMkLst>
          <pc:docMk/>
          <pc:sldMk cId="2623910897" sldId="269"/>
        </pc:sldMkLst>
        <pc:picChg chg="mod">
          <ac:chgData name="ソン　スイン" userId="S::8012425@school.city.osaka.jp::8539b845-6995-47ed-b379-53d4b3eac51b" providerId="AD" clId="Web-{082CF1A2-E5BA-480D-AC63-C654DF21858D}" dt="2024-03-07T05:35:45.753" v="2" actId="1076"/>
          <ac:picMkLst>
            <pc:docMk/>
            <pc:sldMk cId="2623910897" sldId="269"/>
            <ac:picMk id="9" creationId="{55F645E1-D56A-AB70-27A8-CB6F7B818379}"/>
          </ac:picMkLst>
        </pc:picChg>
      </pc:sldChg>
      <pc:sldChg chg="addSp delSp modSp">
        <pc:chgData name="ソン　スイン" userId="S::8012425@school.city.osaka.jp::8539b845-6995-47ed-b379-53d4b3eac51b" providerId="AD" clId="Web-{082CF1A2-E5BA-480D-AC63-C654DF21858D}" dt="2024-03-07T05:46:09.599" v="48" actId="1076"/>
        <pc:sldMkLst>
          <pc:docMk/>
          <pc:sldMk cId="4220891781" sldId="270"/>
        </pc:sldMkLst>
        <pc:spChg chg="mod">
          <ac:chgData name="ソン　スイン" userId="S::8012425@school.city.osaka.jp::8539b845-6995-47ed-b379-53d4b3eac51b" providerId="AD" clId="Web-{082CF1A2-E5BA-480D-AC63-C654DF21858D}" dt="2024-03-07T05:42:49.312" v="34" actId="1076"/>
          <ac:spMkLst>
            <pc:docMk/>
            <pc:sldMk cId="4220891781" sldId="270"/>
            <ac:spMk id="8" creationId="{5F4718E3-30C1-3F9D-7243-4AAC78ADEFE3}"/>
          </ac:spMkLst>
        </pc:spChg>
        <pc:spChg chg="del">
          <ac:chgData name="ソン　スイン" userId="S::8012425@school.city.osaka.jp::8539b845-6995-47ed-b379-53d4b3eac51b" providerId="AD" clId="Web-{082CF1A2-E5BA-480D-AC63-C654DF21858D}" dt="2024-03-07T05:42:20.717" v="28"/>
          <ac:spMkLst>
            <pc:docMk/>
            <pc:sldMk cId="4220891781" sldId="270"/>
            <ac:spMk id="12" creationId="{43047215-2EE8-0CF4-8DBC-A28442B1E47E}"/>
          </ac:spMkLst>
        </pc:spChg>
        <pc:picChg chg="add mod ord modCrop">
          <ac:chgData name="ソン　スイン" userId="S::8012425@school.city.osaka.jp::8539b845-6995-47ed-b379-53d4b3eac51b" providerId="AD" clId="Web-{082CF1A2-E5BA-480D-AC63-C654DF21858D}" dt="2024-03-07T05:46:09.599" v="48" actId="1076"/>
          <ac:picMkLst>
            <pc:docMk/>
            <pc:sldMk cId="4220891781" sldId="270"/>
            <ac:picMk id="2" creationId="{747B3268-134C-80CC-794D-A2489C0C930B}"/>
          </ac:picMkLst>
        </pc:picChg>
      </pc:sldChg>
      <pc:sldChg chg="modSp">
        <pc:chgData name="ソン　スイン" userId="S::8012425@school.city.osaka.jp::8539b845-6995-47ed-b379-53d4b3eac51b" providerId="AD" clId="Web-{082CF1A2-E5BA-480D-AC63-C654DF21858D}" dt="2024-03-07T05:40:07.276" v="27" actId="1076"/>
        <pc:sldMkLst>
          <pc:docMk/>
          <pc:sldMk cId="1650192847" sldId="271"/>
        </pc:sldMkLst>
        <pc:spChg chg="mod">
          <ac:chgData name="ソン　スイン" userId="S::8012425@school.city.osaka.jp::8539b845-6995-47ed-b379-53d4b3eac51b" providerId="AD" clId="Web-{082CF1A2-E5BA-480D-AC63-C654DF21858D}" dt="2024-03-07T05:40:07.276" v="27" actId="1076"/>
          <ac:spMkLst>
            <pc:docMk/>
            <pc:sldMk cId="1650192847" sldId="271"/>
            <ac:spMk id="5" creationId="{AA7189A0-5E4D-99F4-E65D-E465A386A29F}"/>
          </ac:spMkLst>
        </pc:spChg>
      </pc:sldChg>
      <pc:sldChg chg="ord">
        <pc:chgData name="ソン　スイン" userId="S::8012425@school.city.osaka.jp::8539b845-6995-47ed-b379-53d4b3eac51b" providerId="AD" clId="Web-{082CF1A2-E5BA-480D-AC63-C654DF21858D}" dt="2024-03-07T05:35:54.675" v="4"/>
        <pc:sldMkLst>
          <pc:docMk/>
          <pc:sldMk cId="3759312376" sldId="272"/>
        </pc:sldMkLst>
      </pc:sldChg>
    </pc:docChg>
  </pc:docChgLst>
  <pc:docChgLst>
    <pc:chgData name="ハナワ　ヨネ" userId="S::4566670@school.city.osaka.jp::ab7bd9fe-1739-4772-9f78-08922368351e" providerId="AD" clId="Web-{7E46C8A7-BD6A-47FC-B902-50F4E13DF68D}"/>
    <pc:docChg chg="addSld delSld modSld sldOrd">
      <pc:chgData name="ハナワ　ヨネ" userId="S::4566670@school.city.osaka.jp::ab7bd9fe-1739-4772-9f78-08922368351e" providerId="AD" clId="Web-{7E46C8A7-BD6A-47FC-B902-50F4E13DF68D}" dt="2024-03-04T05:43:17.808" v="20"/>
      <pc:docMkLst>
        <pc:docMk/>
      </pc:docMkLst>
      <pc:sldChg chg="modSp">
        <pc:chgData name="ハナワ　ヨネ" userId="S::4566670@school.city.osaka.jp::ab7bd9fe-1739-4772-9f78-08922368351e" providerId="AD" clId="Web-{7E46C8A7-BD6A-47FC-B902-50F4E13DF68D}" dt="2024-03-04T05:41:36.930" v="17" actId="20577"/>
        <pc:sldMkLst>
          <pc:docMk/>
          <pc:sldMk cId="3435354014" sldId="260"/>
        </pc:sldMkLst>
        <pc:spChg chg="mod">
          <ac:chgData name="ハナワ　ヨネ" userId="S::4566670@school.city.osaka.jp::ab7bd9fe-1739-4772-9f78-08922368351e" providerId="AD" clId="Web-{7E46C8A7-BD6A-47FC-B902-50F4E13DF68D}" dt="2024-03-04T05:41:36.930" v="17" actId="20577"/>
          <ac:spMkLst>
            <pc:docMk/>
            <pc:sldMk cId="3435354014" sldId="260"/>
            <ac:spMk id="2" creationId="{E827288E-7C2D-0D4B-338B-D987A847FDF9}"/>
          </ac:spMkLst>
        </pc:spChg>
        <pc:spChg chg="mod">
          <ac:chgData name="ハナワ　ヨネ" userId="S::4566670@school.city.osaka.jp::ab7bd9fe-1739-4772-9f78-08922368351e" providerId="AD" clId="Web-{7E46C8A7-BD6A-47FC-B902-50F4E13DF68D}" dt="2024-03-04T05:41:07.617" v="15" actId="1076"/>
          <ac:spMkLst>
            <pc:docMk/>
            <pc:sldMk cId="3435354014" sldId="260"/>
            <ac:spMk id="3" creationId="{F82A339D-8D58-BF2E-E5A7-BDEBCBEDC87F}"/>
          </ac:spMkLst>
        </pc:spChg>
      </pc:sldChg>
      <pc:sldChg chg="del">
        <pc:chgData name="ハナワ　ヨネ" userId="S::4566670@school.city.osaka.jp::ab7bd9fe-1739-4772-9f78-08922368351e" providerId="AD" clId="Web-{7E46C8A7-BD6A-47FC-B902-50F4E13DF68D}" dt="2024-03-04T05:42:38.495" v="19"/>
        <pc:sldMkLst>
          <pc:docMk/>
          <pc:sldMk cId="4221627314" sldId="262"/>
        </pc:sldMkLst>
      </pc:sldChg>
      <pc:sldChg chg="ord">
        <pc:chgData name="ハナワ　ヨネ" userId="S::4566670@school.city.osaka.jp::ab7bd9fe-1739-4772-9f78-08922368351e" providerId="AD" clId="Web-{7E46C8A7-BD6A-47FC-B902-50F4E13DF68D}" dt="2024-03-04T05:41:47.931" v="18"/>
        <pc:sldMkLst>
          <pc:docMk/>
          <pc:sldMk cId="3638509541" sldId="263"/>
        </pc:sldMkLst>
      </pc:sldChg>
      <pc:sldChg chg="new">
        <pc:chgData name="ハナワ　ヨネ" userId="S::4566670@school.city.osaka.jp::ab7bd9fe-1739-4772-9f78-08922368351e" providerId="AD" clId="Web-{7E46C8A7-BD6A-47FC-B902-50F4E13DF68D}" dt="2024-03-04T05:43:17.808" v="20"/>
        <pc:sldMkLst>
          <pc:docMk/>
          <pc:sldMk cId="2150166944" sldId="265"/>
        </pc:sldMkLst>
      </pc:sldChg>
    </pc:docChg>
  </pc:docChgLst>
  <pc:docChgLst>
    <pc:chgData name="アカオ　コウタ" userId="S::6328351@school.city.osaka.jp::c9f77f8f-ee43-41dc-903e-995bb0bc5fbd" providerId="AD" clId="Web-{6661B429-F48A-4FED-8246-A417281CA069}"/>
    <pc:docChg chg="modSld sldOrd">
      <pc:chgData name="アカオ　コウタ" userId="S::6328351@school.city.osaka.jp::c9f77f8f-ee43-41dc-903e-995bb0bc5fbd" providerId="AD" clId="Web-{6661B429-F48A-4FED-8246-A417281CA069}" dt="2024-02-21T06:06:08.578" v="43"/>
      <pc:docMkLst>
        <pc:docMk/>
      </pc:docMkLst>
      <pc:sldChg chg="modSp ord">
        <pc:chgData name="アカオ　コウタ" userId="S::6328351@school.city.osaka.jp::c9f77f8f-ee43-41dc-903e-995bb0bc5fbd" providerId="AD" clId="Web-{6661B429-F48A-4FED-8246-A417281CA069}" dt="2024-02-21T06:06:08.578" v="43"/>
        <pc:sldMkLst>
          <pc:docMk/>
          <pc:sldMk cId="712232111" sldId="256"/>
        </pc:sldMkLst>
        <pc:spChg chg="mod">
          <ac:chgData name="アカオ　コウタ" userId="S::6328351@school.city.osaka.jp::c9f77f8f-ee43-41dc-903e-995bb0bc5fbd" providerId="AD" clId="Web-{6661B429-F48A-4FED-8246-A417281CA069}" dt="2024-02-21T05:48:35.603" v="5" actId="20577"/>
          <ac:spMkLst>
            <pc:docMk/>
            <pc:sldMk cId="712232111" sldId="256"/>
            <ac:spMk id="2" creationId="{F30AC12E-03AC-4B63-8190-0C2BF72D065D}"/>
          </ac:spMkLst>
        </pc:spChg>
      </pc:sldChg>
      <pc:sldChg chg="addSp modSp">
        <pc:chgData name="アカオ　コウタ" userId="S::6328351@school.city.osaka.jp::c9f77f8f-ee43-41dc-903e-995bb0bc5fbd" providerId="AD" clId="Web-{6661B429-F48A-4FED-8246-A417281CA069}" dt="2024-02-21T06:05:44.234" v="42" actId="1076"/>
        <pc:sldMkLst>
          <pc:docMk/>
          <pc:sldMk cId="3435354014" sldId="260"/>
        </pc:sldMkLst>
        <pc:picChg chg="add mod">
          <ac:chgData name="アカオ　コウタ" userId="S::6328351@school.city.osaka.jp::c9f77f8f-ee43-41dc-903e-995bb0bc5fbd" providerId="AD" clId="Web-{6661B429-F48A-4FED-8246-A417281CA069}" dt="2024-02-21T06:04:25.311" v="25" actId="1076"/>
          <ac:picMkLst>
            <pc:docMk/>
            <pc:sldMk cId="3435354014" sldId="260"/>
            <ac:picMk id="5" creationId="{6FD19F0E-486D-1F4D-F2FC-D2DD86F19E72}"/>
          </ac:picMkLst>
        </pc:picChg>
        <pc:picChg chg="add mod">
          <ac:chgData name="アカオ　コウタ" userId="S::6328351@school.city.osaka.jp::c9f77f8f-ee43-41dc-903e-995bb0bc5fbd" providerId="AD" clId="Web-{6661B429-F48A-4FED-8246-A417281CA069}" dt="2024-02-21T06:05:44.234" v="42" actId="1076"/>
          <ac:picMkLst>
            <pc:docMk/>
            <pc:sldMk cId="3435354014" sldId="260"/>
            <ac:picMk id="6" creationId="{CE97DDCA-CD68-6B82-A0A1-07B0D50D1D09}"/>
          </ac:picMkLst>
        </pc:picChg>
      </pc:sldChg>
    </pc:docChg>
  </pc:docChgLst>
  <pc:docChgLst>
    <pc:chgData name="ソン　スイン" userId="S::8012425@school.city.osaka.jp::8539b845-6995-47ed-b379-53d4b3eac51b" providerId="AD" clId="Web-{A2ECAB43-DA6B-40FB-B4D3-F1E77A41662C}"/>
    <pc:docChg chg="modSld">
      <pc:chgData name="ソン　スイン" userId="S::8012425@school.city.osaka.jp::8539b845-6995-47ed-b379-53d4b3eac51b" providerId="AD" clId="Web-{A2ECAB43-DA6B-40FB-B4D3-F1E77A41662C}" dt="2024-03-04T05:32:55.096" v="10" actId="20577"/>
      <pc:docMkLst>
        <pc:docMk/>
      </pc:docMkLst>
      <pc:sldChg chg="modSp">
        <pc:chgData name="ソン　スイン" userId="S::8012425@school.city.osaka.jp::8539b845-6995-47ed-b379-53d4b3eac51b" providerId="AD" clId="Web-{A2ECAB43-DA6B-40FB-B4D3-F1E77A41662C}" dt="2024-03-04T05:32:55.096" v="10" actId="20577"/>
        <pc:sldMkLst>
          <pc:docMk/>
          <pc:sldMk cId="3638509541" sldId="263"/>
        </pc:sldMkLst>
        <pc:spChg chg="mod">
          <ac:chgData name="ソン　スイン" userId="S::8012425@school.city.osaka.jp::8539b845-6995-47ed-b379-53d4b3eac51b" providerId="AD" clId="Web-{A2ECAB43-DA6B-40FB-B4D3-F1E77A41662C}" dt="2024-03-04T05:32:55.096" v="10" actId="20577"/>
          <ac:spMkLst>
            <pc:docMk/>
            <pc:sldMk cId="3638509541" sldId="263"/>
            <ac:spMk id="4" creationId="{2C91F5C7-9230-22B7-B8E5-F05A7A7073A2}"/>
          </ac:spMkLst>
        </pc:spChg>
      </pc:sldChg>
    </pc:docChg>
  </pc:docChgLst>
  <pc:docChgLst>
    <pc:chgData name="ハナワ　ヨネ" userId="S::4566670@school.city.osaka.jp::ab7bd9fe-1739-4772-9f78-08922368351e" providerId="AD" clId="Web-{B475683A-2815-4F69-A722-E3E383C28055}"/>
    <pc:docChg chg="delSld modSld">
      <pc:chgData name="ハナワ　ヨネ" userId="S::4566670@school.city.osaka.jp::ab7bd9fe-1739-4772-9f78-08922368351e" providerId="AD" clId="Web-{B475683A-2815-4F69-A722-E3E383C28055}" dt="2024-03-07T05:45:46.376" v="85"/>
      <pc:docMkLst>
        <pc:docMk/>
      </pc:docMkLst>
      <pc:sldChg chg="del">
        <pc:chgData name="ハナワ　ヨネ" userId="S::4566670@school.city.osaka.jp::ab7bd9fe-1739-4772-9f78-08922368351e" providerId="AD" clId="Web-{B475683A-2815-4F69-A722-E3E383C28055}" dt="2024-03-07T05:45:46.376" v="85"/>
        <pc:sldMkLst>
          <pc:docMk/>
          <pc:sldMk cId="4099798585" sldId="265"/>
        </pc:sldMkLst>
      </pc:sldChg>
      <pc:sldChg chg="modSp">
        <pc:chgData name="ハナワ　ヨネ" userId="S::4566670@school.city.osaka.jp::ab7bd9fe-1739-4772-9f78-08922368351e" providerId="AD" clId="Web-{B475683A-2815-4F69-A722-E3E383C28055}" dt="2024-03-07T05:45:36.142" v="84" actId="14100"/>
        <pc:sldMkLst>
          <pc:docMk/>
          <pc:sldMk cId="4220891781" sldId="270"/>
        </pc:sldMkLst>
        <pc:spChg chg="mod">
          <ac:chgData name="ハナワ　ヨネ" userId="S::4566670@school.city.osaka.jp::ab7bd9fe-1739-4772-9f78-08922368351e" providerId="AD" clId="Web-{B475683A-2815-4F69-A722-E3E383C28055}" dt="2024-03-07T05:45:08.970" v="77" actId="20577"/>
          <ac:spMkLst>
            <pc:docMk/>
            <pc:sldMk cId="4220891781" sldId="270"/>
            <ac:spMk id="8" creationId="{5F4718E3-30C1-3F9D-7243-4AAC78ADEFE3}"/>
          </ac:spMkLst>
        </pc:spChg>
        <pc:picChg chg="mod">
          <ac:chgData name="ハナワ　ヨネ" userId="S::4566670@school.city.osaka.jp::ab7bd9fe-1739-4772-9f78-08922368351e" providerId="AD" clId="Web-{B475683A-2815-4F69-A722-E3E383C28055}" dt="2024-03-07T05:45:36.142" v="84" actId="14100"/>
          <ac:picMkLst>
            <pc:docMk/>
            <pc:sldMk cId="4220891781" sldId="270"/>
            <ac:picMk id="2" creationId="{747B3268-134C-80CC-794D-A2489C0C930B}"/>
          </ac:picMkLst>
        </pc:picChg>
      </pc:sldChg>
      <pc:sldChg chg="addSp modSp addAnim delAnim">
        <pc:chgData name="ハナワ　ヨネ" userId="S::4566670@school.city.osaka.jp::ab7bd9fe-1739-4772-9f78-08922368351e" providerId="AD" clId="Web-{B475683A-2815-4F69-A722-E3E383C28055}" dt="2024-03-07T05:43:28.531" v="76"/>
        <pc:sldMkLst>
          <pc:docMk/>
          <pc:sldMk cId="3759312376" sldId="272"/>
        </pc:sldMkLst>
        <pc:spChg chg="mod">
          <ac:chgData name="ハナワ　ヨネ" userId="S::4566670@school.city.osaka.jp::ab7bd9fe-1739-4772-9f78-08922368351e" providerId="AD" clId="Web-{B475683A-2815-4F69-A722-E3E383C28055}" dt="2024-03-07T05:42:56.203" v="69" actId="1076"/>
          <ac:spMkLst>
            <pc:docMk/>
            <pc:sldMk cId="3759312376" sldId="272"/>
            <ac:spMk id="2" creationId="{ABA7C05A-B3AB-205A-4E81-A11258D59313}"/>
          </ac:spMkLst>
        </pc:spChg>
        <pc:spChg chg="add mod">
          <ac:chgData name="ハナワ　ヨネ" userId="S::4566670@school.city.osaka.jp::ab7bd9fe-1739-4772-9f78-08922368351e" providerId="AD" clId="Web-{B475683A-2815-4F69-A722-E3E383C28055}" dt="2024-03-07T05:42:23.077" v="60" actId="1076"/>
          <ac:spMkLst>
            <pc:docMk/>
            <pc:sldMk cId="3759312376" sldId="272"/>
            <ac:spMk id="5" creationId="{BF2CAAB4-1064-1DEC-DA66-B69868429139}"/>
          </ac:spMkLst>
        </pc:spChg>
        <pc:spChg chg="mod">
          <ac:chgData name="ハナワ　ヨネ" userId="S::4566670@school.city.osaka.jp::ab7bd9fe-1739-4772-9f78-08922368351e" providerId="AD" clId="Web-{B475683A-2815-4F69-A722-E3E383C28055}" dt="2024-03-07T05:43:02.609" v="70" actId="1076"/>
          <ac:spMkLst>
            <pc:docMk/>
            <pc:sldMk cId="3759312376" sldId="272"/>
            <ac:spMk id="6" creationId="{AE690B07-B288-F9E4-94C3-38CED474ACBD}"/>
          </ac:spMkLst>
        </pc:spChg>
        <pc:picChg chg="mod">
          <ac:chgData name="ハナワ　ヨネ" userId="S::4566670@school.city.osaka.jp::ab7bd9fe-1739-4772-9f78-08922368351e" providerId="AD" clId="Web-{B475683A-2815-4F69-A722-E3E383C28055}" dt="2024-03-07T05:42:38.453" v="65" actId="1076"/>
          <ac:picMkLst>
            <pc:docMk/>
            <pc:sldMk cId="3759312376" sldId="272"/>
            <ac:picMk id="3" creationId="{61E636F2-35C2-CFDF-0241-187F4BD8FDB7}"/>
          </ac:picMkLst>
        </pc:picChg>
        <pc:picChg chg="mod">
          <ac:chgData name="ハナワ　ヨネ" userId="S::4566670@school.city.osaka.jp::ab7bd9fe-1739-4772-9f78-08922368351e" providerId="AD" clId="Web-{B475683A-2815-4F69-A722-E3E383C28055}" dt="2024-03-07T05:42:32.468" v="63" actId="1076"/>
          <ac:picMkLst>
            <pc:docMk/>
            <pc:sldMk cId="3759312376" sldId="272"/>
            <ac:picMk id="4" creationId="{8F51C3EF-D98D-1010-1444-B2924F71B02C}"/>
          </ac:picMkLst>
        </pc:picChg>
      </pc:sldChg>
    </pc:docChg>
  </pc:docChgLst>
  <pc:docChgLst>
    <pc:chgData name="ハナワ　ヨネ" userId="S::4566670@school.city.osaka.jp::ab7bd9fe-1739-4772-9f78-08922368351e" providerId="AD" clId="Web-{2DA42946-25D5-4B5E-A5D3-9308C15AB31E}"/>
    <pc:docChg chg="modSld sldOrd">
      <pc:chgData name="ハナワ　ヨネ" userId="S::4566670@school.city.osaka.jp::ab7bd9fe-1739-4772-9f78-08922368351e" providerId="AD" clId="Web-{2DA42946-25D5-4B5E-A5D3-9308C15AB31E}" dt="2024-02-21T06:12:34.944" v="162" actId="1076"/>
      <pc:docMkLst>
        <pc:docMk/>
      </pc:docMkLst>
      <pc:sldChg chg="delSp modSp mod ord modClrScheme chgLayout">
        <pc:chgData name="ハナワ　ヨネ" userId="S::4566670@school.city.osaka.jp::ab7bd9fe-1739-4772-9f78-08922368351e" providerId="AD" clId="Web-{2DA42946-25D5-4B5E-A5D3-9308C15AB31E}" dt="2024-02-21T06:12:34.944" v="162" actId="1076"/>
        <pc:sldMkLst>
          <pc:docMk/>
          <pc:sldMk cId="3435354014" sldId="260"/>
        </pc:sldMkLst>
        <pc:spChg chg="mod ord">
          <ac:chgData name="ハナワ　ヨネ" userId="S::4566670@school.city.osaka.jp::ab7bd9fe-1739-4772-9f78-08922368351e" providerId="AD" clId="Web-{2DA42946-25D5-4B5E-A5D3-9308C15AB31E}" dt="2024-02-21T06:08:00.374" v="146" actId="1076"/>
          <ac:spMkLst>
            <pc:docMk/>
            <pc:sldMk cId="3435354014" sldId="260"/>
            <ac:spMk id="2" creationId="{E827288E-7C2D-0D4B-338B-D987A847FDF9}"/>
          </ac:spMkLst>
        </pc:spChg>
        <pc:spChg chg="mod ord">
          <ac:chgData name="ハナワ　ヨネ" userId="S::4566670@school.city.osaka.jp::ab7bd9fe-1739-4772-9f78-08922368351e" providerId="AD" clId="Web-{2DA42946-25D5-4B5E-A5D3-9308C15AB31E}" dt="2024-02-21T06:09:35.267" v="158" actId="20577"/>
          <ac:spMkLst>
            <pc:docMk/>
            <pc:sldMk cId="3435354014" sldId="260"/>
            <ac:spMk id="3" creationId="{F82A339D-8D58-BF2E-E5A7-BDEBCBEDC87F}"/>
          </ac:spMkLst>
        </pc:spChg>
        <pc:spChg chg="del">
          <ac:chgData name="ハナワ　ヨネ" userId="S::4566670@school.city.osaka.jp::ab7bd9fe-1739-4772-9f78-08922368351e" providerId="AD" clId="Web-{2DA42946-25D5-4B5E-A5D3-9308C15AB31E}" dt="2024-02-21T05:51:30.365" v="0"/>
          <ac:spMkLst>
            <pc:docMk/>
            <pc:sldMk cId="3435354014" sldId="260"/>
            <ac:spMk id="4" creationId="{DF8B0FE0-9651-96EE-00FF-542853CDBF8D}"/>
          </ac:spMkLst>
        </pc:spChg>
        <pc:picChg chg="del mod">
          <ac:chgData name="ハナワ　ヨネ" userId="S::4566670@school.city.osaka.jp::ab7bd9fe-1739-4772-9f78-08922368351e" providerId="AD" clId="Web-{2DA42946-25D5-4B5E-A5D3-9308C15AB31E}" dt="2024-02-21T06:04:30.822" v="127"/>
          <ac:picMkLst>
            <pc:docMk/>
            <pc:sldMk cId="3435354014" sldId="260"/>
            <ac:picMk id="5" creationId="{6FD19F0E-486D-1F4D-F2FC-D2DD86F19E72}"/>
          </ac:picMkLst>
        </pc:picChg>
        <pc:picChg chg="mod">
          <ac:chgData name="ハナワ　ヨネ" userId="S::4566670@school.city.osaka.jp::ab7bd9fe-1739-4772-9f78-08922368351e" providerId="AD" clId="Web-{2DA42946-25D5-4B5E-A5D3-9308C15AB31E}" dt="2024-02-21T06:12:34.944" v="162" actId="1076"/>
          <ac:picMkLst>
            <pc:docMk/>
            <pc:sldMk cId="3435354014" sldId="260"/>
            <ac:picMk id="6" creationId="{CE97DDCA-CD68-6B82-A0A1-07B0D50D1D09}"/>
          </ac:picMkLst>
        </pc:picChg>
      </pc:sldChg>
    </pc:docChg>
  </pc:docChgLst>
  <pc:docChgLst>
    <pc:chgData name="ハナワ　ヨネ" userId="S::4566670@school.city.osaka.jp::ab7bd9fe-1739-4772-9f78-08922368351e" providerId="AD" clId="Web-{F8C83C21-42EA-4E2A-9E11-5B5C484326BF}"/>
    <pc:docChg chg="modSld">
      <pc:chgData name="ハナワ　ヨネ" userId="S::4566670@school.city.osaka.jp::ab7bd9fe-1739-4772-9f78-08922368351e" providerId="AD" clId="Web-{F8C83C21-42EA-4E2A-9E11-5B5C484326BF}" dt="2024-03-06T15:30:48.692" v="19" actId="1076"/>
      <pc:docMkLst>
        <pc:docMk/>
      </pc:docMkLst>
      <pc:sldChg chg="addSp delSp modSp">
        <pc:chgData name="ハナワ　ヨネ" userId="S::4566670@school.city.osaka.jp::ab7bd9fe-1739-4772-9f78-08922368351e" providerId="AD" clId="Web-{F8C83C21-42EA-4E2A-9E11-5B5C484326BF}" dt="2024-03-06T15:30:48.692" v="19" actId="1076"/>
        <pc:sldMkLst>
          <pc:docMk/>
          <pc:sldMk cId="3759312376" sldId="272"/>
        </pc:sldMkLst>
        <pc:spChg chg="del mod">
          <ac:chgData name="ハナワ　ヨネ" userId="S::4566670@school.city.osaka.jp::ab7bd9fe-1739-4772-9f78-08922368351e" providerId="AD" clId="Web-{F8C83C21-42EA-4E2A-9E11-5B5C484326BF}" dt="2024-03-06T15:29:58.238" v="6"/>
          <ac:spMkLst>
            <pc:docMk/>
            <pc:sldMk cId="3759312376" sldId="272"/>
            <ac:spMk id="3" creationId="{96C10B43-3629-E459-4217-0CAAE6E5FE3A}"/>
          </ac:spMkLst>
        </pc:spChg>
        <pc:spChg chg="add mod">
          <ac:chgData name="ハナワ　ヨネ" userId="S::4566670@school.city.osaka.jp::ab7bd9fe-1739-4772-9f78-08922368351e" providerId="AD" clId="Web-{F8C83C21-42EA-4E2A-9E11-5B5C484326BF}" dt="2024-03-06T15:30:45.005" v="18" actId="1076"/>
          <ac:spMkLst>
            <pc:docMk/>
            <pc:sldMk cId="3759312376" sldId="272"/>
            <ac:spMk id="6" creationId="{AE690B07-B288-F9E4-94C3-38CED474ACBD}"/>
          </ac:spMkLst>
        </pc:spChg>
        <pc:picChg chg="add mod">
          <ac:chgData name="ハナワ　ヨネ" userId="S::4566670@school.city.osaka.jp::ab7bd9fe-1739-4772-9f78-08922368351e" providerId="AD" clId="Web-{F8C83C21-42EA-4E2A-9E11-5B5C484326BF}" dt="2024-03-06T15:30:48.692" v="19" actId="1076"/>
          <ac:picMkLst>
            <pc:docMk/>
            <pc:sldMk cId="3759312376" sldId="272"/>
            <ac:picMk id="4" creationId="{8F51C3EF-D98D-1010-1444-B2924F71B02C}"/>
          </ac:picMkLst>
        </pc:picChg>
      </pc:sldChg>
    </pc:docChg>
  </pc:docChgLst>
  <pc:docChgLst>
    <pc:chgData name="アカオ　コウタ" userId="S::6328351@school.city.osaka.jp::c9f77f8f-ee43-41dc-903e-995bb0bc5fbd" providerId="AD" clId="Web-{3FBB78B2-FE67-4353-AE43-C2A3A45CE971}"/>
    <pc:docChg chg="sldOrd">
      <pc:chgData name="アカオ　コウタ" userId="S::6328351@school.city.osaka.jp::c9f77f8f-ee43-41dc-903e-995bb0bc5fbd" providerId="AD" clId="Web-{3FBB78B2-FE67-4353-AE43-C2A3A45CE971}" dt="2024-03-12T03:31:31.116" v="1"/>
      <pc:docMkLst>
        <pc:docMk/>
      </pc:docMkLst>
      <pc:sldChg chg="ord">
        <pc:chgData name="アカオ　コウタ" userId="S::6328351@school.city.osaka.jp::c9f77f8f-ee43-41dc-903e-995bb0bc5fbd" providerId="AD" clId="Web-{3FBB78B2-FE67-4353-AE43-C2A3A45CE971}" dt="2024-03-12T03:31:31.116" v="1"/>
        <pc:sldMkLst>
          <pc:docMk/>
          <pc:sldMk cId="565574485" sldId="275"/>
        </pc:sldMkLst>
      </pc:sldChg>
    </pc:docChg>
  </pc:docChgLst>
  <pc:docChgLst>
    <pc:chgData name="ソン　スイン" userId="S::8012425@school.city.osaka.jp::8539b845-6995-47ed-b379-53d4b3eac51b" providerId="AD" clId="Web-{B5D6DA37-7BC1-422B-AC95-7C5B56AC1CFF}"/>
    <pc:docChg chg="modSld sldOrd">
      <pc:chgData name="ソン　スイン" userId="S::8012425@school.city.osaka.jp::8539b845-6995-47ed-b379-53d4b3eac51b" providerId="AD" clId="Web-{B5D6DA37-7BC1-422B-AC95-7C5B56AC1CFF}" dt="2024-02-22T06:18:51.750" v="54"/>
      <pc:docMkLst>
        <pc:docMk/>
      </pc:docMkLst>
      <pc:sldChg chg="ord">
        <pc:chgData name="ソン　スイン" userId="S::8012425@school.city.osaka.jp::8539b845-6995-47ed-b379-53d4b3eac51b" providerId="AD" clId="Web-{B5D6DA37-7BC1-422B-AC95-7C5B56AC1CFF}" dt="2024-02-22T05:46:03.380" v="12"/>
        <pc:sldMkLst>
          <pc:docMk/>
          <pc:sldMk cId="712232111" sldId="256"/>
        </pc:sldMkLst>
      </pc:sldChg>
      <pc:sldChg chg="addSp delSp modSp">
        <pc:chgData name="ソン　スイン" userId="S::8012425@school.city.osaka.jp::8539b845-6995-47ed-b379-53d4b3eac51b" providerId="AD" clId="Web-{B5D6DA37-7BC1-422B-AC95-7C5B56AC1CFF}" dt="2024-02-22T05:55:38.616" v="28"/>
        <pc:sldMkLst>
          <pc:docMk/>
          <pc:sldMk cId="1839983986" sldId="259"/>
        </pc:sldMkLst>
        <pc:picChg chg="add del mod">
          <ac:chgData name="ソン　スイン" userId="S::8012425@school.city.osaka.jp::8539b845-6995-47ed-b379-53d4b3eac51b" providerId="AD" clId="Web-{B5D6DA37-7BC1-422B-AC95-7C5B56AC1CFF}" dt="2024-02-22T05:55:38.616" v="28"/>
          <ac:picMkLst>
            <pc:docMk/>
            <pc:sldMk cId="1839983986" sldId="259"/>
            <ac:picMk id="6" creationId="{CEE462CE-AE59-DB32-161B-FB5B6DAB9F22}"/>
          </ac:picMkLst>
        </pc:picChg>
      </pc:sldChg>
      <pc:sldChg chg="addSp delSp modSp">
        <pc:chgData name="ソン　スイン" userId="S::8012425@school.city.osaka.jp::8539b845-6995-47ed-b379-53d4b3eac51b" providerId="AD" clId="Web-{B5D6DA37-7BC1-422B-AC95-7C5B56AC1CFF}" dt="2024-02-22T06:18:51.750" v="54"/>
        <pc:sldMkLst>
          <pc:docMk/>
          <pc:sldMk cId="3435354014" sldId="260"/>
        </pc:sldMkLst>
        <pc:picChg chg="mod ord">
          <ac:chgData name="ソン　スイン" userId="S::8012425@school.city.osaka.jp::8539b845-6995-47ed-b379-53d4b3eac51b" providerId="AD" clId="Web-{B5D6DA37-7BC1-422B-AC95-7C5B56AC1CFF}" dt="2024-02-22T05:50:49.154" v="18" actId="14100"/>
          <ac:picMkLst>
            <pc:docMk/>
            <pc:sldMk cId="3435354014" sldId="260"/>
            <ac:picMk id="4" creationId="{3D632022-3AE8-EF00-A76F-83CBA01F09D5}"/>
          </ac:picMkLst>
        </pc:picChg>
        <pc:picChg chg="add del mod ord">
          <ac:chgData name="ソン　スイン" userId="S::8012425@school.city.osaka.jp::8539b845-6995-47ed-b379-53d4b3eac51b" providerId="AD" clId="Web-{B5D6DA37-7BC1-422B-AC95-7C5B56AC1CFF}" dt="2024-02-22T06:18:51.750" v="54"/>
          <ac:picMkLst>
            <pc:docMk/>
            <pc:sldMk cId="3435354014" sldId="260"/>
            <ac:picMk id="4" creationId="{BA10EC66-EB7E-EE06-5B71-D5E0DC1C836D}"/>
          </ac:picMkLst>
        </pc:picChg>
        <pc:picChg chg="mod ord">
          <ac:chgData name="ソン　スイン" userId="S::8012425@school.city.osaka.jp::8539b845-6995-47ed-b379-53d4b3eac51b" providerId="AD" clId="Web-{B5D6DA37-7BC1-422B-AC95-7C5B56AC1CFF}" dt="2024-02-22T05:50:24.685" v="17" actId="1076"/>
          <ac:picMkLst>
            <pc:docMk/>
            <pc:sldMk cId="3435354014" sldId="260"/>
            <ac:picMk id="6" creationId="{CE97DDCA-CD68-6B82-A0A1-07B0D50D1D09}"/>
          </ac:picMkLst>
        </pc:picChg>
        <pc:picChg chg="ord">
          <ac:chgData name="ソン　スイン" userId="S::8012425@school.city.osaka.jp::8539b845-6995-47ed-b379-53d4b3eac51b" providerId="AD" clId="Web-{B5D6DA37-7BC1-422B-AC95-7C5B56AC1CFF}" dt="2024-02-22T05:59:17.013" v="29"/>
          <ac:picMkLst>
            <pc:docMk/>
            <pc:sldMk cId="3435354014" sldId="260"/>
            <ac:picMk id="7" creationId="{EE5AB5EF-361C-591C-2B94-7CBE2F93CDE8}"/>
          </ac:picMkLst>
        </pc:picChg>
        <pc:picChg chg="ord">
          <ac:chgData name="ソン　スイン" userId="S::8012425@school.city.osaka.jp::8539b845-6995-47ed-b379-53d4b3eac51b" providerId="AD" clId="Web-{B5D6DA37-7BC1-422B-AC95-7C5B56AC1CFF}" dt="2024-02-22T06:02:40.644" v="30"/>
          <ac:picMkLst>
            <pc:docMk/>
            <pc:sldMk cId="3435354014" sldId="260"/>
            <ac:picMk id="8" creationId="{6248CFA3-6471-20A0-BD16-E525BE759970}"/>
          </ac:picMkLst>
        </pc:picChg>
      </pc:sldChg>
    </pc:docChg>
  </pc:docChgLst>
  <pc:docChgLst>
    <pc:chgData name="アカオ　コウタ" userId="S::6328351@school.city.osaka.jp::c9f77f8f-ee43-41dc-903e-995bb0bc5fbd" providerId="AD" clId="Web-{E32EF32B-110D-490D-ABFA-509954E879AB}"/>
    <pc:docChg chg="modSld">
      <pc:chgData name="アカオ　コウタ" userId="S::6328351@school.city.osaka.jp::c9f77f8f-ee43-41dc-903e-995bb0bc5fbd" providerId="AD" clId="Web-{E32EF32B-110D-490D-ABFA-509954E879AB}" dt="2024-03-07T06:18:26.300" v="7"/>
      <pc:docMkLst>
        <pc:docMk/>
      </pc:docMkLst>
      <pc:sldChg chg="modAnim">
        <pc:chgData name="アカオ　コウタ" userId="S::6328351@school.city.osaka.jp::c9f77f8f-ee43-41dc-903e-995bb0bc5fbd" providerId="AD" clId="Web-{E32EF32B-110D-490D-ABFA-509954E879AB}" dt="2024-03-07T06:18:26.300" v="7"/>
        <pc:sldMkLst>
          <pc:docMk/>
          <pc:sldMk cId="712232111" sldId="256"/>
        </pc:sldMkLst>
      </pc:sldChg>
    </pc:docChg>
  </pc:docChgLst>
  <pc:docChgLst>
    <pc:chgData name="ソン　スイン" userId="S::8012425@school.city.osaka.jp::8539b845-6995-47ed-b379-53d4b3eac51b" providerId="AD" clId="Web-{20BEC1C8-50CA-46B1-86DE-BE9DF45B7236}"/>
    <pc:docChg chg="modSld">
      <pc:chgData name="ソン　スイン" userId="S::8012425@school.city.osaka.jp::8539b845-6995-47ed-b379-53d4b3eac51b" providerId="AD" clId="Web-{20BEC1C8-50CA-46B1-86DE-BE9DF45B7236}" dt="2024-03-07T06:07:34.544" v="34" actId="14100"/>
      <pc:docMkLst>
        <pc:docMk/>
      </pc:docMkLst>
      <pc:sldChg chg="addSp delSp modSp delAnim">
        <pc:chgData name="ソン　スイン" userId="S::8012425@school.city.osaka.jp::8539b845-6995-47ed-b379-53d4b3eac51b" providerId="AD" clId="Web-{20BEC1C8-50CA-46B1-86DE-BE9DF45B7236}" dt="2024-03-07T06:07:34.544" v="34" actId="14100"/>
        <pc:sldMkLst>
          <pc:docMk/>
          <pc:sldMk cId="4220891781" sldId="270"/>
        </pc:sldMkLst>
        <pc:spChg chg="mod">
          <ac:chgData name="ソン　スイン" userId="S::8012425@school.city.osaka.jp::8539b845-6995-47ed-b379-53d4b3eac51b" providerId="AD" clId="Web-{20BEC1C8-50CA-46B1-86DE-BE9DF45B7236}" dt="2024-03-07T05:57:54.433" v="9" actId="20577"/>
          <ac:spMkLst>
            <pc:docMk/>
            <pc:sldMk cId="4220891781" sldId="270"/>
            <ac:spMk id="6" creationId="{8E18DC5B-3569-B3AE-64D7-C7AC2371142A}"/>
          </ac:spMkLst>
        </pc:spChg>
        <pc:picChg chg="add mod modCrop">
          <ac:chgData name="ソン　スイン" userId="S::8012425@school.city.osaka.jp::8539b845-6995-47ed-b379-53d4b3eac51b" providerId="AD" clId="Web-{20BEC1C8-50CA-46B1-86DE-BE9DF45B7236}" dt="2024-03-07T06:07:34.544" v="34" actId="14100"/>
          <ac:picMkLst>
            <pc:docMk/>
            <pc:sldMk cId="4220891781" sldId="270"/>
            <ac:picMk id="2" creationId="{D2312778-48C5-BE05-88B9-74A54D36454A}"/>
          </ac:picMkLst>
        </pc:picChg>
        <pc:picChg chg="del mod">
          <ac:chgData name="ソン　スイン" userId="S::8012425@school.city.osaka.jp::8539b845-6995-47ed-b379-53d4b3eac51b" providerId="AD" clId="Web-{20BEC1C8-50CA-46B1-86DE-BE9DF45B7236}" dt="2024-03-07T06:02:08.909" v="10"/>
          <ac:picMkLst>
            <pc:docMk/>
            <pc:sldMk cId="4220891781" sldId="270"/>
            <ac:picMk id="4" creationId="{FB552056-7510-7493-01F7-631B6444A1AA}"/>
          </ac:picMkLst>
        </pc:picChg>
        <pc:inkChg chg="add del">
          <ac:chgData name="ソン　スイン" userId="S::8012425@school.city.osaka.jp::8539b845-6995-47ed-b379-53d4b3eac51b" providerId="AD" clId="Web-{20BEC1C8-50CA-46B1-86DE-BE9DF45B7236}" dt="2024-03-07T06:03:30.208" v="18"/>
          <ac:inkMkLst>
            <pc:docMk/>
            <pc:sldMk cId="4220891781" sldId="270"/>
            <ac:inkMk id="3" creationId="{A3874C4A-1245-F602-331B-E198AB50A353}"/>
          </ac:inkMkLst>
        </pc:inkChg>
        <pc:inkChg chg="add">
          <ac:chgData name="ソン　スイン" userId="S::8012425@school.city.osaka.jp::8539b845-6995-47ed-b379-53d4b3eac51b" providerId="AD" clId="Web-{20BEC1C8-50CA-46B1-86DE-BE9DF45B7236}" dt="2024-03-07T06:06:20.041" v="21"/>
          <ac:inkMkLst>
            <pc:docMk/>
            <pc:sldMk cId="4220891781" sldId="270"/>
            <ac:inkMk id="5" creationId="{B011C595-AB51-5A5D-F5A5-42E37E6231AC}"/>
          </ac:inkMkLst>
        </pc:inkChg>
        <pc:inkChg chg="add del">
          <ac:chgData name="ソン　スイン" userId="S::8012425@school.city.osaka.jp::8539b845-6995-47ed-b379-53d4b3eac51b" providerId="AD" clId="Web-{20BEC1C8-50CA-46B1-86DE-BE9DF45B7236}" dt="2024-03-07T06:06:24.448" v="25"/>
          <ac:inkMkLst>
            <pc:docMk/>
            <pc:sldMk cId="4220891781" sldId="270"/>
            <ac:inkMk id="6" creationId="{160E0F4A-9434-1E50-EFB2-47DD9D524F71}"/>
          </ac:inkMkLst>
        </pc:inkChg>
        <pc:inkChg chg="add del">
          <ac:chgData name="ソン　スイン" userId="S::8012425@school.city.osaka.jp::8539b845-6995-47ed-b379-53d4b3eac51b" providerId="AD" clId="Web-{20BEC1C8-50CA-46B1-86DE-BE9DF45B7236}" dt="2024-03-07T06:06:24.448" v="24"/>
          <ac:inkMkLst>
            <pc:docMk/>
            <pc:sldMk cId="4220891781" sldId="270"/>
            <ac:inkMk id="7" creationId="{32182EA8-C165-5BC5-D9EB-61DB2B359B37}"/>
          </ac:inkMkLst>
        </pc:inkChg>
        <pc:inkChg chg="add del">
          <ac:chgData name="ソン　スイン" userId="S::8012425@school.city.osaka.jp::8539b845-6995-47ed-b379-53d4b3eac51b" providerId="AD" clId="Web-{20BEC1C8-50CA-46B1-86DE-BE9DF45B7236}" dt="2024-03-07T06:06:38.933" v="29"/>
          <ac:inkMkLst>
            <pc:docMk/>
            <pc:sldMk cId="4220891781" sldId="270"/>
            <ac:inkMk id="9" creationId="{FEE7FAE0-50D3-24BE-0103-46781EA49B46}"/>
          </ac:inkMkLst>
        </pc:inkChg>
        <pc:inkChg chg="add del">
          <ac:chgData name="ソン　スイン" userId="S::8012425@school.city.osaka.jp::8539b845-6995-47ed-b379-53d4b3eac51b" providerId="AD" clId="Web-{20BEC1C8-50CA-46B1-86DE-BE9DF45B7236}" dt="2024-03-07T06:06:37.526" v="28"/>
          <ac:inkMkLst>
            <pc:docMk/>
            <pc:sldMk cId="4220891781" sldId="270"/>
            <ac:inkMk id="10" creationId="{9FCC25FE-2FDF-DAC9-EBB9-E3F791D07773}"/>
          </ac:inkMkLst>
        </pc:inkChg>
      </pc:sldChg>
    </pc:docChg>
  </pc:docChgLst>
  <pc:docChgLst>
    <pc:chgData name="アカオ　コウタ" userId="S::6328351@school.city.osaka.jp::c9f77f8f-ee43-41dc-903e-995bb0bc5fbd" providerId="AD" clId="Web-{CB1EB335-FE5D-4667-8C26-CCABE6604BB2}"/>
    <pc:docChg chg="modSld sldOrd">
      <pc:chgData name="アカオ　コウタ" userId="S::6328351@school.city.osaka.jp::c9f77f8f-ee43-41dc-903e-995bb0bc5fbd" providerId="AD" clId="Web-{CB1EB335-FE5D-4667-8C26-CCABE6604BB2}" dt="2024-03-11T06:13:15.179" v="54" actId="1076"/>
      <pc:docMkLst>
        <pc:docMk/>
      </pc:docMkLst>
      <pc:sldChg chg="delSp modSp ord delAnim">
        <pc:chgData name="アカオ　コウタ" userId="S::6328351@school.city.osaka.jp::c9f77f8f-ee43-41dc-903e-995bb0bc5fbd" providerId="AD" clId="Web-{CB1EB335-FE5D-4667-8C26-CCABE6604BB2}" dt="2024-03-11T05:48:19.632" v="26" actId="20577"/>
        <pc:sldMkLst>
          <pc:docMk/>
          <pc:sldMk cId="712232111" sldId="256"/>
        </pc:sldMkLst>
        <pc:spChg chg="mod">
          <ac:chgData name="アカオ　コウタ" userId="S::6328351@school.city.osaka.jp::c9f77f8f-ee43-41dc-903e-995bb0bc5fbd" providerId="AD" clId="Web-{CB1EB335-FE5D-4667-8C26-CCABE6604BB2}" dt="2024-03-11T05:48:19.632" v="26" actId="20577"/>
          <ac:spMkLst>
            <pc:docMk/>
            <pc:sldMk cId="712232111" sldId="256"/>
            <ac:spMk id="6" creationId="{DA85CB35-4907-F324-4422-54B8C8DC3755}"/>
          </ac:spMkLst>
        </pc:spChg>
        <pc:picChg chg="del">
          <ac:chgData name="アカオ　コウタ" userId="S::6328351@school.city.osaka.jp::c9f77f8f-ee43-41dc-903e-995bb0bc5fbd" providerId="AD" clId="Web-{CB1EB335-FE5D-4667-8C26-CCABE6604BB2}" dt="2024-03-11T05:47:49.317" v="11"/>
          <ac:picMkLst>
            <pc:docMk/>
            <pc:sldMk cId="712232111" sldId="256"/>
            <ac:picMk id="4" creationId="{8D9E2190-7038-414B-BAEC-1994D4AB4E6B}"/>
          </ac:picMkLst>
        </pc:picChg>
      </pc:sldChg>
      <pc:sldChg chg="modSp ord">
        <pc:chgData name="アカオ　コウタ" userId="S::6328351@school.city.osaka.jp::c9f77f8f-ee43-41dc-903e-995bb0bc5fbd" providerId="AD" clId="Web-{CB1EB335-FE5D-4667-8C26-CCABE6604BB2}" dt="2024-03-11T06:13:15.179" v="54" actId="1076"/>
        <pc:sldMkLst>
          <pc:docMk/>
          <pc:sldMk cId="2623910897" sldId="269"/>
        </pc:sldMkLst>
        <pc:picChg chg="mod">
          <ac:chgData name="アカオ　コウタ" userId="S::6328351@school.city.osaka.jp::c9f77f8f-ee43-41dc-903e-995bb0bc5fbd" providerId="AD" clId="Web-{CB1EB335-FE5D-4667-8C26-CCABE6604BB2}" dt="2024-03-11T06:13:15.179" v="54" actId="1076"/>
          <ac:picMkLst>
            <pc:docMk/>
            <pc:sldMk cId="2623910897" sldId="269"/>
            <ac:picMk id="6" creationId="{9F226C92-46D8-B353-EFA1-367E6C1703C6}"/>
          </ac:picMkLst>
        </pc:picChg>
      </pc:sldChg>
      <pc:sldChg chg="addSp delSp modSp mod modShow">
        <pc:chgData name="アカオ　コウタ" userId="S::6328351@school.city.osaka.jp::c9f77f8f-ee43-41dc-903e-995bb0bc5fbd" providerId="AD" clId="Web-{CB1EB335-FE5D-4667-8C26-CCABE6604BB2}" dt="2024-03-11T06:02:44.414" v="53"/>
        <pc:sldMkLst>
          <pc:docMk/>
          <pc:sldMk cId="2672998648" sldId="276"/>
        </pc:sldMkLst>
        <pc:spChg chg="mod">
          <ac:chgData name="アカオ　コウタ" userId="S::6328351@school.city.osaka.jp::c9f77f8f-ee43-41dc-903e-995bb0bc5fbd" providerId="AD" clId="Web-{CB1EB335-FE5D-4667-8C26-CCABE6604BB2}" dt="2024-03-11T05:49:14.136" v="40" actId="20577"/>
          <ac:spMkLst>
            <pc:docMk/>
            <pc:sldMk cId="2672998648" sldId="276"/>
            <ac:spMk id="2" creationId="{C9949573-C63A-EE5B-A779-ED37A96FC3CD}"/>
          </ac:spMkLst>
        </pc:spChg>
        <pc:spChg chg="add del">
          <ac:chgData name="アカオ　コウタ" userId="S::6328351@school.city.osaka.jp::c9f77f8f-ee43-41dc-903e-995bb0bc5fbd" providerId="AD" clId="Web-{CB1EB335-FE5D-4667-8C26-CCABE6604BB2}" dt="2024-03-11T05:50:18.328" v="44"/>
          <ac:spMkLst>
            <pc:docMk/>
            <pc:sldMk cId="2672998648" sldId="276"/>
            <ac:spMk id="4" creationId="{05F0A8EF-3BBB-E288-1553-3A2F4939D091}"/>
          </ac:spMkLst>
        </pc:spChg>
        <pc:spChg chg="add">
          <ac:chgData name="アカオ　コウタ" userId="S::6328351@school.city.osaka.jp::c9f77f8f-ee43-41dc-903e-995bb0bc5fbd" providerId="AD" clId="Web-{CB1EB335-FE5D-4667-8C26-CCABE6604BB2}" dt="2024-03-11T05:56:35.903" v="52"/>
          <ac:spMkLst>
            <pc:docMk/>
            <pc:sldMk cId="2672998648" sldId="276"/>
            <ac:spMk id="4" creationId="{0C3085F1-2029-6445-3E63-F4E58DE5D2CF}"/>
          </ac:spMkLst>
        </pc:spChg>
        <pc:spChg chg="add del">
          <ac:chgData name="アカオ　コウタ" userId="S::6328351@school.city.osaka.jp::c9f77f8f-ee43-41dc-903e-995bb0bc5fbd" providerId="AD" clId="Web-{CB1EB335-FE5D-4667-8C26-CCABE6604BB2}" dt="2024-03-11T05:50:14.172" v="43"/>
          <ac:spMkLst>
            <pc:docMk/>
            <pc:sldMk cId="2672998648" sldId="276"/>
            <ac:spMk id="5" creationId="{472E0000-F5F4-8365-05D7-4BE1136FACD8}"/>
          </ac:spMkLst>
        </pc:spChg>
        <pc:spChg chg="add">
          <ac:chgData name="アカオ　コウタ" userId="S::6328351@school.city.osaka.jp::c9f77f8f-ee43-41dc-903e-995bb0bc5fbd" providerId="AD" clId="Web-{CB1EB335-FE5D-4667-8C26-CCABE6604BB2}" dt="2024-03-11T06:02:44.414" v="53"/>
          <ac:spMkLst>
            <pc:docMk/>
            <pc:sldMk cId="2672998648" sldId="276"/>
            <ac:spMk id="5" creationId="{76B87CF0-1D4D-5C38-6610-80E2651B5AF8}"/>
          </ac:spMkLst>
        </pc:spChg>
        <pc:spChg chg="add">
          <ac:chgData name="アカオ　コウタ" userId="S::6328351@school.city.osaka.jp::c9f77f8f-ee43-41dc-903e-995bb0bc5fbd" providerId="AD" clId="Web-{CB1EB335-FE5D-4667-8C26-CCABE6604BB2}" dt="2024-03-11T05:50:56.347" v="45"/>
          <ac:spMkLst>
            <pc:docMk/>
            <pc:sldMk cId="2672998648" sldId="276"/>
            <ac:spMk id="6" creationId="{05F0A8EF-3BBB-E288-1553-3A2F4939D091}"/>
          </ac:spMkLst>
        </pc:spChg>
        <pc:spChg chg="add">
          <ac:chgData name="アカオ　コウタ" userId="S::6328351@school.city.osaka.jp::c9f77f8f-ee43-41dc-903e-995bb0bc5fbd" providerId="AD" clId="Web-{CB1EB335-FE5D-4667-8C26-CCABE6604BB2}" dt="2024-03-11T05:53:14.794" v="50"/>
          <ac:spMkLst>
            <pc:docMk/>
            <pc:sldMk cId="2672998648" sldId="276"/>
            <ac:spMk id="9" creationId="{1C2D3AE2-3814-3BC8-A181-164D7CDCEFAF}"/>
          </ac:spMkLst>
        </pc:spChg>
        <pc:inkChg chg="add del">
          <ac:chgData name="アカオ　コウタ" userId="S::6328351@school.city.osaka.jp::c9f77f8f-ee43-41dc-903e-995bb0bc5fbd" providerId="AD" clId="Web-{CB1EB335-FE5D-4667-8C26-CCABE6604BB2}" dt="2024-03-11T05:52:31.338" v="48"/>
          <ac:inkMkLst>
            <pc:docMk/>
            <pc:sldMk cId="2672998648" sldId="276"/>
            <ac:inkMk id="7" creationId="{6C153509-32DF-0D5C-CFB9-A5E842D5DDEA}"/>
          </ac:inkMkLst>
        </pc:inkChg>
        <pc:inkChg chg="add del">
          <ac:chgData name="アカオ　コウタ" userId="S::6328351@school.city.osaka.jp::c9f77f8f-ee43-41dc-903e-995bb0bc5fbd" providerId="AD" clId="Web-{CB1EB335-FE5D-4667-8C26-CCABE6604BB2}" dt="2024-03-11T05:52:40.620" v="49"/>
          <ac:inkMkLst>
            <pc:docMk/>
            <pc:sldMk cId="2672998648" sldId="276"/>
            <ac:inkMk id="8" creationId="{ED59C097-68E8-4213-3101-F4D6EB845585}"/>
          </ac:inkMkLst>
        </pc:inkChg>
      </pc:sldChg>
    </pc:docChg>
  </pc:docChgLst>
  <pc:docChgLst>
    <pc:chgData name="ハナワ　ヨネ" userId="S::4566670@school.city.osaka.jp::ab7bd9fe-1739-4772-9f78-08922368351e" providerId="AD" clId="Web-{4BE37C18-34A4-4CB8-B485-3D42FC9F58A9}"/>
    <pc:docChg chg="modSld">
      <pc:chgData name="ハナワ　ヨネ" userId="S::4566670@school.city.osaka.jp::ab7bd9fe-1739-4772-9f78-08922368351e" providerId="AD" clId="Web-{4BE37C18-34A4-4CB8-B485-3D42FC9F58A9}" dt="2024-03-06T14:34:27.492" v="5" actId="1076"/>
      <pc:docMkLst>
        <pc:docMk/>
      </pc:docMkLst>
      <pc:sldChg chg="modSp">
        <pc:chgData name="ハナワ　ヨネ" userId="S::4566670@school.city.osaka.jp::ab7bd9fe-1739-4772-9f78-08922368351e" providerId="AD" clId="Web-{4BE37C18-34A4-4CB8-B485-3D42FC9F58A9}" dt="2024-03-06T14:34:27.492" v="5" actId="1076"/>
        <pc:sldMkLst>
          <pc:docMk/>
          <pc:sldMk cId="2623910897" sldId="269"/>
        </pc:sldMkLst>
        <pc:spChg chg="mod">
          <ac:chgData name="ハナワ　ヨネ" userId="S::4566670@school.city.osaka.jp::ab7bd9fe-1739-4772-9f78-08922368351e" providerId="AD" clId="Web-{4BE37C18-34A4-4CB8-B485-3D42FC9F58A9}" dt="2024-03-06T14:34:19.788" v="3" actId="20577"/>
          <ac:spMkLst>
            <pc:docMk/>
            <pc:sldMk cId="2623910897" sldId="269"/>
            <ac:spMk id="2" creationId="{E5D2B909-A94A-67CC-3BA8-B546E686BAA5}"/>
          </ac:spMkLst>
        </pc:spChg>
        <pc:spChg chg="mod">
          <ac:chgData name="ハナワ　ヨネ" userId="S::4566670@school.city.osaka.jp::ab7bd9fe-1739-4772-9f78-08922368351e" providerId="AD" clId="Web-{4BE37C18-34A4-4CB8-B485-3D42FC9F58A9}" dt="2024-03-06T14:34:27.492" v="5" actId="1076"/>
          <ac:spMkLst>
            <pc:docMk/>
            <pc:sldMk cId="2623910897" sldId="269"/>
            <ac:spMk id="8" creationId="{7459ABD5-3E21-7C7A-80BE-997A7665E2BE}"/>
          </ac:spMkLst>
        </pc:spChg>
        <pc:picChg chg="mod">
          <ac:chgData name="ハナワ　ヨネ" userId="S::4566670@school.city.osaka.jp::ab7bd9fe-1739-4772-9f78-08922368351e" providerId="AD" clId="Web-{4BE37C18-34A4-4CB8-B485-3D42FC9F58A9}" dt="2024-03-06T14:34:25.507" v="4" actId="1076"/>
          <ac:picMkLst>
            <pc:docMk/>
            <pc:sldMk cId="2623910897" sldId="269"/>
            <ac:picMk id="4" creationId="{7A5621BB-3B20-A0A9-4C25-4E618B589966}"/>
          </ac:picMkLst>
        </pc:picChg>
      </pc:sldChg>
    </pc:docChg>
  </pc:docChgLst>
  <pc:docChgLst>
    <pc:chgData name="アカオ　コウタ" userId="S::6328351@school.city.osaka.jp::c9f77f8f-ee43-41dc-903e-995bb0bc5fbd" providerId="AD" clId="Web-{F771D739-5F9B-4020-8AF8-9766B272184B}"/>
    <pc:docChg chg="modSld">
      <pc:chgData name="アカオ　コウタ" userId="S::6328351@school.city.osaka.jp::c9f77f8f-ee43-41dc-903e-995bb0bc5fbd" providerId="AD" clId="Web-{F771D739-5F9B-4020-8AF8-9766B272184B}" dt="2024-03-06T23:42:51.489" v="1" actId="1076"/>
      <pc:docMkLst>
        <pc:docMk/>
      </pc:docMkLst>
      <pc:sldChg chg="modSp">
        <pc:chgData name="アカオ　コウタ" userId="S::6328351@school.city.osaka.jp::c9f77f8f-ee43-41dc-903e-995bb0bc5fbd" providerId="AD" clId="Web-{F771D739-5F9B-4020-8AF8-9766B272184B}" dt="2024-03-06T23:42:51.489" v="1" actId="1076"/>
        <pc:sldMkLst>
          <pc:docMk/>
          <pc:sldMk cId="712232111" sldId="256"/>
        </pc:sldMkLst>
        <pc:spChg chg="mod">
          <ac:chgData name="アカオ　コウタ" userId="S::6328351@school.city.osaka.jp::c9f77f8f-ee43-41dc-903e-995bb0bc5fbd" providerId="AD" clId="Web-{F771D739-5F9B-4020-8AF8-9766B272184B}" dt="2024-03-06T23:42:51.489" v="1" actId="1076"/>
          <ac:spMkLst>
            <pc:docMk/>
            <pc:sldMk cId="712232111" sldId="256"/>
            <ac:spMk id="3" creationId="{3DC3AD2B-4037-A136-766E-BEAC352642BF}"/>
          </ac:spMkLst>
        </pc:spChg>
      </pc:sldChg>
    </pc:docChg>
  </pc:docChgLst>
  <pc:docChgLst>
    <pc:chgData name="ソン　スイン" userId="S::8012425@school.city.osaka.jp::8539b845-6995-47ed-b379-53d4b3eac51b" providerId="AD" clId="Web-{697620B1-6919-4C99-9748-9742348585E9}"/>
    <pc:docChg chg="modSld sldOrd">
      <pc:chgData name="ソン　スイン" userId="S::8012425@school.city.osaka.jp::8539b845-6995-47ed-b379-53d4b3eac51b" providerId="AD" clId="Web-{697620B1-6919-4C99-9748-9742348585E9}" dt="2024-02-29T06:20:07.300" v="360" actId="20577"/>
      <pc:docMkLst>
        <pc:docMk/>
      </pc:docMkLst>
      <pc:sldChg chg="modSp">
        <pc:chgData name="ソン　スイン" userId="S::8012425@school.city.osaka.jp::8539b845-6995-47ed-b379-53d4b3eac51b" providerId="AD" clId="Web-{697620B1-6919-4C99-9748-9742348585E9}" dt="2024-02-29T05:47:00.902" v="0"/>
        <pc:sldMkLst>
          <pc:docMk/>
          <pc:sldMk cId="1839983986" sldId="259"/>
        </pc:sldMkLst>
        <pc:picChg chg="ord">
          <ac:chgData name="ソン　スイン" userId="S::8012425@school.city.osaka.jp::8539b845-6995-47ed-b379-53d4b3eac51b" providerId="AD" clId="Web-{697620B1-6919-4C99-9748-9742348585E9}" dt="2024-02-29T05:47:00.902" v="0"/>
          <ac:picMkLst>
            <pc:docMk/>
            <pc:sldMk cId="1839983986" sldId="259"/>
            <ac:picMk id="5" creationId="{0C6C8DD8-DF5C-A2C5-4276-4A556707B592}"/>
          </ac:picMkLst>
        </pc:picChg>
      </pc:sldChg>
      <pc:sldChg chg="modSp">
        <pc:chgData name="ソン　スイン" userId="S::8012425@school.city.osaka.jp::8539b845-6995-47ed-b379-53d4b3eac51b" providerId="AD" clId="Web-{697620B1-6919-4C99-9748-9742348585E9}" dt="2024-02-29T06:19:03.190" v="354" actId="20577"/>
        <pc:sldMkLst>
          <pc:docMk/>
          <pc:sldMk cId="3891949778" sldId="261"/>
        </pc:sldMkLst>
        <pc:spChg chg="mod">
          <ac:chgData name="ソン　スイン" userId="S::8012425@school.city.osaka.jp::8539b845-6995-47ed-b379-53d4b3eac51b" providerId="AD" clId="Web-{697620B1-6919-4C99-9748-9742348585E9}" dt="2024-02-29T06:01:33.310" v="186" actId="20577"/>
          <ac:spMkLst>
            <pc:docMk/>
            <pc:sldMk cId="3891949778" sldId="261"/>
            <ac:spMk id="2" creationId="{8E5BC533-A561-734C-FDF2-F3895231FF15}"/>
          </ac:spMkLst>
        </pc:spChg>
        <pc:spChg chg="mod">
          <ac:chgData name="ソン　スイン" userId="S::8012425@school.city.osaka.jp::8539b845-6995-47ed-b379-53d4b3eac51b" providerId="AD" clId="Web-{697620B1-6919-4C99-9748-9742348585E9}" dt="2024-02-29T05:53:41.894" v="69" actId="20577"/>
          <ac:spMkLst>
            <pc:docMk/>
            <pc:sldMk cId="3891949778" sldId="261"/>
            <ac:spMk id="3" creationId="{E29D65CE-856B-76D1-4802-F6184779241C}"/>
          </ac:spMkLst>
        </pc:spChg>
        <pc:spChg chg="mod">
          <ac:chgData name="ソン　スイン" userId="S::8012425@school.city.osaka.jp::8539b845-6995-47ed-b379-53d4b3eac51b" providerId="AD" clId="Web-{697620B1-6919-4C99-9748-9742348585E9}" dt="2024-02-29T06:19:03.190" v="354" actId="20577"/>
          <ac:spMkLst>
            <pc:docMk/>
            <pc:sldMk cId="3891949778" sldId="261"/>
            <ac:spMk id="4" creationId="{DECF7E4C-82BB-1BB4-7BAB-0633A70C06DB}"/>
          </ac:spMkLst>
        </pc:spChg>
      </pc:sldChg>
      <pc:sldChg chg="modSp ord">
        <pc:chgData name="ソン　スイン" userId="S::8012425@school.city.osaka.jp::8539b845-6995-47ed-b379-53d4b3eac51b" providerId="AD" clId="Web-{697620B1-6919-4C99-9748-9742348585E9}" dt="2024-02-29T06:11:02.102" v="286" actId="20577"/>
        <pc:sldMkLst>
          <pc:docMk/>
          <pc:sldMk cId="4221627314" sldId="262"/>
        </pc:sldMkLst>
        <pc:spChg chg="mod">
          <ac:chgData name="ソン　スイン" userId="S::8012425@school.city.osaka.jp::8539b845-6995-47ed-b379-53d4b3eac51b" providerId="AD" clId="Web-{697620B1-6919-4C99-9748-9742348585E9}" dt="2024-02-29T06:11:02.102" v="286" actId="20577"/>
          <ac:spMkLst>
            <pc:docMk/>
            <pc:sldMk cId="4221627314" sldId="262"/>
            <ac:spMk id="2" creationId="{A09EAD1B-20EA-14BB-9D2C-F1A7D480BE34}"/>
          </ac:spMkLst>
        </pc:spChg>
        <pc:spChg chg="mod">
          <ac:chgData name="ソン　スイン" userId="S::8012425@school.city.osaka.jp::8539b845-6995-47ed-b379-53d4b3eac51b" providerId="AD" clId="Web-{697620B1-6919-4C99-9748-9742348585E9}" dt="2024-02-29T06:06:00.940" v="222" actId="20577"/>
          <ac:spMkLst>
            <pc:docMk/>
            <pc:sldMk cId="4221627314" sldId="262"/>
            <ac:spMk id="3" creationId="{5855A478-A110-D6EE-144B-148AA8E7EEAD}"/>
          </ac:spMkLst>
        </pc:spChg>
      </pc:sldChg>
      <pc:sldChg chg="modSp">
        <pc:chgData name="ソン　スイン" userId="S::8012425@school.city.osaka.jp::8539b845-6995-47ed-b379-53d4b3eac51b" providerId="AD" clId="Web-{697620B1-6919-4C99-9748-9742348585E9}" dt="2024-02-29T06:07:47.427" v="251" actId="20577"/>
        <pc:sldMkLst>
          <pc:docMk/>
          <pc:sldMk cId="3638509541" sldId="263"/>
        </pc:sldMkLst>
        <pc:spChg chg="mod">
          <ac:chgData name="ソン　スイン" userId="S::8012425@school.city.osaka.jp::8539b845-6995-47ed-b379-53d4b3eac51b" providerId="AD" clId="Web-{697620B1-6919-4C99-9748-9742348585E9}" dt="2024-02-29T06:07:47.427" v="251" actId="20577"/>
          <ac:spMkLst>
            <pc:docMk/>
            <pc:sldMk cId="3638509541" sldId="263"/>
            <ac:spMk id="4" creationId="{2C91F5C7-9230-22B7-B8E5-F05A7A7073A2}"/>
          </ac:spMkLst>
        </pc:spChg>
      </pc:sldChg>
      <pc:sldChg chg="modSp">
        <pc:chgData name="ソン　スイン" userId="S::8012425@school.city.osaka.jp::8539b845-6995-47ed-b379-53d4b3eac51b" providerId="AD" clId="Web-{697620B1-6919-4C99-9748-9742348585E9}" dt="2024-02-29T06:20:07.300" v="360" actId="20577"/>
        <pc:sldMkLst>
          <pc:docMk/>
          <pc:sldMk cId="806888870" sldId="264"/>
        </pc:sldMkLst>
        <pc:spChg chg="mod">
          <ac:chgData name="ソン　スイン" userId="S::8012425@school.city.osaka.jp::8539b845-6995-47ed-b379-53d4b3eac51b" providerId="AD" clId="Web-{697620B1-6919-4C99-9748-9742348585E9}" dt="2024-02-29T06:20:07.300" v="360" actId="20577"/>
          <ac:spMkLst>
            <pc:docMk/>
            <pc:sldMk cId="806888870" sldId="264"/>
            <ac:spMk id="4" creationId="{BB1AC211-D512-5242-F24F-7A734930F226}"/>
          </ac:spMkLst>
        </pc:spChg>
      </pc:sldChg>
    </pc:docChg>
  </pc:docChgLst>
  <pc:docChgLst>
    <pc:chgData name="ハナワ　ヨネ" userId="S::4566670@school.city.osaka.jp::ab7bd9fe-1739-4772-9f78-08922368351e" providerId="AD" clId="Web-{3FB0F0F8-B4A2-4EE5-A0C7-4447599EDDA0}"/>
    <pc:docChg chg="addSld delSld sldOrd">
      <pc:chgData name="ハナワ　ヨネ" userId="S::4566670@school.city.osaka.jp::ab7bd9fe-1739-4772-9f78-08922368351e" providerId="AD" clId="Web-{3FB0F0F8-B4A2-4EE5-A0C7-4447599EDDA0}" dt="2024-03-06T15:13:49.925" v="2"/>
      <pc:docMkLst>
        <pc:docMk/>
      </pc:docMkLst>
      <pc:sldChg chg="ord">
        <pc:chgData name="ハナワ　ヨネ" userId="S::4566670@school.city.osaka.jp::ab7bd9fe-1739-4772-9f78-08922368351e" providerId="AD" clId="Web-{3FB0F0F8-B4A2-4EE5-A0C7-4447599EDDA0}" dt="2024-03-06T15:13:24.175" v="1"/>
        <pc:sldMkLst>
          <pc:docMk/>
          <pc:sldMk cId="4099798585" sldId="265"/>
        </pc:sldMkLst>
      </pc:sldChg>
      <pc:sldChg chg="new">
        <pc:chgData name="ハナワ　ヨネ" userId="S::4566670@school.city.osaka.jp::ab7bd9fe-1739-4772-9f78-08922368351e" providerId="AD" clId="Web-{3FB0F0F8-B4A2-4EE5-A0C7-4447599EDDA0}" dt="2024-03-06T15:13:49.925" v="2"/>
        <pc:sldMkLst>
          <pc:docMk/>
          <pc:sldMk cId="1650192847" sldId="271"/>
        </pc:sldMkLst>
      </pc:sldChg>
      <pc:sldChg chg="del">
        <pc:chgData name="ハナワ　ヨネ" userId="S::4566670@school.city.osaka.jp::ab7bd9fe-1739-4772-9f78-08922368351e" providerId="AD" clId="Web-{3FB0F0F8-B4A2-4EE5-A0C7-4447599EDDA0}" dt="2024-03-06T15:13:15.925" v="0"/>
        <pc:sldMkLst>
          <pc:docMk/>
          <pc:sldMk cId="2552262104" sldId="27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6:06:20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17480 2946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953A9-8EA4-4206-971E-D2B8753F5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A7A396-91E0-40FE-B5C1-76386B2C4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77B19-27FE-445D-8916-AFD70B87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656407-0BC7-42E5-955E-B4975B86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B9C13E-FD75-4EC0-8F60-EE1077D5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24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ECCD93-FC76-4354-9618-0EF417AA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919DB1-C86E-4DFC-BAF8-6E867E56F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40EC91-9D92-4C47-ADB9-0CCB8F41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C5B861-1DB4-4CB7-BAC7-806036A5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049031-91FB-46B7-BDD1-2B6AD61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649923B-CA75-44EE-8710-FB6711B00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7C5809-9752-4BF8-BB84-6359EAF6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98AACA-3DB2-4CC0-A38C-7DEBD998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C2C3C3-1875-4DCB-B772-48C9AC64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B00457-369B-47D6-87D2-AAE9C1BD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92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0E98A1-4C65-4A59-99EB-B85E0A87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A1F343-AA26-4AF8-940F-DB9DC773F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4AFD4C-5648-48E6-A7D1-70211CC6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B2B334-AF0B-48D2-9406-D67584FA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FCF1C-DCB2-4DFA-8650-04117C49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386C33-3AAB-4F03-96B1-952389DA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791D5C-B5DA-4364-86FB-F1A929C00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3124E4-9CA8-4A55-B8A9-FB08EF9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CDDA9-54F3-403B-85B3-BA09A103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C660F2-7FA5-4BAA-9C02-33998376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1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5C655-28EF-4EF4-9143-9A6A8684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48063-C175-40A2-A51D-FF30CACEE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C74266-CEA3-4B74-BEFC-02731C80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BBED86-6B4A-428E-AC30-4739383E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99AF82-1F1B-428F-B72E-8E466990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D18FE8-C39D-4E29-9A90-A9F6270C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69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35182-61D6-4D1E-A576-0DEA289B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A5312F-E7C5-4796-92B2-97BAD94B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6FE97F-0A63-4C72-B900-9A172AD91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BF92D6-3701-40EB-8C31-F2A33824C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AFD303-AF2A-4344-BEF6-72539E920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56C48C-FBFD-4B05-9598-1A249A24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57CF86-1DF9-4519-9711-CA838F2A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91426C-DE0F-4A99-B77F-81DF1900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40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FE812-2DDB-4093-B7AB-D41C1FB1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DB9062-E29E-43AC-A61B-1F7FCE1E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02E715-44E7-4B0C-B1ED-B64AAB18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EE9FD1-1F96-4434-A394-CD5646DA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94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1FD90F-88AB-4E6C-B7E9-20A5F107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6D7554-6FE8-4934-8EDD-2812EE07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B1B7D-5E70-4363-B56E-AB054AF1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AD659-3624-47A2-A3A6-28125A2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830090-16BD-4B9A-8CA1-31D8F7A0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1E4663-17AA-4A90-9406-D5D7A5182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3E9260-7922-460C-B527-C0CA4E27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C0B98B-946C-4B44-B222-21C7651C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19515A-98F0-4637-9299-ACF6A846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55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36816-8EE6-479E-8FA1-0695080A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D6DB02-016A-4367-A690-27CE43AB5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FBFBCF-03DC-4901-8849-5BF56BD7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35101B-D0A8-4054-8C0B-6C09D095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151E06-FB48-4E47-A7D1-8DB5965A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739AC7-6F3E-40D3-A57A-BFC40E09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7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62764DC-D52A-4D09-9EF6-2539D0B6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6D4AF9-5C66-4EE9-A60B-256F2298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7ACAF-2C8F-4A39-857A-F405B28F2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7DBF-5AC8-4439-9D1B-47DF7521C317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6C502A-E601-48C8-B596-0F8E8846B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9118A-F7DD-4E99-90AD-BA450A06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5954-16BE-4FC4-AC89-A94328F15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94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DA85CB35-4907-F324-4422-54B8C8DC3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ja-JP" altLang="en-US" sz="4000">
                <a:solidFill>
                  <a:schemeClr val="tx2"/>
                </a:solidFill>
                <a:ea typeface="游ゴシック Light"/>
              </a:rPr>
              <a:t>　　　　　　　　　　</a:t>
            </a:r>
          </a:p>
        </p:txBody>
      </p:sp>
      <p:pic>
        <p:nvPicPr>
          <p:cNvPr id="2" name="図 1" descr="eスポーツ大会のイラスト | かわいいフリー素材集 いらすとや">
            <a:extLst>
              <a:ext uri="{FF2B5EF4-FFF2-40B4-BE49-F238E27FC236}">
                <a16:creationId xmlns:a16="http://schemas.microsoft.com/office/drawing/2014/main" id="{CAB8B0FF-3A47-91DD-FCDD-056F9B21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69" y="696910"/>
            <a:ext cx="6534838" cy="6038297"/>
          </a:xfrm>
          <a:prstGeom prst="rect">
            <a:avLst/>
          </a:prstGeom>
          <a:ln w="9525">
            <a:noFill/>
          </a:ln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3DC3AD2B-4037-A136-766E-BEAC35264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99" y="2803527"/>
            <a:ext cx="6568341" cy="9551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ja-JP">
                <a:latin typeface="UD Digi Kyokasho N-B"/>
                <a:ea typeface="UD Digi Kyokasho N-B"/>
              </a:rPr>
              <a:t>E-sports</a:t>
            </a:r>
            <a:r>
              <a:rPr lang="ja-JP" sz="2800">
                <a:latin typeface="Sitka Text"/>
                <a:ea typeface="MS Gothic"/>
              </a:rPr>
              <a:t>の良さについて考えよう</a:t>
            </a:r>
          </a:p>
        </p:txBody>
      </p:sp>
    </p:spTree>
    <p:extLst>
      <p:ext uri="{BB962C8B-B14F-4D97-AF65-F5344CB8AC3E}">
        <p14:creationId xmlns:p14="http://schemas.microsoft.com/office/powerpoint/2010/main" val="71223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2B909-A94A-67CC-3BA8-B546E686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41" y="123986"/>
            <a:ext cx="12049246" cy="2135791"/>
          </a:xfrm>
        </p:spPr>
        <p:txBody>
          <a:bodyPr>
            <a:normAutofit/>
          </a:bodyPr>
          <a:lstStyle/>
          <a:p>
            <a:r>
              <a:rPr lang="ja-JP" altLang="en-US" sz="8800">
                <a:solidFill>
                  <a:srgbClr val="FF0000"/>
                </a:solidFill>
                <a:ea typeface="游ゴシック Light"/>
              </a:rPr>
              <a:t>   </a:t>
            </a:r>
          </a:p>
        </p:txBody>
      </p:sp>
      <p:pic>
        <p:nvPicPr>
          <p:cNvPr id="6" name="コンテンツ プレースホルダー 5" descr="ドリブルをするサッカー選手のイラスト | かわいいフリー素材集 いらすとや">
            <a:extLst>
              <a:ext uri="{FF2B5EF4-FFF2-40B4-BE49-F238E27FC236}">
                <a16:creationId xmlns:a16="http://schemas.microsoft.com/office/drawing/2014/main" id="{9F226C92-46D8-B353-EFA1-367E6C170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80" y="552570"/>
            <a:ext cx="3283171" cy="3408359"/>
          </a:xfrm>
        </p:spPr>
      </p:pic>
      <p:pic>
        <p:nvPicPr>
          <p:cNvPr id="7" name="図 6" descr="協力して進む会社員のイラスト | かわいいフリー素材集 いらすとや">
            <a:extLst>
              <a:ext uri="{FF2B5EF4-FFF2-40B4-BE49-F238E27FC236}">
                <a16:creationId xmlns:a16="http://schemas.microsoft.com/office/drawing/2014/main" id="{3E43B720-0FFF-A2BD-48D5-E0BF9B0D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00" y="2820600"/>
            <a:ext cx="4059876" cy="4031121"/>
          </a:xfrm>
          <a:prstGeom prst="rect">
            <a:avLst/>
          </a:prstGeom>
        </p:spPr>
      </p:pic>
      <p:pic>
        <p:nvPicPr>
          <p:cNvPr id="9" name="図 8" descr="運動会のイラスト「徒競走・ゴール」 | かわいいフリー素材集 いらすとや">
            <a:extLst>
              <a:ext uri="{FF2B5EF4-FFF2-40B4-BE49-F238E27FC236}">
                <a16:creationId xmlns:a16="http://schemas.microsoft.com/office/drawing/2014/main" id="{55F645E1-D56A-AB70-27A8-CB6F7B818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592" y="635292"/>
            <a:ext cx="4436673" cy="246607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85D74F-055E-DCE2-7FD6-CF61C332E785}"/>
              </a:ext>
            </a:extLst>
          </p:cNvPr>
          <p:cNvSpPr txBox="1"/>
          <p:nvPr/>
        </p:nvSpPr>
        <p:spPr>
          <a:xfrm>
            <a:off x="3266818" y="100006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2"/>
                </a:solidFill>
                <a:latin typeface="UD Digi Kyokasho N-B"/>
                <a:ea typeface="UD Digi Kyokasho N-B"/>
              </a:rPr>
              <a:t>練習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F166F4-8668-D04F-616C-DD861AE66CEE}"/>
              </a:ext>
            </a:extLst>
          </p:cNvPr>
          <p:cNvSpPr txBox="1"/>
          <p:nvPr/>
        </p:nvSpPr>
        <p:spPr>
          <a:xfrm>
            <a:off x="4920503" y="2648463"/>
            <a:ext cx="26281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rgbClr val="FF0000"/>
                </a:solidFill>
                <a:latin typeface="UD Digi Kyokasho N-B"/>
                <a:ea typeface="UD Digi Kyokasho N-B"/>
              </a:rPr>
              <a:t>協力</a:t>
            </a:r>
            <a:endParaRPr lang="ja-JP" sz="2400" b="1">
              <a:latin typeface="UD Digi Kyokasho N-B"/>
              <a:ea typeface="UD Digi Kyokasho N-B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D5A268-66AE-0B89-02C7-F1D8B99A32DC}"/>
              </a:ext>
            </a:extLst>
          </p:cNvPr>
          <p:cNvSpPr txBox="1"/>
          <p:nvPr/>
        </p:nvSpPr>
        <p:spPr>
          <a:xfrm>
            <a:off x="6556750" y="96976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rgbClr val="0070C0"/>
                </a:solidFill>
                <a:latin typeface="UD Digi Kyokasho N-B"/>
                <a:ea typeface="UD Digi Kyokasho N-B"/>
              </a:rPr>
              <a:t>競う</a:t>
            </a:r>
          </a:p>
        </p:txBody>
      </p:sp>
    </p:spTree>
    <p:extLst>
      <p:ext uri="{BB962C8B-B14F-4D97-AF65-F5344CB8AC3E}">
        <p14:creationId xmlns:p14="http://schemas.microsoft.com/office/powerpoint/2010/main" val="26239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7C05A-B3AB-205A-4E81-A11258D5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623917"/>
            <a:ext cx="11018807" cy="1397449"/>
          </a:xfrm>
        </p:spPr>
        <p:txBody>
          <a:bodyPr/>
          <a:lstStyle/>
          <a:p>
            <a:r>
              <a:rPr lang="ja-JP" altLang="en-US">
                <a:ea typeface="游ゴシック Light"/>
              </a:rPr>
              <a:t> </a:t>
            </a:r>
            <a:r>
              <a:rPr lang="ja-JP" altLang="en-US" b="1">
                <a:latin typeface="UD Digi Kyokasho N-B"/>
                <a:ea typeface="UD Digi Kyokasho N-B"/>
              </a:rPr>
              <a:t>アンケート結果</a:t>
            </a:r>
          </a:p>
        </p:txBody>
      </p:sp>
      <p:pic>
        <p:nvPicPr>
          <p:cNvPr id="4" name="図 3" descr="グラフ, 円グラフ&#10;&#10;説明は自動で生成されたものです">
            <a:extLst>
              <a:ext uri="{FF2B5EF4-FFF2-40B4-BE49-F238E27FC236}">
                <a16:creationId xmlns:a16="http://schemas.microsoft.com/office/drawing/2014/main" id="{8F51C3EF-D98D-1010-1444-B2924F71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06" y="3352678"/>
            <a:ext cx="5380905" cy="2678501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E690B07-B288-F9E4-94C3-38CED474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53" y="2506092"/>
            <a:ext cx="4103299" cy="4263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ja-JP" altLang="en-US">
                <a:latin typeface="UD Digi Kyokasho N-B"/>
                <a:ea typeface="UD Digi Kyokasho N-B"/>
              </a:rPr>
              <a:t>E-sportsに興味はあるか</a:t>
            </a:r>
          </a:p>
        </p:txBody>
      </p:sp>
      <p:pic>
        <p:nvPicPr>
          <p:cNvPr id="3" name="図 2" descr="グラフ, 円グラフ&#10;&#10;説明は自動で生成されたものです">
            <a:extLst>
              <a:ext uri="{FF2B5EF4-FFF2-40B4-BE49-F238E27FC236}">
                <a16:creationId xmlns:a16="http://schemas.microsoft.com/office/drawing/2014/main" id="{61E636F2-35C2-CFDF-0241-187F4BD8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33" y="3347769"/>
            <a:ext cx="5644660" cy="27842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2CAAB4-1064-1DEC-DA66-B69868429139}"/>
              </a:ext>
            </a:extLst>
          </p:cNvPr>
          <p:cNvSpPr txBox="1"/>
          <p:nvPr/>
        </p:nvSpPr>
        <p:spPr>
          <a:xfrm>
            <a:off x="5441912" y="2447010"/>
            <a:ext cx="59062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UD Digi Kyokasho N-B"/>
                <a:ea typeface="UD Digi Kyokasho N-B"/>
              </a:rPr>
              <a:t>・E-sportsという言葉を知っているか</a:t>
            </a:r>
          </a:p>
        </p:txBody>
      </p:sp>
    </p:spTree>
    <p:extLst>
      <p:ext uri="{BB962C8B-B14F-4D97-AF65-F5344CB8AC3E}">
        <p14:creationId xmlns:p14="http://schemas.microsoft.com/office/powerpoint/2010/main" val="375931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コンテンツ プレースホルダー 37" descr="グラフ&#10;&#10;説明は自動で生成されたものです">
            <a:extLst>
              <a:ext uri="{FF2B5EF4-FFF2-40B4-BE49-F238E27FC236}">
                <a16:creationId xmlns:a16="http://schemas.microsoft.com/office/drawing/2014/main" id="{5C34EB8C-0B73-2445-9643-560326489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61" y="141969"/>
            <a:ext cx="10262886" cy="5824035"/>
          </a:xfr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2D1541-DCC0-3D23-81B5-8B034E2CF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4771" y="5964220"/>
            <a:ext cx="4349181" cy="56230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ja-JP" altLang="en-US" sz="3200" u="sng">
                <a:solidFill>
                  <a:srgbClr val="FF0000"/>
                </a:solidFill>
                <a:latin typeface="UD Digi Kyokasho N-B"/>
                <a:ea typeface="UD Digi Kyokasho N-B"/>
              </a:rPr>
              <a:t>知らない人</a:t>
            </a:r>
            <a:r>
              <a:rPr lang="ja-JP" altLang="en-US" sz="3200">
                <a:latin typeface="UD Digi Kyokasho N-B"/>
                <a:ea typeface="UD Digi Kyokasho N-B"/>
              </a:rPr>
              <a:t>がほとんど…</a:t>
            </a:r>
          </a:p>
        </p:txBody>
      </p:sp>
    </p:spTree>
    <p:extLst>
      <p:ext uri="{BB962C8B-B14F-4D97-AF65-F5344CB8AC3E}">
        <p14:creationId xmlns:p14="http://schemas.microsoft.com/office/powerpoint/2010/main" val="363850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63C3DE-9980-E9DE-C30B-28DC9E9B6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76BCFC9-027E-8517-5422-8DADCA13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5" y="240241"/>
            <a:ext cx="10332310" cy="1228299"/>
          </a:xfrm>
        </p:spPr>
        <p:txBody>
          <a:bodyPr>
            <a:normAutofit/>
          </a:bodyPr>
          <a:lstStyle/>
          <a:p>
            <a:r>
              <a:rPr lang="ja-JP" altLang="en-US" sz="4000" b="1">
                <a:latin typeface="MS Gothic"/>
                <a:ea typeface="MS Gothic"/>
              </a:rPr>
              <a:t>たくさんの人</a:t>
            </a:r>
            <a:r>
              <a:rPr lang="ja-JP" altLang="en-US" sz="4000">
                <a:latin typeface="MS Gothic"/>
                <a:ea typeface="MS Gothic"/>
              </a:rPr>
              <a:t>に知ってもらうには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23F023-887F-9987-4D75-33B4D189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" y="1925278"/>
            <a:ext cx="12742843" cy="3139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b="1">
                <a:latin typeface="MS Gothic"/>
                <a:ea typeface="MS Gothic"/>
              </a:rPr>
              <a:t>★</a:t>
            </a:r>
            <a:r>
              <a:rPr lang="ja-JP" altLang="en-US" b="1">
                <a:latin typeface="UD Digi Kyokasho N-B"/>
                <a:ea typeface="UD Digi Kyokasho N-B"/>
              </a:rPr>
              <a:t>20～30代の人は、</a:t>
            </a:r>
            <a:r>
              <a:rPr lang="ja-JP" altLang="en-US" b="1">
                <a:solidFill>
                  <a:srgbClr val="0004FF"/>
                </a:solidFill>
                <a:latin typeface="UD Digi Kyokasho N-B"/>
                <a:ea typeface="UD Digi Kyokasho N-B"/>
              </a:rPr>
              <a:t>SNS</a:t>
            </a:r>
            <a:r>
              <a:rPr lang="ja-JP" altLang="en-US" b="1">
                <a:latin typeface="UD Digi Kyokasho N-B"/>
                <a:ea typeface="UD Digi Kyokasho N-B"/>
              </a:rPr>
              <a:t>を使って宣伝する</a:t>
            </a:r>
            <a:endParaRPr lang="ja-JP" b="1">
              <a:latin typeface="UD Digi Kyokasho N-B"/>
              <a:ea typeface="UD Digi Kyokasho N-B"/>
            </a:endParaRPr>
          </a:p>
          <a:p>
            <a:pPr marL="0" indent="0">
              <a:buNone/>
            </a:pPr>
            <a:r>
              <a:rPr lang="ja-JP" altLang="en-US" b="1">
                <a:latin typeface="UD Digi Kyokasho N-B"/>
                <a:ea typeface="UD Digi Kyokasho N-B"/>
              </a:rPr>
              <a:t>40～50代の人には、</a:t>
            </a:r>
            <a:r>
              <a:rPr lang="ja-JP" altLang="en-US" b="1">
                <a:solidFill>
                  <a:srgbClr val="FF0000"/>
                </a:solidFill>
                <a:latin typeface="UD Digi Kyokasho N-B"/>
                <a:ea typeface="UD Digi Kyokasho N-B"/>
              </a:rPr>
              <a:t>ショートムービー</a:t>
            </a:r>
            <a:r>
              <a:rPr lang="ja-JP" altLang="en-US" b="1">
                <a:solidFill>
                  <a:srgbClr val="000000"/>
                </a:solidFill>
                <a:latin typeface="UD Digi Kyokasho N-B"/>
                <a:ea typeface="UD Digi Kyokasho N-B"/>
              </a:rPr>
              <a:t>や</a:t>
            </a:r>
            <a:r>
              <a:rPr lang="ja-JP" altLang="en-US" b="1">
                <a:solidFill>
                  <a:srgbClr val="FF0000"/>
                </a:solidFill>
                <a:latin typeface="UD Digi Kyokasho N-B"/>
                <a:ea typeface="UD Digi Kyokasho N-B"/>
              </a:rPr>
              <a:t>広告、新聞</a:t>
            </a:r>
            <a:r>
              <a:rPr lang="ja-JP" altLang="en-US" b="1">
                <a:latin typeface="UD Digi Kyokasho N-B"/>
                <a:ea typeface="UD Digi Kyokasho N-B"/>
              </a:rPr>
              <a:t>に載せてもらって伝える</a:t>
            </a:r>
            <a:endParaRPr lang="ja-JP" b="1">
              <a:latin typeface="UD Digi Kyokasho N-B"/>
              <a:ea typeface="UD Digi Kyokasho N-B"/>
            </a:endParaRPr>
          </a:p>
          <a:p>
            <a:pPr marL="0" indent="0">
              <a:buNone/>
            </a:pPr>
            <a:r>
              <a:rPr lang="ja-JP" altLang="en-US" b="1">
                <a:latin typeface="UD Digi Kyokasho N-B"/>
                <a:ea typeface="UD Digi Kyokasho N-B"/>
              </a:rPr>
              <a:t>広まってe</a:t>
            </a:r>
            <a:r>
              <a:rPr lang="ja-JP">
                <a:latin typeface="UD Digi Kyokasho N-B"/>
                <a:ea typeface="UD Digi Kyokasho N-B"/>
              </a:rPr>
              <a:t>-sports</a:t>
            </a:r>
            <a:r>
              <a:rPr lang="ja-JP" altLang="en-US" b="1">
                <a:latin typeface="UD Digi Kyokasho N-B"/>
                <a:ea typeface="UD Digi Kyokasho N-B"/>
              </a:rPr>
              <a:t>の</a:t>
            </a:r>
            <a:r>
              <a:rPr lang="ja-JP" altLang="en-US" b="1">
                <a:solidFill>
                  <a:schemeClr val="accent2"/>
                </a:solidFill>
                <a:latin typeface="UD Digi Kyokasho N-B"/>
                <a:ea typeface="UD Digi Kyokasho N-B"/>
              </a:rPr>
              <a:t>良いところ</a:t>
            </a:r>
            <a:r>
              <a:rPr lang="ja-JP" altLang="en-US" b="1">
                <a:latin typeface="UD Digi Kyokasho N-B"/>
                <a:ea typeface="UD Digi Kyokasho N-B"/>
              </a:rPr>
              <a:t>を伝えられる</a:t>
            </a:r>
            <a:endParaRPr lang="ja-JP" b="1">
              <a:latin typeface="UD Digi Kyokasho N-B"/>
              <a:ea typeface="UD Digi Kyokasho N-B"/>
            </a:endParaRPr>
          </a:p>
        </p:txBody>
      </p:sp>
      <p:pic>
        <p:nvPicPr>
          <p:cNvPr id="5" name="図 4" descr="いろいろなチラシ 広告 イラスト素材 [ 6568072 ] - フォトライブラリー photolibrary">
            <a:extLst>
              <a:ext uri="{FF2B5EF4-FFF2-40B4-BE49-F238E27FC236}">
                <a16:creationId xmlns:a16="http://schemas.microsoft.com/office/drawing/2014/main" id="{90CF4BA2-1F99-E07E-D17E-2DB4FF7B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999" y="3809919"/>
            <a:ext cx="2856670" cy="30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8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D2B3FD-EAF8-819C-2805-4E804733D99A}"/>
              </a:ext>
            </a:extLst>
          </p:cNvPr>
          <p:cNvSpPr txBox="1"/>
          <p:nvPr/>
        </p:nvSpPr>
        <p:spPr>
          <a:xfrm>
            <a:off x="415352" y="1008424"/>
            <a:ext cx="1034390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>
                <a:latin typeface="UD Digi Kyokasho N-B"/>
                <a:ea typeface="UD Digi Kyokasho N-B"/>
              </a:rPr>
              <a:t>・</a:t>
            </a:r>
            <a:r>
              <a:rPr lang="ja-JP" altLang="en-US" sz="4400">
                <a:solidFill>
                  <a:schemeClr val="accent2"/>
                </a:solidFill>
                <a:latin typeface="UD Digi Kyokasho N-B"/>
                <a:ea typeface="UD Digi Kyokasho N-B"/>
              </a:rPr>
              <a:t>興味</a:t>
            </a:r>
            <a:r>
              <a:rPr lang="ja-JP" altLang="en-US" sz="4400">
                <a:latin typeface="UD Digi Kyokasho N-B"/>
                <a:ea typeface="UD Digi Kyokasho N-B"/>
              </a:rPr>
              <a:t>を持ってもらえるような内容</a:t>
            </a:r>
          </a:p>
          <a:p>
            <a:endParaRPr lang="ja-JP" altLang="en-US" sz="4400">
              <a:latin typeface="UD Digi Kyokasho N-B"/>
              <a:ea typeface="UD Digi Kyokasho N-B"/>
            </a:endParaRPr>
          </a:p>
          <a:p>
            <a:r>
              <a:rPr lang="ja-JP" altLang="en-US" sz="4400">
                <a:latin typeface="UD Digi Kyokasho N-B"/>
                <a:ea typeface="UD Digi Kyokasho N-B"/>
              </a:rPr>
              <a:t>・</a:t>
            </a:r>
            <a:r>
              <a:rPr lang="ja-JP" altLang="en-US" sz="4400">
                <a:solidFill>
                  <a:srgbClr val="00B050"/>
                </a:solidFill>
                <a:latin typeface="UD Digi Kyokasho N-B"/>
                <a:ea typeface="UD Digi Kyokasho N-B"/>
              </a:rPr>
              <a:t>バズる</a:t>
            </a:r>
            <a:r>
              <a:rPr lang="ja-JP" altLang="en-US" sz="4400">
                <a:latin typeface="UD Digi Kyokasho N-B"/>
                <a:ea typeface="UD Digi Kyokasho N-B"/>
              </a:rPr>
              <a:t>ような内容</a:t>
            </a:r>
          </a:p>
          <a:p>
            <a:endParaRPr lang="ja-JP" altLang="en-US" sz="4400">
              <a:latin typeface="UD Digi Kyokasho N-B"/>
              <a:ea typeface="UD Digi Kyokasho N-B"/>
            </a:endParaRPr>
          </a:p>
          <a:p>
            <a:r>
              <a:rPr lang="ja-JP" altLang="en-US" sz="4400">
                <a:latin typeface="UD Digi Kyokasho N-B"/>
                <a:ea typeface="UD Digi Kyokasho N-B"/>
              </a:rPr>
              <a:t>・</a:t>
            </a:r>
            <a:r>
              <a:rPr lang="ja-JP" altLang="en-US" sz="4400">
                <a:solidFill>
                  <a:srgbClr val="0070C0"/>
                </a:solidFill>
                <a:latin typeface="UD Digi Kyokasho N-B"/>
                <a:ea typeface="UD Digi Kyokasho N-B"/>
              </a:rPr>
              <a:t>インパクト</a:t>
            </a:r>
            <a:r>
              <a:rPr lang="ja-JP" altLang="en-US" sz="4400">
                <a:latin typeface="UD Digi Kyokasho N-B"/>
                <a:ea typeface="UD Digi Kyokasho N-B"/>
              </a:rPr>
              <a:t>がある</a:t>
            </a:r>
          </a:p>
          <a:p>
            <a:endParaRPr lang="ja-JP" altLang="en-US" sz="4400">
              <a:latin typeface="UD Digi Kyokasho N-B"/>
              <a:ea typeface="UD Digi Kyokasho N-B"/>
            </a:endParaRPr>
          </a:p>
          <a:p>
            <a:r>
              <a:rPr lang="ja-JP" altLang="en-US" sz="4400">
                <a:latin typeface="UD Digi Kyokasho N-B"/>
                <a:ea typeface="UD Digi Kyokasho N-B"/>
              </a:rPr>
              <a:t>・</a:t>
            </a:r>
            <a:r>
              <a:rPr lang="ja-JP" altLang="en-US" sz="4400">
                <a:solidFill>
                  <a:srgbClr val="FF0000"/>
                </a:solidFill>
                <a:latin typeface="UD Digi Kyokasho N-B"/>
                <a:ea typeface="UD Digi Kyokasho N-B"/>
              </a:rPr>
              <a:t>印象</a:t>
            </a:r>
            <a:r>
              <a:rPr lang="ja-JP" altLang="en-US" sz="4400">
                <a:latin typeface="UD Digi Kyokasho N-B"/>
                <a:ea typeface="UD Digi Kyokasho N-B"/>
              </a:rPr>
              <a:t>に残るような動画</a:t>
            </a:r>
          </a:p>
        </p:txBody>
      </p:sp>
    </p:spTree>
    <p:extLst>
      <p:ext uri="{BB962C8B-B14F-4D97-AF65-F5344CB8AC3E}">
        <p14:creationId xmlns:p14="http://schemas.microsoft.com/office/powerpoint/2010/main" val="56557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手紙&#10;&#10;説明は自動で生成されたものです">
            <a:extLst>
              <a:ext uri="{FF2B5EF4-FFF2-40B4-BE49-F238E27FC236}">
                <a16:creationId xmlns:a16="http://schemas.microsoft.com/office/drawing/2014/main" id="{D2312778-48C5-BE05-88B9-74A54D3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4"/>
            <a:ext cx="12191999" cy="6853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B011C595-AB51-5A5D-F5A5-42E37E6231AC}"/>
                  </a:ext>
                </a:extLst>
              </p14:cNvPr>
              <p14:cNvContentPartPr/>
              <p14:nvPr/>
            </p14:nvContentPartPr>
            <p14:xfrm>
              <a:off x="8763000" y="1017607"/>
              <a:ext cx="14468" cy="14468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B011C595-AB51-5A5D-F5A5-42E37E623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9600" y="294207"/>
                <a:ext cx="1446800" cy="1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89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949573-C63A-EE5B-A779-ED37A96F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833" y="451935"/>
            <a:ext cx="3252487" cy="1325563"/>
          </a:xfrm>
        </p:spPr>
        <p:txBody>
          <a:bodyPr>
            <a:normAutofit/>
          </a:bodyPr>
          <a:lstStyle/>
          <a:p>
            <a:r>
              <a:rPr lang="ja-JP" altLang="en-US" sz="7200" b="1">
                <a:ea typeface="游ゴシック Light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E365D1-CFE0-C31B-4B57-20C8FAAA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21" y="3146151"/>
            <a:ext cx="8547101" cy="3343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ja-JP" altLang="en-US"/>
          </a:p>
          <a:p>
            <a:pPr marL="0" indent="0">
              <a:buNone/>
            </a:pPr>
            <a:endParaRPr lang="ja-JP" altLang="en-US">
              <a:ea typeface="游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2D3AE2-3814-3BC8-A181-164D7CDCEFAF}"/>
              </a:ext>
            </a:extLst>
          </p:cNvPr>
          <p:cNvSpPr/>
          <p:nvPr/>
        </p:nvSpPr>
        <p:spPr>
          <a:xfrm>
            <a:off x="3973232" y="214739"/>
            <a:ext cx="3711590" cy="14944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ja-JP" altLang="en-US">
              <a:ea typeface="游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8260A2-75BB-A5F8-4B4A-BCB4FBA89E5E}"/>
              </a:ext>
            </a:extLst>
          </p:cNvPr>
          <p:cNvSpPr txBox="1"/>
          <p:nvPr/>
        </p:nvSpPr>
        <p:spPr>
          <a:xfrm>
            <a:off x="487609" y="2089516"/>
            <a:ext cx="1252380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MS Gothic"/>
                <a:ea typeface="MS Gothic"/>
              </a:rPr>
              <a:t>E-スポーツの良さを伝えるには、SNS、広告、ショートムービー、新聞などを使う。</a:t>
            </a:r>
          </a:p>
          <a:p>
            <a:endParaRPr lang="ja-JP" altLang="en-US">
              <a:ea typeface="游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7C04BE-A72E-D135-9178-0E135FF70249}"/>
              </a:ext>
            </a:extLst>
          </p:cNvPr>
          <p:cNvSpPr txBox="1"/>
          <p:nvPr/>
        </p:nvSpPr>
        <p:spPr>
          <a:xfrm rot="5400000">
            <a:off x="5369752" y="2690131"/>
            <a:ext cx="109380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>
                <a:ea typeface="游ゴシック"/>
              </a:rPr>
              <a:t>➡</a:t>
            </a:r>
            <a:endParaRPr lang="ja-JP" altLang="en-US" sz="4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73961F-D376-1ED5-FB71-BCA0229E4EA2}"/>
              </a:ext>
            </a:extLst>
          </p:cNvPr>
          <p:cNvSpPr txBox="1"/>
          <p:nvPr/>
        </p:nvSpPr>
        <p:spPr>
          <a:xfrm>
            <a:off x="3406883" y="3247281"/>
            <a:ext cx="57719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sz="2400">
                <a:latin typeface="MS PGothic"/>
                <a:ea typeface="MS PGothic"/>
              </a:rPr>
              <a:t>海外の人、色々な年齢の人たちに広まる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7A83E2-B697-104D-170E-B8C67FE9FC74}"/>
              </a:ext>
            </a:extLst>
          </p:cNvPr>
          <p:cNvSpPr txBox="1"/>
          <p:nvPr/>
        </p:nvSpPr>
        <p:spPr>
          <a:xfrm>
            <a:off x="3858718" y="4140027"/>
            <a:ext cx="80868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MS Gothic"/>
                <a:ea typeface="MS Gothic"/>
              </a:rPr>
              <a:t>E-スポーツはゲームではない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A0F445-2CA4-D868-C416-81AD8865523E}"/>
              </a:ext>
            </a:extLst>
          </p:cNvPr>
          <p:cNvSpPr txBox="1"/>
          <p:nvPr/>
        </p:nvSpPr>
        <p:spPr>
          <a:xfrm rot="5400000">
            <a:off x="5514268" y="4689206"/>
            <a:ext cx="93947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>
                <a:ea typeface="游ゴシック"/>
              </a:rPr>
              <a:t>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932B35-701F-0086-892A-3472B9D5B226}"/>
              </a:ext>
            </a:extLst>
          </p:cNvPr>
          <p:cNvSpPr txBox="1"/>
          <p:nvPr/>
        </p:nvSpPr>
        <p:spPr>
          <a:xfrm>
            <a:off x="3126808" y="5283169"/>
            <a:ext cx="81447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MS PGothic"/>
                <a:ea typeface="MS PGothic"/>
              </a:rPr>
              <a:t>スポーツのように沢山の練習、競い合う、協力する。</a:t>
            </a:r>
          </a:p>
          <a:p>
            <a:r>
              <a:rPr lang="ja-JP" altLang="en-US" sz="2400">
                <a:latin typeface="MS PGothic"/>
                <a:ea typeface="MS PGothic"/>
              </a:rPr>
              <a:t>誰でも簡単に始められる</a:t>
            </a:r>
          </a:p>
        </p:txBody>
      </p:sp>
    </p:spTree>
    <p:extLst>
      <p:ext uri="{BB962C8B-B14F-4D97-AF65-F5344CB8AC3E}">
        <p14:creationId xmlns:p14="http://schemas.microsoft.com/office/powerpoint/2010/main" val="26729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D9A1D-3B17-483C-9FF7-776A166FB916}"/>
</file>

<file path=customXml/itemProps2.xml><?xml version="1.0" encoding="utf-8"?>
<ds:datastoreItem xmlns:ds="http://schemas.openxmlformats.org/officeDocument/2006/customXml" ds:itemID="{7F6AC883-E310-41DF-9D98-7C21921447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24C24E-80CF-47DE-95C9-8DA4B31B97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テーマ</vt:lpstr>
      <vt:lpstr>　　　　　　　　　　</vt:lpstr>
      <vt:lpstr>   </vt:lpstr>
      <vt:lpstr> アンケート結果</vt:lpstr>
      <vt:lpstr>PowerPoint Presentation</vt:lpstr>
      <vt:lpstr>たくさんの人に知ってもらうには</vt:lpstr>
      <vt:lpstr>PowerPoint Presentation</vt:lpstr>
      <vt:lpstr>PowerPoint Presentation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Eースポーツ</dc:title>
  <dc:creator>ハナワ　ヨネ</dc:creator>
  <cp:revision>1</cp:revision>
  <dcterms:created xsi:type="dcterms:W3CDTF">2024-02-08T06:06:26Z</dcterms:created>
  <dcterms:modified xsi:type="dcterms:W3CDTF">2024-03-12T04:02:10Z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