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sldIdLst>
    <p:sldId id="274" r:id="rId5"/>
    <p:sldId id="257" r:id="rId6"/>
    <p:sldId id="259" r:id="rId7"/>
    <p:sldId id="261" r:id="rId8"/>
    <p:sldId id="260" r:id="rId9"/>
    <p:sldId id="262" r:id="rId10"/>
    <p:sldId id="275" r:id="rId11"/>
    <p:sldId id="258" r:id="rId12"/>
    <p:sldId id="278" r:id="rId13"/>
    <p:sldId id="276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2A7F82-EB9A-4929-9F86-C4A0179E6B7C}" v="4" dt="2024-03-12T03:28:51.660"/>
    <p1510:client id="{24D29AF5-3411-4AE9-8948-C005347B516F}" v="104" dt="2024-03-12T03:43:55.927"/>
    <p1510:client id="{30853508-E6C9-48A5-9A78-1E4D2427C676}" v="160" dt="2024-03-11T06:15:23.646"/>
    <p1510:client id="{64B05E02-8621-4A2C-A2D2-7C8A546963F2}" v="14" dt="2024-03-11T05:54:05.913"/>
    <p1510:client id="{86DEB917-C9CF-478A-A167-E4C35FBCF539}" v="62" dt="2024-03-12T00:48:46.342"/>
    <p1510:client id="{A6A86657-5CA6-46AF-AC6A-F36B1F288EEB}" v="37" dt="2024-03-11T05:54:48.093"/>
    <p1510:client id="{B4E5EB38-E6B2-4454-9405-31F0AD1E3DAA}" v="121" dt="2024-03-11T05:52:42.334"/>
    <p1510:client id="{CB94F62A-D00D-4B36-B4A4-41D36265C199}" v="10" dt="2024-03-12T04:46:27.5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マエダ　リオ" userId="S::8369253@school.city.osaka.jp::7ca6b419-ef6b-4cac-876d-c983027730e3" providerId="AD" clId="Web-{56DA5A7E-08DE-4CBF-8259-E2DFD03EEB62}"/>
    <pc:docChg chg="modSld">
      <pc:chgData name="マエダ　リオ" userId="S::8369253@school.city.osaka.jp::7ca6b419-ef6b-4cac-876d-c983027730e3" providerId="AD" clId="Web-{56DA5A7E-08DE-4CBF-8259-E2DFD03EEB62}" dt="2024-02-21T05:53:50.354" v="24"/>
      <pc:docMkLst>
        <pc:docMk/>
      </pc:docMkLst>
      <pc:sldChg chg="addSp delSp modSp">
        <pc:chgData name="マエダ　リオ" userId="S::8369253@school.city.osaka.jp::7ca6b419-ef6b-4cac-876d-c983027730e3" providerId="AD" clId="Web-{56DA5A7E-08DE-4CBF-8259-E2DFD03EEB62}" dt="2024-02-21T05:53:50.354" v="24"/>
        <pc:sldMkLst>
          <pc:docMk/>
          <pc:sldMk cId="686039298" sldId="258"/>
        </pc:sldMkLst>
        <pc:spChg chg="mod">
          <ac:chgData name="マエダ　リオ" userId="S::8369253@school.city.osaka.jp::7ca6b419-ef6b-4cac-876d-c983027730e3" providerId="AD" clId="Web-{56DA5A7E-08DE-4CBF-8259-E2DFD03EEB62}" dt="2024-02-21T05:51:11.442" v="1" actId="14100"/>
          <ac:spMkLst>
            <pc:docMk/>
            <pc:sldMk cId="686039298" sldId="258"/>
            <ac:spMk id="2" creationId="{05A2455A-D0B5-0F86-39C3-F4BA02A2C0FA}"/>
          </ac:spMkLst>
        </pc:spChg>
        <pc:spChg chg="del">
          <ac:chgData name="マエダ　リオ" userId="S::8369253@school.city.osaka.jp::7ca6b419-ef6b-4cac-876d-c983027730e3" providerId="AD" clId="Web-{56DA5A7E-08DE-4CBF-8259-E2DFD03EEB62}" dt="2024-02-21T05:51:42.490" v="2"/>
          <ac:spMkLst>
            <pc:docMk/>
            <pc:sldMk cId="686039298" sldId="258"/>
            <ac:spMk id="26" creationId="{3DA111F1-FD8D-E7FC-3ACA-A9A768C8F377}"/>
          </ac:spMkLst>
        </pc:spChg>
        <pc:spChg chg="add del mod">
          <ac:chgData name="マエダ　リオ" userId="S::8369253@school.city.osaka.jp::7ca6b419-ef6b-4cac-876d-c983027730e3" providerId="AD" clId="Web-{56DA5A7E-08DE-4CBF-8259-E2DFD03EEB62}" dt="2024-02-21T05:52:54.336" v="9"/>
          <ac:spMkLst>
            <pc:docMk/>
            <pc:sldMk cId="686039298" sldId="258"/>
            <ac:spMk id="36" creationId="{1857FDA9-456A-AFC7-DA68-6E762BDD3A5A}"/>
          </ac:spMkLst>
        </pc:spChg>
        <pc:spChg chg="add del">
          <ac:chgData name="マエダ　リオ" userId="S::8369253@school.city.osaka.jp::7ca6b419-ef6b-4cac-876d-c983027730e3" providerId="AD" clId="Web-{56DA5A7E-08DE-4CBF-8259-E2DFD03EEB62}" dt="2024-02-21T05:52:38.445" v="8"/>
          <ac:spMkLst>
            <pc:docMk/>
            <pc:sldMk cId="686039298" sldId="258"/>
            <ac:spMk id="37" creationId="{0002968F-08E6-4189-B6DA-5E0BDC0BDE15}"/>
          </ac:spMkLst>
        </pc:spChg>
        <pc:spChg chg="add del mod">
          <ac:chgData name="マエダ　リオ" userId="S::8369253@school.city.osaka.jp::7ca6b419-ef6b-4cac-876d-c983027730e3" providerId="AD" clId="Web-{56DA5A7E-08DE-4CBF-8259-E2DFD03EEB62}" dt="2024-02-21T05:53:02.102" v="11"/>
          <ac:spMkLst>
            <pc:docMk/>
            <pc:sldMk cId="686039298" sldId="258"/>
            <ac:spMk id="46" creationId="{8678580E-9AE8-9F54-A9C0-D8F11B652A7D}"/>
          </ac:spMkLst>
        </pc:spChg>
        <pc:spChg chg="add mod">
          <ac:chgData name="マエダ　リオ" userId="S::8369253@school.city.osaka.jp::7ca6b419-ef6b-4cac-876d-c983027730e3" providerId="AD" clId="Web-{56DA5A7E-08DE-4CBF-8259-E2DFD03EEB62}" dt="2024-02-21T05:53:50.354" v="24"/>
          <ac:spMkLst>
            <pc:docMk/>
            <pc:sldMk cId="686039298" sldId="258"/>
            <ac:spMk id="213" creationId="{A9D923B1-2902-1EA0-98C4-D858C618FB5C}"/>
          </ac:spMkLst>
        </pc:spChg>
        <pc:graphicFrameChg chg="add del mod ord modGraphic">
          <ac:chgData name="マエダ　リオ" userId="S::8369253@school.city.osaka.jp::7ca6b419-ef6b-4cac-876d-c983027730e3" providerId="AD" clId="Web-{56DA5A7E-08DE-4CBF-8259-E2DFD03EEB62}" dt="2024-02-21T05:52:15.288" v="6"/>
          <ac:graphicFrameMkLst>
            <pc:docMk/>
            <pc:sldMk cId="686039298" sldId="258"/>
            <ac:graphicFrameMk id="3" creationId="{BFAF1034-D427-0D4E-9EBB-72FA5C01C953}"/>
          </ac:graphicFrameMkLst>
        </pc:graphicFrameChg>
        <pc:graphicFrameChg chg="add del mod ord modGraphic">
          <ac:chgData name="マエダ　リオ" userId="S::8369253@school.city.osaka.jp::7ca6b419-ef6b-4cac-876d-c983027730e3" providerId="AD" clId="Web-{56DA5A7E-08DE-4CBF-8259-E2DFD03EEB62}" dt="2024-02-21T05:52:57.930" v="10"/>
          <ac:graphicFrameMkLst>
            <pc:docMk/>
            <pc:sldMk cId="686039298" sldId="258"/>
            <ac:graphicFrameMk id="38" creationId="{929E3625-9C31-C82F-DA4E-E8B4CDCEB9A9}"/>
          </ac:graphicFrameMkLst>
        </pc:graphicFrameChg>
        <pc:graphicFrameChg chg="add del mod ord modGraphic">
          <ac:chgData name="マエダ　リオ" userId="S::8369253@school.city.osaka.jp::7ca6b419-ef6b-4cac-876d-c983027730e3" providerId="AD" clId="Web-{56DA5A7E-08DE-4CBF-8259-E2DFD03EEB62}" dt="2024-02-21T05:53:50.354" v="24"/>
          <ac:graphicFrameMkLst>
            <pc:docMk/>
            <pc:sldMk cId="686039298" sldId="258"/>
            <ac:graphicFrameMk id="47" creationId="{60388BF4-BCD4-9002-E27A-EA06391ADEB5}"/>
          </ac:graphicFrameMkLst>
        </pc:graphicFrameChg>
        <pc:graphicFrameChg chg="add del mod modGraphic">
          <ac:chgData name="マエダ　リオ" userId="S::8369253@school.city.osaka.jp::7ca6b419-ef6b-4cac-876d-c983027730e3" providerId="AD" clId="Web-{56DA5A7E-08DE-4CBF-8259-E2DFD03EEB62}" dt="2024-02-21T05:53:48.682" v="23"/>
          <ac:graphicFrameMkLst>
            <pc:docMk/>
            <pc:sldMk cId="686039298" sldId="258"/>
            <ac:graphicFrameMk id="54" creationId="{24A06AB7-4CD3-4B0D-E2D5-8B3D58E90F86}"/>
          </ac:graphicFrameMkLst>
        </pc:graphicFrameChg>
      </pc:sldChg>
    </pc:docChg>
  </pc:docChgLst>
  <pc:docChgLst>
    <pc:chgData name="リ　シンレイギ" userId="S::5834228@school.city.osaka.jp::cf79ce58-d3e9-408f-a40b-279e58d4b664" providerId="AD" clId="Web-{30853508-E6C9-48A5-9A78-1E4D2427C676}"/>
    <pc:docChg chg="modSld">
      <pc:chgData name="リ　シンレイギ" userId="S::5834228@school.city.osaka.jp::cf79ce58-d3e9-408f-a40b-279e58d4b664" providerId="AD" clId="Web-{30853508-E6C9-48A5-9A78-1E4D2427C676}" dt="2024-03-11T06:15:23.646" v="96"/>
      <pc:docMkLst>
        <pc:docMk/>
      </pc:docMkLst>
      <pc:sldChg chg="delSp modSp delAnim">
        <pc:chgData name="リ　シンレイギ" userId="S::5834228@school.city.osaka.jp::cf79ce58-d3e9-408f-a40b-279e58d4b664" providerId="AD" clId="Web-{30853508-E6C9-48A5-9A78-1E4D2427C676}" dt="2024-03-11T05:56:18.956" v="95" actId="1076"/>
        <pc:sldMkLst>
          <pc:docMk/>
          <pc:sldMk cId="1073905035" sldId="261"/>
        </pc:sldMkLst>
        <pc:spChg chg="del">
          <ac:chgData name="リ　シンレイギ" userId="S::5834228@school.city.osaka.jp::cf79ce58-d3e9-408f-a40b-279e58d4b664" providerId="AD" clId="Web-{30853508-E6C9-48A5-9A78-1E4D2427C676}" dt="2024-03-11T05:49:19.679" v="0"/>
          <ac:spMkLst>
            <pc:docMk/>
            <pc:sldMk cId="1073905035" sldId="261"/>
            <ac:spMk id="3" creationId="{BA3309EF-AB0F-B02F-424C-77C18D0168F5}"/>
          </ac:spMkLst>
        </pc:spChg>
        <pc:spChg chg="mod">
          <ac:chgData name="リ　シンレイギ" userId="S::5834228@school.city.osaka.jp::cf79ce58-d3e9-408f-a40b-279e58d4b664" providerId="AD" clId="Web-{30853508-E6C9-48A5-9A78-1E4D2427C676}" dt="2024-03-11T05:56:18.956" v="95" actId="1076"/>
          <ac:spMkLst>
            <pc:docMk/>
            <pc:sldMk cId="1073905035" sldId="261"/>
            <ac:spMk id="6" creationId="{18F3BDFE-247B-EBF8-51A1-23F7FF1A7EDE}"/>
          </ac:spMkLst>
        </pc:spChg>
      </pc:sldChg>
      <pc:sldChg chg="addAnim">
        <pc:chgData name="リ　シンレイギ" userId="S::5834228@school.city.osaka.jp::cf79ce58-d3e9-408f-a40b-279e58d4b664" providerId="AD" clId="Web-{30853508-E6C9-48A5-9A78-1E4D2427C676}" dt="2024-03-11T06:15:23.646" v="96"/>
        <pc:sldMkLst>
          <pc:docMk/>
          <pc:sldMk cId="3617440511" sldId="275"/>
        </pc:sldMkLst>
      </pc:sldChg>
    </pc:docChg>
  </pc:docChgLst>
  <pc:docChgLst>
    <pc:chgData name="フクダ　アヤメ" userId="S::5550661@school.city.osaka.jp::18d5fe87-f8dc-4664-9042-0682aa65c069" providerId="AD" clId="Web-{26BAE3C4-66AB-46A3-A6F5-4D16C54DE219}"/>
    <pc:docChg chg="addSld delSld modSld sldOrd">
      <pc:chgData name="フクダ　アヤメ" userId="S::5550661@school.city.osaka.jp::18d5fe87-f8dc-4664-9042-0682aa65c069" providerId="AD" clId="Web-{26BAE3C4-66AB-46A3-A6F5-4D16C54DE219}" dt="2024-03-05T00:52:01.635" v="315"/>
      <pc:docMkLst>
        <pc:docMk/>
      </pc:docMkLst>
      <pc:sldChg chg="addSp delSp modSp">
        <pc:chgData name="フクダ　アヤメ" userId="S::5550661@school.city.osaka.jp::18d5fe87-f8dc-4664-9042-0682aa65c069" providerId="AD" clId="Web-{26BAE3C4-66AB-46A3-A6F5-4D16C54DE219}" dt="2024-03-05T00:27:36.710" v="250" actId="20577"/>
        <pc:sldMkLst>
          <pc:docMk/>
          <pc:sldMk cId="3710756319" sldId="257"/>
        </pc:sldMkLst>
        <pc:spChg chg="del">
          <ac:chgData name="フクダ　アヤメ" userId="S::5550661@school.city.osaka.jp::18d5fe87-f8dc-4664-9042-0682aa65c069" providerId="AD" clId="Web-{26BAE3C4-66AB-46A3-A6F5-4D16C54DE219}" dt="2024-03-05T00:24:49.956" v="217"/>
          <ac:spMkLst>
            <pc:docMk/>
            <pc:sldMk cId="3710756319" sldId="257"/>
            <ac:spMk id="3" creationId="{456A22E9-C78B-A705-DDEB-9F2E7EF71353}"/>
          </ac:spMkLst>
        </pc:spChg>
        <pc:spChg chg="add mod">
          <ac:chgData name="フクダ　アヤメ" userId="S::5550661@school.city.osaka.jp::18d5fe87-f8dc-4664-9042-0682aa65c069" providerId="AD" clId="Web-{26BAE3C4-66AB-46A3-A6F5-4D16C54DE219}" dt="2024-03-05T00:27:36.710" v="250" actId="20577"/>
          <ac:spMkLst>
            <pc:docMk/>
            <pc:sldMk cId="3710756319" sldId="257"/>
            <ac:spMk id="6" creationId="{899DC50A-24D1-024F-03BC-E7F5FA638E1D}"/>
          </ac:spMkLst>
        </pc:spChg>
        <pc:spChg chg="add del mod">
          <ac:chgData name="フクダ　アヤメ" userId="S::5550661@school.city.osaka.jp::18d5fe87-f8dc-4664-9042-0682aa65c069" providerId="AD" clId="Web-{26BAE3C4-66AB-46A3-A6F5-4D16C54DE219}" dt="2024-03-05T00:25:33.270" v="221"/>
          <ac:spMkLst>
            <pc:docMk/>
            <pc:sldMk cId="3710756319" sldId="257"/>
            <ac:spMk id="8" creationId="{07492DA1-8FB4-A4C4-2B0B-D7DEF3B0EAFF}"/>
          </ac:spMkLst>
        </pc:spChg>
        <pc:picChg chg="mod">
          <ac:chgData name="フクダ　アヤメ" userId="S::5550661@school.city.osaka.jp::18d5fe87-f8dc-4664-9042-0682aa65c069" providerId="AD" clId="Web-{26BAE3C4-66AB-46A3-A6F5-4D16C54DE219}" dt="2024-03-05T00:21:55.468" v="168" actId="1076"/>
          <ac:picMkLst>
            <pc:docMk/>
            <pc:sldMk cId="3710756319" sldId="257"/>
            <ac:picMk id="4" creationId="{8CDA2D10-64B0-0140-3242-F6224B753D8F}"/>
          </ac:picMkLst>
        </pc:picChg>
      </pc:sldChg>
      <pc:sldChg chg="addSp delSp modSp add del ord">
        <pc:chgData name="フクダ　アヤメ" userId="S::5550661@school.city.osaka.jp::18d5fe87-f8dc-4664-9042-0682aa65c069" providerId="AD" clId="Web-{26BAE3C4-66AB-46A3-A6F5-4D16C54DE219}" dt="2024-03-05T00:52:01.635" v="315"/>
        <pc:sldMkLst>
          <pc:docMk/>
          <pc:sldMk cId="1953777145" sldId="274"/>
        </pc:sldMkLst>
        <pc:spChg chg="mod">
          <ac:chgData name="フクダ　アヤメ" userId="S::5550661@school.city.osaka.jp::18d5fe87-f8dc-4664-9042-0682aa65c069" providerId="AD" clId="Web-{26BAE3C4-66AB-46A3-A6F5-4D16C54DE219}" dt="2024-03-05T00:37:15.099" v="298" actId="1076"/>
          <ac:spMkLst>
            <pc:docMk/>
            <pc:sldMk cId="1953777145" sldId="274"/>
            <ac:spMk id="2" creationId="{7A745E86-D2D0-81E1-2FC8-34D9E3DFED67}"/>
          </ac:spMkLst>
        </pc:spChg>
        <pc:spChg chg="mod">
          <ac:chgData name="フクダ　アヤメ" userId="S::5550661@school.city.osaka.jp::18d5fe87-f8dc-4664-9042-0682aa65c069" providerId="AD" clId="Web-{26BAE3C4-66AB-46A3-A6F5-4D16C54DE219}" dt="2024-03-05T00:38:17.428" v="313" actId="1076"/>
          <ac:spMkLst>
            <pc:docMk/>
            <pc:sldMk cId="1953777145" sldId="274"/>
            <ac:spMk id="3" creationId="{6BD42FE9-5366-EA1D-7927-0C17B4628C32}"/>
          </ac:spMkLst>
        </pc:spChg>
        <pc:spChg chg="add del mod">
          <ac:chgData name="フクダ　アヤメ" userId="S::5550661@school.city.osaka.jp::18d5fe87-f8dc-4664-9042-0682aa65c069" providerId="AD" clId="Web-{26BAE3C4-66AB-46A3-A6F5-4D16C54DE219}" dt="2024-03-05T00:35:50.034" v="285"/>
          <ac:spMkLst>
            <pc:docMk/>
            <pc:sldMk cId="1953777145" sldId="274"/>
            <ac:spMk id="4" creationId="{C90C2DA6-27F5-B9BE-FB2C-85908DEE1975}"/>
          </ac:spMkLst>
        </pc:spChg>
        <pc:spChg chg="add del mod">
          <ac:chgData name="フクダ　アヤメ" userId="S::5550661@school.city.osaka.jp::18d5fe87-f8dc-4664-9042-0682aa65c069" providerId="AD" clId="Web-{26BAE3C4-66AB-46A3-A6F5-4D16C54DE219}" dt="2024-03-05T00:38:11.397" v="312"/>
          <ac:spMkLst>
            <pc:docMk/>
            <pc:sldMk cId="1953777145" sldId="274"/>
            <ac:spMk id="6" creationId="{FAB918D4-4A2F-3704-EA38-0045F71B8216}"/>
          </ac:spMkLst>
        </pc:spChg>
        <pc:picChg chg="add del mod">
          <ac:chgData name="フクダ　アヤメ" userId="S::5550661@school.city.osaka.jp::18d5fe87-f8dc-4664-9042-0682aa65c069" providerId="AD" clId="Web-{26BAE3C4-66AB-46A3-A6F5-4D16C54DE219}" dt="2024-03-05T00:37:25.974" v="300" actId="1076"/>
          <ac:picMkLst>
            <pc:docMk/>
            <pc:sldMk cId="1953777145" sldId="274"/>
            <ac:picMk id="5" creationId="{04BC1A8D-23AD-13BB-5433-EC954340E52D}"/>
          </ac:picMkLst>
        </pc:picChg>
      </pc:sldChg>
    </pc:docChg>
  </pc:docChgLst>
  <pc:docChgLst>
    <pc:chgData clId="Web-{7F0EBFCA-266A-4593-A385-A59D6B15EF8A}"/>
    <pc:docChg chg="modSld">
      <pc:chgData name="" userId="" providerId="" clId="Web-{7F0EBFCA-266A-4593-A385-A59D6B15EF8A}" dt="2024-03-05T05:47:48.859" v="2" actId="20577"/>
      <pc:docMkLst>
        <pc:docMk/>
      </pc:docMkLst>
      <pc:sldChg chg="modSp">
        <pc:chgData name="" userId="" providerId="" clId="Web-{7F0EBFCA-266A-4593-A385-A59D6B15EF8A}" dt="2024-03-05T05:47:48.859" v="2" actId="20577"/>
        <pc:sldMkLst>
          <pc:docMk/>
          <pc:sldMk cId="2770309106" sldId="273"/>
        </pc:sldMkLst>
        <pc:spChg chg="mod">
          <ac:chgData name="" userId="" providerId="" clId="Web-{7F0EBFCA-266A-4593-A385-A59D6B15EF8A}" dt="2024-03-05T05:47:48.859" v="2" actId="20577"/>
          <ac:spMkLst>
            <pc:docMk/>
            <pc:sldMk cId="2770309106" sldId="273"/>
            <ac:spMk id="2" creationId="{E9AE5490-966D-C44D-77B9-27B960F391EC}"/>
          </ac:spMkLst>
        </pc:spChg>
      </pc:sldChg>
    </pc:docChg>
  </pc:docChgLst>
  <pc:docChgLst>
    <pc:chgData name="マエダ　リオ" userId="S::8369253@school.city.osaka.jp::7ca6b419-ef6b-4cac-876d-c983027730e3" providerId="AD" clId="Web-{5C0F74A6-E5C0-4165-82A8-6A3A109C0EF6}"/>
    <pc:docChg chg="modSld">
      <pc:chgData name="マエダ　リオ" userId="S::8369253@school.city.osaka.jp::7ca6b419-ef6b-4cac-876d-c983027730e3" providerId="AD" clId="Web-{5C0F74A6-E5C0-4165-82A8-6A3A109C0EF6}" dt="2024-03-05T06:11:08.516" v="57"/>
      <pc:docMkLst>
        <pc:docMk/>
      </pc:docMkLst>
      <pc:sldChg chg="addSp delSp modSp">
        <pc:chgData name="マエダ　リオ" userId="S::8369253@school.city.osaka.jp::7ca6b419-ef6b-4cac-876d-c983027730e3" providerId="AD" clId="Web-{5C0F74A6-E5C0-4165-82A8-6A3A109C0EF6}" dt="2024-03-05T06:11:08.516" v="57"/>
        <pc:sldMkLst>
          <pc:docMk/>
          <pc:sldMk cId="3617440511" sldId="275"/>
        </pc:sldMkLst>
        <pc:spChg chg="mod">
          <ac:chgData name="マエダ　リオ" userId="S::8369253@school.city.osaka.jp::7ca6b419-ef6b-4cac-876d-c983027730e3" providerId="AD" clId="Web-{5C0F74A6-E5C0-4165-82A8-6A3A109C0EF6}" dt="2024-03-05T06:06:51.248" v="0" actId="1076"/>
          <ac:spMkLst>
            <pc:docMk/>
            <pc:sldMk cId="3617440511" sldId="275"/>
            <ac:spMk id="3" creationId="{0D06CECE-6C6F-5418-1D85-12E9A1D0D01F}"/>
          </ac:spMkLst>
        </pc:spChg>
        <pc:spChg chg="add del mod">
          <ac:chgData name="マエダ　リオ" userId="S::8369253@school.city.osaka.jp::7ca6b419-ef6b-4cac-876d-c983027730e3" providerId="AD" clId="Web-{5C0F74A6-E5C0-4165-82A8-6A3A109C0EF6}" dt="2024-03-05T06:07:15.280" v="15"/>
          <ac:spMkLst>
            <pc:docMk/>
            <pc:sldMk cId="3617440511" sldId="275"/>
            <ac:spMk id="5" creationId="{D22A9660-9664-C1A6-6D1E-93B7186B5A49}"/>
          </ac:spMkLst>
        </pc:spChg>
        <pc:spChg chg="add mod">
          <ac:chgData name="マエダ　リオ" userId="S::8369253@school.city.osaka.jp::7ca6b419-ef6b-4cac-876d-c983027730e3" providerId="AD" clId="Web-{5C0F74A6-E5C0-4165-82A8-6A3A109C0EF6}" dt="2024-03-05T06:10:50.657" v="55" actId="1076"/>
          <ac:spMkLst>
            <pc:docMk/>
            <pc:sldMk cId="3617440511" sldId="275"/>
            <ac:spMk id="6" creationId="{312733BD-B4B1-3E2E-A78B-BDDE9ADC00C1}"/>
          </ac:spMkLst>
        </pc:spChg>
        <pc:spChg chg="add del mod">
          <ac:chgData name="マエダ　リオ" userId="S::8369253@school.city.osaka.jp::7ca6b419-ef6b-4cac-876d-c983027730e3" providerId="AD" clId="Web-{5C0F74A6-E5C0-4165-82A8-6A3A109C0EF6}" dt="2024-03-05T06:09:40.390" v="46"/>
          <ac:spMkLst>
            <pc:docMk/>
            <pc:sldMk cId="3617440511" sldId="275"/>
            <ac:spMk id="7" creationId="{93361C41-2C32-F56E-6EC0-5D079FFE5FEB}"/>
          </ac:spMkLst>
        </pc:spChg>
        <pc:spChg chg="add del mod">
          <ac:chgData name="マエダ　リオ" userId="S::8369253@school.city.osaka.jp::7ca6b419-ef6b-4cac-876d-c983027730e3" providerId="AD" clId="Web-{5C0F74A6-E5C0-4165-82A8-6A3A109C0EF6}" dt="2024-03-05T06:11:08.516" v="57"/>
          <ac:spMkLst>
            <pc:docMk/>
            <pc:sldMk cId="3617440511" sldId="275"/>
            <ac:spMk id="8" creationId="{89BA9207-81F1-AF66-E1B7-39325FCB804E}"/>
          </ac:spMkLst>
        </pc:spChg>
        <pc:spChg chg="add del mod">
          <ac:chgData name="マエダ　リオ" userId="S::8369253@school.city.osaka.jp::7ca6b419-ef6b-4cac-876d-c983027730e3" providerId="AD" clId="Web-{5C0F74A6-E5C0-4165-82A8-6A3A109C0EF6}" dt="2024-03-05T06:11:07.594" v="56"/>
          <ac:spMkLst>
            <pc:docMk/>
            <pc:sldMk cId="3617440511" sldId="275"/>
            <ac:spMk id="9" creationId="{8250FA6B-9EA7-6AF9-C8F6-526853B2D0FE}"/>
          </ac:spMkLst>
        </pc:spChg>
      </pc:sldChg>
    </pc:docChg>
  </pc:docChgLst>
  <pc:docChgLst>
    <pc:chgData name="ソノダ　チエ" userId="S::9800557@school.city.osaka.jp::934d6929-f29b-40e4-b30c-26dd5a61412d" providerId="AD" clId="Web-{B0C37955-859A-4322-B4A8-4E8CABC67FA7}"/>
    <pc:docChg chg="addSld delSld modSld">
      <pc:chgData name="ソノダ　チエ" userId="S::9800557@school.city.osaka.jp::934d6929-f29b-40e4-b30c-26dd5a61412d" providerId="AD" clId="Web-{B0C37955-859A-4322-B4A8-4E8CABC67FA7}" dt="2024-02-29T06:21:33.824" v="314" actId="20577"/>
      <pc:docMkLst>
        <pc:docMk/>
      </pc:docMkLst>
      <pc:sldChg chg="addSp delSp modSp mod modClrScheme chgLayout">
        <pc:chgData name="ソノダ　チエ" userId="S::9800557@school.city.osaka.jp::934d6929-f29b-40e4-b30c-26dd5a61412d" providerId="AD" clId="Web-{B0C37955-859A-4322-B4A8-4E8CABC67FA7}" dt="2024-02-29T06:21:33.824" v="314" actId="20577"/>
        <pc:sldMkLst>
          <pc:docMk/>
          <pc:sldMk cId="4192401311" sldId="262"/>
        </pc:sldMkLst>
        <pc:spChg chg="add del mod ord">
          <ac:chgData name="ソノダ　チエ" userId="S::9800557@school.city.osaka.jp::934d6929-f29b-40e4-b30c-26dd5a61412d" providerId="AD" clId="Web-{B0C37955-859A-4322-B4A8-4E8CABC67FA7}" dt="2024-02-29T06:12:41.584" v="126"/>
          <ac:spMkLst>
            <pc:docMk/>
            <pc:sldMk cId="4192401311" sldId="262"/>
            <ac:spMk id="2" creationId="{F7BD87E5-A5D5-37DE-849D-6016BFC4DF0F}"/>
          </ac:spMkLst>
        </pc:spChg>
        <pc:spChg chg="mod ord">
          <ac:chgData name="ソノダ　チエ" userId="S::9800557@school.city.osaka.jp::934d6929-f29b-40e4-b30c-26dd5a61412d" providerId="AD" clId="Web-{B0C37955-859A-4322-B4A8-4E8CABC67FA7}" dt="2024-02-29T06:12:41.584" v="126"/>
          <ac:spMkLst>
            <pc:docMk/>
            <pc:sldMk cId="4192401311" sldId="262"/>
            <ac:spMk id="4" creationId="{BE9352BA-723C-70A2-B3CD-22A418B9736E}"/>
          </ac:spMkLst>
        </pc:spChg>
        <pc:spChg chg="mod ord">
          <ac:chgData name="ソノダ　チエ" userId="S::9800557@school.city.osaka.jp::934d6929-f29b-40e4-b30c-26dd5a61412d" providerId="AD" clId="Web-{B0C37955-859A-4322-B4A8-4E8CABC67FA7}" dt="2024-02-29T06:21:33.824" v="314" actId="20577"/>
          <ac:spMkLst>
            <pc:docMk/>
            <pc:sldMk cId="4192401311" sldId="262"/>
            <ac:spMk id="5" creationId="{3C867A29-CD5D-76D6-C25B-0A8F4DD4E6FB}"/>
          </ac:spMkLst>
        </pc:spChg>
      </pc:sldChg>
      <pc:sldChg chg="new del">
        <pc:chgData name="ソノダ　チエ" userId="S::9800557@school.city.osaka.jp::934d6929-f29b-40e4-b30c-26dd5a61412d" providerId="AD" clId="Web-{B0C37955-859A-4322-B4A8-4E8CABC67FA7}" dt="2024-02-29T05:56:32.593" v="5"/>
        <pc:sldMkLst>
          <pc:docMk/>
          <pc:sldMk cId="3728129752" sldId="268"/>
        </pc:sldMkLst>
      </pc:sldChg>
    </pc:docChg>
  </pc:docChgLst>
  <pc:docChgLst>
    <pc:chgData name="フクダ　アヤメ" userId="S::5550661@school.city.osaka.jp::18d5fe87-f8dc-4664-9042-0682aa65c069" providerId="AD" clId="Web-{7A72E829-2906-4F2A-BE76-CCDF9D5FE7A6}"/>
    <pc:docChg chg="modSld">
      <pc:chgData name="フクダ　アヤメ" userId="S::5550661@school.city.osaka.jp::18d5fe87-f8dc-4664-9042-0682aa65c069" providerId="AD" clId="Web-{7A72E829-2906-4F2A-BE76-CCDF9D5FE7A6}" dt="2024-02-29T06:12:46.465" v="2" actId="20577"/>
      <pc:docMkLst>
        <pc:docMk/>
      </pc:docMkLst>
      <pc:sldChg chg="modSp">
        <pc:chgData name="フクダ　アヤメ" userId="S::5550661@school.city.osaka.jp::18d5fe87-f8dc-4664-9042-0682aa65c069" providerId="AD" clId="Web-{7A72E829-2906-4F2A-BE76-CCDF9D5FE7A6}" dt="2024-02-29T06:12:46.465" v="2" actId="20577"/>
        <pc:sldMkLst>
          <pc:docMk/>
          <pc:sldMk cId="3710756319" sldId="257"/>
        </pc:sldMkLst>
        <pc:spChg chg="mod">
          <ac:chgData name="フクダ　アヤメ" userId="S::5550661@school.city.osaka.jp::18d5fe87-f8dc-4664-9042-0682aa65c069" providerId="AD" clId="Web-{7A72E829-2906-4F2A-BE76-CCDF9D5FE7A6}" dt="2024-02-29T06:12:46.465" v="2" actId="20577"/>
          <ac:spMkLst>
            <pc:docMk/>
            <pc:sldMk cId="3710756319" sldId="257"/>
            <ac:spMk id="5" creationId="{3BCA460D-AE56-C4C1-067E-DBB07DA3DD96}"/>
          </ac:spMkLst>
        </pc:spChg>
      </pc:sldChg>
    </pc:docChg>
  </pc:docChgLst>
  <pc:docChgLst>
    <pc:chgData name="リ　シンレイギ" userId="S::5834228@school.city.osaka.jp::cf79ce58-d3e9-408f-a40b-279e58d4b664" providerId="AD" clId="Web-{6B5E94F7-599E-462A-B393-A171401B398E}"/>
    <pc:docChg chg="modSld addMainMaster delMainMaster">
      <pc:chgData name="リ　シンレイギ" userId="S::5834228@school.city.osaka.jp::cf79ce58-d3e9-408f-a40b-279e58d4b664" providerId="AD" clId="Web-{6B5E94F7-599E-462A-B393-A171401B398E}" dt="2024-02-21T06:06:31.618" v="68"/>
      <pc:docMkLst>
        <pc:docMk/>
      </pc:docMkLst>
      <pc:sldChg chg="modSp mod modClrScheme chgLayout">
        <pc:chgData name="リ　シンレイギ" userId="S::5834228@school.city.osaka.jp::cf79ce58-d3e9-408f-a40b-279e58d4b664" providerId="AD" clId="Web-{6B5E94F7-599E-462A-B393-A171401B398E}" dt="2024-02-21T06:01:27.612" v="33"/>
        <pc:sldMkLst>
          <pc:docMk/>
          <pc:sldMk cId="3710756319" sldId="257"/>
        </pc:sldMkLst>
        <pc:spChg chg="mod ord">
          <ac:chgData name="リ　シンレイギ" userId="S::5834228@school.city.osaka.jp::cf79ce58-d3e9-408f-a40b-279e58d4b664" providerId="AD" clId="Web-{6B5E94F7-599E-462A-B393-A171401B398E}" dt="2024-02-21T06:01:27.612" v="33"/>
          <ac:spMkLst>
            <pc:docMk/>
            <pc:sldMk cId="3710756319" sldId="257"/>
            <ac:spMk id="2" creationId="{96459533-4B51-774F-B0D8-94B4020FBAFC}"/>
          </ac:spMkLst>
        </pc:spChg>
        <pc:spChg chg="mod ord">
          <ac:chgData name="リ　シンレイギ" userId="S::5834228@school.city.osaka.jp::cf79ce58-d3e9-408f-a40b-279e58d4b664" providerId="AD" clId="Web-{6B5E94F7-599E-462A-B393-A171401B398E}" dt="2024-02-21T06:01:27.612" v="33"/>
          <ac:spMkLst>
            <pc:docMk/>
            <pc:sldMk cId="3710756319" sldId="257"/>
            <ac:spMk id="3" creationId="{456A22E9-C78B-A705-DDEB-9F2E7EF71353}"/>
          </ac:spMkLst>
        </pc:spChg>
      </pc:sldChg>
      <pc:sldChg chg="modSp mod modClrScheme chgLayout">
        <pc:chgData name="リ　シンレイギ" userId="S::5834228@school.city.osaka.jp::cf79ce58-d3e9-408f-a40b-279e58d4b664" providerId="AD" clId="Web-{6B5E94F7-599E-462A-B393-A171401B398E}" dt="2024-02-21T06:01:27.612" v="33"/>
        <pc:sldMkLst>
          <pc:docMk/>
          <pc:sldMk cId="686039298" sldId="258"/>
        </pc:sldMkLst>
        <pc:spChg chg="mod ord">
          <ac:chgData name="リ　シンレイギ" userId="S::5834228@school.city.osaka.jp::cf79ce58-d3e9-408f-a40b-279e58d4b664" providerId="AD" clId="Web-{6B5E94F7-599E-462A-B393-A171401B398E}" dt="2024-02-21T06:01:27.612" v="33"/>
          <ac:spMkLst>
            <pc:docMk/>
            <pc:sldMk cId="686039298" sldId="258"/>
            <ac:spMk id="2" creationId="{05A2455A-D0B5-0F86-39C3-F4BA02A2C0FA}"/>
          </ac:spMkLst>
        </pc:spChg>
        <pc:spChg chg="mod ord">
          <ac:chgData name="リ　シンレイギ" userId="S::5834228@school.city.osaka.jp::cf79ce58-d3e9-408f-a40b-279e58d4b664" providerId="AD" clId="Web-{6B5E94F7-599E-462A-B393-A171401B398E}" dt="2024-02-21T06:01:27.612" v="33"/>
          <ac:spMkLst>
            <pc:docMk/>
            <pc:sldMk cId="686039298" sldId="258"/>
            <ac:spMk id="213" creationId="{A9D923B1-2902-1EA0-98C4-D858C618FB5C}"/>
          </ac:spMkLst>
        </pc:spChg>
      </pc:sldChg>
      <pc:sldChg chg="addSp delSp modSp mod setBg modClrScheme delDesignElem chgLayout">
        <pc:chgData name="リ　シンレイギ" userId="S::5834228@school.city.osaka.jp::cf79ce58-d3e9-408f-a40b-279e58d4b664" providerId="AD" clId="Web-{6B5E94F7-599E-462A-B393-A171401B398E}" dt="2024-02-21T06:02:59.740" v="41" actId="20577"/>
        <pc:sldMkLst>
          <pc:docMk/>
          <pc:sldMk cId="3641458654" sldId="259"/>
        </pc:sldMkLst>
        <pc:spChg chg="mod ord">
          <ac:chgData name="リ　シンレイギ" userId="S::5834228@school.city.osaka.jp::cf79ce58-d3e9-408f-a40b-279e58d4b664" providerId="AD" clId="Web-{6B5E94F7-599E-462A-B393-A171401B398E}" dt="2024-02-21T06:01:37.003" v="34"/>
          <ac:spMkLst>
            <pc:docMk/>
            <pc:sldMk cId="3641458654" sldId="259"/>
            <ac:spMk id="2" creationId="{D2B460F3-4ED9-CE01-65E0-573BCDD73221}"/>
          </ac:spMkLst>
        </pc:spChg>
        <pc:spChg chg="add del mod">
          <ac:chgData name="リ　シンレイギ" userId="S::5834228@school.city.osaka.jp::cf79ce58-d3e9-408f-a40b-279e58d4b664" providerId="AD" clId="Web-{6B5E94F7-599E-462A-B393-A171401B398E}" dt="2024-02-21T05:58:08.968" v="23"/>
          <ac:spMkLst>
            <pc:docMk/>
            <pc:sldMk cId="3641458654" sldId="259"/>
            <ac:spMk id="3" creationId="{BAB17E51-89E4-C110-FE5D-59E23EC361A6}"/>
          </ac:spMkLst>
        </pc:spChg>
        <pc:spChg chg="add del">
          <ac:chgData name="リ　シンレイギ" userId="S::5834228@school.city.osaka.jp::cf79ce58-d3e9-408f-a40b-279e58d4b664" providerId="AD" clId="Web-{6B5E94F7-599E-462A-B393-A171401B398E}" dt="2024-02-21T05:57:26.889" v="2"/>
          <ac:spMkLst>
            <pc:docMk/>
            <pc:sldMk cId="3641458654" sldId="259"/>
            <ac:spMk id="9" creationId="{45D37F4E-DDB4-456B-97E0-9937730A039F}"/>
          </ac:spMkLst>
        </pc:spChg>
        <pc:spChg chg="add del">
          <ac:chgData name="リ　シンレイギ" userId="S::5834228@school.city.osaka.jp::cf79ce58-d3e9-408f-a40b-279e58d4b664" providerId="AD" clId="Web-{6B5E94F7-599E-462A-B393-A171401B398E}" dt="2024-02-21T05:57:26.889" v="2"/>
          <ac:spMkLst>
            <pc:docMk/>
            <pc:sldMk cId="3641458654" sldId="259"/>
            <ac:spMk id="11" creationId="{B2DD41CD-8F47-4F56-AD12-4E2FF7696987}"/>
          </ac:spMkLst>
        </pc:spChg>
        <pc:spChg chg="add del">
          <ac:chgData name="リ　シンレイギ" userId="S::5834228@school.city.osaka.jp::cf79ce58-d3e9-408f-a40b-279e58d4b664" providerId="AD" clId="Web-{6B5E94F7-599E-462A-B393-A171401B398E}" dt="2024-02-21T05:57:58.717" v="14"/>
          <ac:spMkLst>
            <pc:docMk/>
            <pc:sldMk cId="3641458654" sldId="259"/>
            <ac:spMk id="12" creationId="{45D37F4E-DDB4-456B-97E0-9937730A039F}"/>
          </ac:spMkLst>
        </pc:spChg>
        <pc:spChg chg="add del">
          <ac:chgData name="リ　シンレイギ" userId="S::5834228@school.city.osaka.jp::cf79ce58-d3e9-408f-a40b-279e58d4b664" providerId="AD" clId="Web-{6B5E94F7-599E-462A-B393-A171401B398E}" dt="2024-02-21T05:57:58.717" v="14"/>
          <ac:spMkLst>
            <pc:docMk/>
            <pc:sldMk cId="3641458654" sldId="259"/>
            <ac:spMk id="14" creationId="{B2DD41CD-8F47-4F56-AD12-4E2FF7696987}"/>
          </ac:spMkLst>
        </pc:spChg>
        <pc:spChg chg="add del">
          <ac:chgData name="リ　シンレイギ" userId="S::5834228@school.city.osaka.jp::cf79ce58-d3e9-408f-a40b-279e58d4b664" providerId="AD" clId="Web-{6B5E94F7-599E-462A-B393-A171401B398E}" dt="2024-02-21T05:57:43.608" v="6"/>
          <ac:spMkLst>
            <pc:docMk/>
            <pc:sldMk cId="3641458654" sldId="259"/>
            <ac:spMk id="15" creationId="{E6995CE5-F890-4ABA-82A2-26507CE8D2A3}"/>
          </ac:spMkLst>
        </pc:spChg>
        <pc:spChg chg="add del">
          <ac:chgData name="リ　シンレイギ" userId="S::5834228@school.city.osaka.jp::cf79ce58-d3e9-408f-a40b-279e58d4b664" providerId="AD" clId="Web-{6B5E94F7-599E-462A-B393-A171401B398E}" dt="2024-02-21T05:57:43.608" v="6"/>
          <ac:spMkLst>
            <pc:docMk/>
            <pc:sldMk cId="3641458654" sldId="259"/>
            <ac:spMk id="16" creationId="{058A14AF-9FB5-4CC7-BA35-E8E85D3EDF0E}"/>
          </ac:spMkLst>
        </pc:spChg>
        <pc:spChg chg="add del">
          <ac:chgData name="リ　シンレイギ" userId="S::5834228@school.city.osaka.jp::cf79ce58-d3e9-408f-a40b-279e58d4b664" providerId="AD" clId="Web-{6B5E94F7-599E-462A-B393-A171401B398E}" dt="2024-02-21T05:57:43.608" v="6"/>
          <ac:spMkLst>
            <pc:docMk/>
            <pc:sldMk cId="3641458654" sldId="259"/>
            <ac:spMk id="17" creationId="{3A9A4357-BD1D-4622-A4FE-766E6AB8DE84}"/>
          </ac:spMkLst>
        </pc:spChg>
        <pc:spChg chg="add del">
          <ac:chgData name="リ　シンレイギ" userId="S::5834228@school.city.osaka.jp::cf79ce58-d3e9-408f-a40b-279e58d4b664" providerId="AD" clId="Web-{6B5E94F7-599E-462A-B393-A171401B398E}" dt="2024-02-21T05:57:43.608" v="6"/>
          <ac:spMkLst>
            <pc:docMk/>
            <pc:sldMk cId="3641458654" sldId="259"/>
            <ac:spMk id="18" creationId="{E659831F-0D9A-4C63-9EBB-8435B85A440F}"/>
          </ac:spMkLst>
        </pc:spChg>
        <pc:spChg chg="add del">
          <ac:chgData name="リ　シンレイギ" userId="S::5834228@school.city.osaka.jp::cf79ce58-d3e9-408f-a40b-279e58d4b664" providerId="AD" clId="Web-{6B5E94F7-599E-462A-B393-A171401B398E}" dt="2024-02-21T05:57:58.717" v="14"/>
          <ac:spMkLst>
            <pc:docMk/>
            <pc:sldMk cId="3641458654" sldId="259"/>
            <ac:spMk id="19" creationId="{BAB17E51-89E4-C110-FE5D-59E23EC361A6}"/>
          </ac:spMkLst>
        </pc:spChg>
        <pc:spChg chg="add del">
          <ac:chgData name="リ　シンレイギ" userId="S::5834228@school.city.osaka.jp::cf79ce58-d3e9-408f-a40b-279e58d4b664" providerId="AD" clId="Web-{6B5E94F7-599E-462A-B393-A171401B398E}" dt="2024-02-21T05:58:01.593" v="16"/>
          <ac:spMkLst>
            <pc:docMk/>
            <pc:sldMk cId="3641458654" sldId="259"/>
            <ac:spMk id="21" creationId="{2B97F24A-32CE-4C1C-A50D-3016B394DCFB}"/>
          </ac:spMkLst>
        </pc:spChg>
        <pc:spChg chg="add del">
          <ac:chgData name="リ　シンレイギ" userId="S::5834228@school.city.osaka.jp::cf79ce58-d3e9-408f-a40b-279e58d4b664" providerId="AD" clId="Web-{6B5E94F7-599E-462A-B393-A171401B398E}" dt="2024-02-21T05:58:01.593" v="16"/>
          <ac:spMkLst>
            <pc:docMk/>
            <pc:sldMk cId="3641458654" sldId="259"/>
            <ac:spMk id="22" creationId="{CD8B4F24-440B-49E9-B85D-733523DC064B}"/>
          </ac:spMkLst>
        </pc:spChg>
        <pc:spChg chg="add del">
          <ac:chgData name="リ　シンレイギ" userId="S::5834228@school.city.osaka.jp::cf79ce58-d3e9-408f-a40b-279e58d4b664" providerId="AD" clId="Web-{6B5E94F7-599E-462A-B393-A171401B398E}" dt="2024-02-21T05:58:01.593" v="16"/>
          <ac:spMkLst>
            <pc:docMk/>
            <pc:sldMk cId="3641458654" sldId="259"/>
            <ac:spMk id="23" creationId="{BAB17E51-89E4-C110-FE5D-59E23EC361A6}"/>
          </ac:spMkLst>
        </pc:spChg>
        <pc:spChg chg="add del">
          <ac:chgData name="リ　シンレイギ" userId="S::5834228@school.city.osaka.jp::cf79ce58-d3e9-408f-a40b-279e58d4b664" providerId="AD" clId="Web-{6B5E94F7-599E-462A-B393-A171401B398E}" dt="2024-02-21T05:58:03.639" v="18"/>
          <ac:spMkLst>
            <pc:docMk/>
            <pc:sldMk cId="3641458654" sldId="259"/>
            <ac:spMk id="25" creationId="{BAB17E51-89E4-C110-FE5D-59E23EC361A6}"/>
          </ac:spMkLst>
        </pc:spChg>
        <pc:spChg chg="add del">
          <ac:chgData name="リ　シンレイギ" userId="S::5834228@school.city.osaka.jp::cf79ce58-d3e9-408f-a40b-279e58d4b664" providerId="AD" clId="Web-{6B5E94F7-599E-462A-B393-A171401B398E}" dt="2024-02-21T05:58:06.016" v="20"/>
          <ac:spMkLst>
            <pc:docMk/>
            <pc:sldMk cId="3641458654" sldId="259"/>
            <ac:spMk id="30" creationId="{45D37F4E-DDB4-456B-97E0-9937730A039F}"/>
          </ac:spMkLst>
        </pc:spChg>
        <pc:spChg chg="add del">
          <ac:chgData name="リ　シンレイギ" userId="S::5834228@school.city.osaka.jp::cf79ce58-d3e9-408f-a40b-279e58d4b664" providerId="AD" clId="Web-{6B5E94F7-599E-462A-B393-A171401B398E}" dt="2024-02-21T05:58:06.016" v="20"/>
          <ac:spMkLst>
            <pc:docMk/>
            <pc:sldMk cId="3641458654" sldId="259"/>
            <ac:spMk id="31" creationId="{B2DD41CD-8F47-4F56-AD12-4E2FF7696987}"/>
          </ac:spMkLst>
        </pc:spChg>
        <pc:spChg chg="add del">
          <ac:chgData name="リ　シンレイギ" userId="S::5834228@school.city.osaka.jp::cf79ce58-d3e9-408f-a40b-279e58d4b664" providerId="AD" clId="Web-{6B5E94F7-599E-462A-B393-A171401B398E}" dt="2024-02-21T05:58:06.016" v="20"/>
          <ac:spMkLst>
            <pc:docMk/>
            <pc:sldMk cId="3641458654" sldId="259"/>
            <ac:spMk id="32" creationId="{BAB17E51-89E4-C110-FE5D-59E23EC361A6}"/>
          </ac:spMkLst>
        </pc:spChg>
        <pc:spChg chg="add del">
          <ac:chgData name="リ　シンレイギ" userId="S::5834228@school.city.osaka.jp::cf79ce58-d3e9-408f-a40b-279e58d4b664" providerId="AD" clId="Web-{6B5E94F7-599E-462A-B393-A171401B398E}" dt="2024-02-21T05:58:08.952" v="22"/>
          <ac:spMkLst>
            <pc:docMk/>
            <pc:sldMk cId="3641458654" sldId="259"/>
            <ac:spMk id="34" creationId="{2B97F24A-32CE-4C1C-A50D-3016B394DCFB}"/>
          </ac:spMkLst>
        </pc:spChg>
        <pc:spChg chg="add del">
          <ac:chgData name="リ　シンレイギ" userId="S::5834228@school.city.osaka.jp::cf79ce58-d3e9-408f-a40b-279e58d4b664" providerId="AD" clId="Web-{6B5E94F7-599E-462A-B393-A171401B398E}" dt="2024-02-21T05:58:08.952" v="22"/>
          <ac:spMkLst>
            <pc:docMk/>
            <pc:sldMk cId="3641458654" sldId="259"/>
            <ac:spMk id="35" creationId="{CD8B4F24-440B-49E9-B85D-733523DC064B}"/>
          </ac:spMkLst>
        </pc:spChg>
        <pc:spChg chg="add del">
          <ac:chgData name="リ　シンレイギ" userId="S::5834228@school.city.osaka.jp::cf79ce58-d3e9-408f-a40b-279e58d4b664" providerId="AD" clId="Web-{6B5E94F7-599E-462A-B393-A171401B398E}" dt="2024-02-21T05:58:08.952" v="22"/>
          <ac:spMkLst>
            <pc:docMk/>
            <pc:sldMk cId="3641458654" sldId="259"/>
            <ac:spMk id="36" creationId="{BAB17E51-89E4-C110-FE5D-59E23EC361A6}"/>
          </ac:spMkLst>
        </pc:spChg>
        <pc:spChg chg="add del">
          <ac:chgData name="リ　シンレイギ" userId="S::5834228@school.city.osaka.jp::cf79ce58-d3e9-408f-a40b-279e58d4b664" providerId="AD" clId="Web-{6B5E94F7-599E-462A-B393-A171401B398E}" dt="2024-02-21T05:59:21.016" v="27"/>
          <ac:spMkLst>
            <pc:docMk/>
            <pc:sldMk cId="3641458654" sldId="259"/>
            <ac:spMk id="38" creationId="{058A14AF-9FB5-4CC7-BA35-E8E85D3EDF0E}"/>
          </ac:spMkLst>
        </pc:spChg>
        <pc:spChg chg="add del">
          <ac:chgData name="リ　シンレイギ" userId="S::5834228@school.city.osaka.jp::cf79ce58-d3e9-408f-a40b-279e58d4b664" providerId="AD" clId="Web-{6B5E94F7-599E-462A-B393-A171401B398E}" dt="2024-02-21T05:59:21.016" v="27"/>
          <ac:spMkLst>
            <pc:docMk/>
            <pc:sldMk cId="3641458654" sldId="259"/>
            <ac:spMk id="39" creationId="{3A9A4357-BD1D-4622-A4FE-766E6AB8DE84}"/>
          </ac:spMkLst>
        </pc:spChg>
        <pc:spChg chg="add del">
          <ac:chgData name="リ　シンレイギ" userId="S::5834228@school.city.osaka.jp::cf79ce58-d3e9-408f-a40b-279e58d4b664" providerId="AD" clId="Web-{6B5E94F7-599E-462A-B393-A171401B398E}" dt="2024-02-21T05:59:21.016" v="27"/>
          <ac:spMkLst>
            <pc:docMk/>
            <pc:sldMk cId="3641458654" sldId="259"/>
            <ac:spMk id="40" creationId="{E659831F-0D9A-4C63-9EBB-8435B85A440F}"/>
          </ac:spMkLst>
        </pc:spChg>
        <pc:spChg chg="add mod ord">
          <ac:chgData name="リ　シンレイギ" userId="S::5834228@school.city.osaka.jp::cf79ce58-d3e9-408f-a40b-279e58d4b664" providerId="AD" clId="Web-{6B5E94F7-599E-462A-B393-A171401B398E}" dt="2024-02-21T06:02:59.740" v="41" actId="20577"/>
          <ac:spMkLst>
            <pc:docMk/>
            <pc:sldMk cId="3641458654" sldId="259"/>
            <ac:spMk id="41" creationId="{BAB17E51-89E4-C110-FE5D-59E23EC361A6}"/>
          </ac:spMkLst>
        </pc:spChg>
        <pc:spChg chg="add del">
          <ac:chgData name="リ　シンレイギ" userId="S::5834228@school.city.osaka.jp::cf79ce58-d3e9-408f-a40b-279e58d4b664" providerId="AD" clId="Web-{6B5E94F7-599E-462A-B393-A171401B398E}" dt="2024-02-21T05:59:21.016" v="27"/>
          <ac:spMkLst>
            <pc:docMk/>
            <pc:sldMk cId="3641458654" sldId="259"/>
            <ac:spMk id="42" creationId="{E6995CE5-F890-4ABA-82A2-26507CE8D2A3}"/>
          </ac:spMkLst>
        </pc:spChg>
        <pc:spChg chg="add">
          <ac:chgData name="リ　シンレイギ" userId="S::5834228@school.city.osaka.jp::cf79ce58-d3e9-408f-a40b-279e58d4b664" providerId="AD" clId="Web-{6B5E94F7-599E-462A-B393-A171401B398E}" dt="2024-02-21T06:01:37.003" v="34"/>
          <ac:spMkLst>
            <pc:docMk/>
            <pc:sldMk cId="3641458654" sldId="259"/>
            <ac:spMk id="46" creationId="{52ABB703-2B0E-4C3B-B4A2-F3973548E561}"/>
          </ac:spMkLst>
        </pc:spChg>
        <pc:spChg chg="add">
          <ac:chgData name="リ　シンレイギ" userId="S::5834228@school.city.osaka.jp::cf79ce58-d3e9-408f-a40b-279e58d4b664" providerId="AD" clId="Web-{6B5E94F7-599E-462A-B393-A171401B398E}" dt="2024-02-21T06:01:37.003" v="34"/>
          <ac:spMkLst>
            <pc:docMk/>
            <pc:sldMk cId="3641458654" sldId="259"/>
            <ac:spMk id="50" creationId="{E95DA498-D9A2-4DA9-B9DA-B3776E08CF7E}"/>
          </ac:spMkLst>
        </pc:spChg>
        <pc:spChg chg="add">
          <ac:chgData name="リ　シンレイギ" userId="S::5834228@school.city.osaka.jp::cf79ce58-d3e9-408f-a40b-279e58d4b664" providerId="AD" clId="Web-{6B5E94F7-599E-462A-B393-A171401B398E}" dt="2024-02-21T06:01:37.003" v="34"/>
          <ac:spMkLst>
            <pc:docMk/>
            <pc:sldMk cId="3641458654" sldId="259"/>
            <ac:spMk id="52" creationId="{82A73093-4B9D-420D-B17E-52293703A1D4}"/>
          </ac:spMkLst>
        </pc:spChg>
        <pc:grpChg chg="add del">
          <ac:chgData name="リ　シンレイギ" userId="S::5834228@school.city.osaka.jp::cf79ce58-d3e9-408f-a40b-279e58d4b664" providerId="AD" clId="Web-{6B5E94F7-599E-462A-B393-A171401B398E}" dt="2024-02-21T05:57:36.483" v="4"/>
          <ac:grpSpMkLst>
            <pc:docMk/>
            <pc:sldMk cId="3641458654" sldId="259"/>
            <ac:grpSpMk id="13" creationId="{1FD67D68-9B83-C338-8342-3348D8F22347}"/>
          </ac:grpSpMkLst>
        </pc:grpChg>
        <pc:grpChg chg="add del">
          <ac:chgData name="リ　シンレイギ" userId="S::5834228@school.city.osaka.jp::cf79ce58-d3e9-408f-a40b-279e58d4b664" providerId="AD" clId="Web-{6B5E94F7-599E-462A-B393-A171401B398E}" dt="2024-02-21T05:58:03.639" v="18"/>
          <ac:grpSpMkLst>
            <pc:docMk/>
            <pc:sldMk cId="3641458654" sldId="259"/>
            <ac:grpSpMk id="26" creationId="{1FD67D68-9B83-C338-8342-3348D8F22347}"/>
          </ac:grpSpMkLst>
        </pc:grpChg>
        <pc:graphicFrameChg chg="add del">
          <ac:chgData name="リ　シンレイギ" userId="S::5834228@school.city.osaka.jp::cf79ce58-d3e9-408f-a40b-279e58d4b664" providerId="AD" clId="Web-{6B5E94F7-599E-462A-B393-A171401B398E}" dt="2024-02-21T05:57:46.514" v="8"/>
          <ac:graphicFrameMkLst>
            <pc:docMk/>
            <pc:sldMk cId="3641458654" sldId="259"/>
            <ac:graphicFrameMk id="6" creationId="{E67AA8D2-EBCB-7023-9C05-9F2ADA2B8FEE}"/>
          </ac:graphicFrameMkLst>
        </pc:graphicFrameChg>
        <pc:graphicFrameChg chg="add del">
          <ac:chgData name="リ　シンレイギ" userId="S::5834228@school.city.osaka.jp::cf79ce58-d3e9-408f-a40b-279e58d4b664" providerId="AD" clId="Web-{6B5E94F7-599E-462A-B393-A171401B398E}" dt="2024-02-21T05:57:48.670" v="10"/>
          <ac:graphicFrameMkLst>
            <pc:docMk/>
            <pc:sldMk cId="3641458654" sldId="259"/>
            <ac:graphicFrameMk id="8" creationId="{4D509E73-602E-9996-277D-5168C939AC87}"/>
          </ac:graphicFrameMkLst>
        </pc:graphicFrameChg>
        <pc:graphicFrameChg chg="add del">
          <ac:chgData name="リ　シンレイギ" userId="S::5834228@school.city.osaka.jp::cf79ce58-d3e9-408f-a40b-279e58d4b664" providerId="AD" clId="Web-{6B5E94F7-599E-462A-B393-A171401B398E}" dt="2024-02-21T05:57:55.608" v="12"/>
          <ac:graphicFrameMkLst>
            <pc:docMk/>
            <pc:sldMk cId="3641458654" sldId="259"/>
            <ac:graphicFrameMk id="10" creationId="{0306AF93-984E-0E51-72C2-FF5E4D63CEDD}"/>
          </ac:graphicFrameMkLst>
        </pc:graphicFrameChg>
        <pc:picChg chg="add mod">
          <ac:chgData name="リ　シンレイギ" userId="S::5834228@school.city.osaka.jp::cf79ce58-d3e9-408f-a40b-279e58d4b664" providerId="AD" clId="Web-{6B5E94F7-599E-462A-B393-A171401B398E}" dt="2024-02-21T06:01:37.003" v="34"/>
          <ac:picMkLst>
            <pc:docMk/>
            <pc:sldMk cId="3641458654" sldId="259"/>
            <ac:picMk id="4" creationId="{2031A25A-F3B1-A5CE-B7BA-EB8DD7FD7EF8}"/>
          </ac:picMkLst>
        </pc:picChg>
        <pc:inkChg chg="add del">
          <ac:chgData name="リ　シンレイギ" userId="S::5834228@school.city.osaka.jp::cf79ce58-d3e9-408f-a40b-279e58d4b664" providerId="AD" clId="Web-{6B5E94F7-599E-462A-B393-A171401B398E}" dt="2024-02-21T06:00:19.548" v="30"/>
          <ac:inkMkLst>
            <pc:docMk/>
            <pc:sldMk cId="3641458654" sldId="259"/>
            <ac:inkMk id="29" creationId="{7E7A955C-C68F-F522-1478-EF12F22A4EEE}"/>
          </ac:inkMkLst>
        </pc:inkChg>
        <pc:inkChg chg="add">
          <ac:chgData name="リ　シンレイギ" userId="S::5834228@school.city.osaka.jp::cf79ce58-d3e9-408f-a40b-279e58d4b664" providerId="AD" clId="Web-{6B5E94F7-599E-462A-B393-A171401B398E}" dt="2024-02-21T06:01:54.316" v="35"/>
          <ac:inkMkLst>
            <pc:docMk/>
            <pc:sldMk cId="3641458654" sldId="259"/>
            <ac:inkMk id="33" creationId="{DE5122CE-AD45-9A06-215C-EB68A55BA9F1}"/>
          </ac:inkMkLst>
        </pc:inkChg>
        <pc:inkChg chg="add del">
          <ac:chgData name="リ　シンレイギ" userId="S::5834228@school.city.osaka.jp::cf79ce58-d3e9-408f-a40b-279e58d4b664" providerId="AD" clId="Web-{6B5E94F7-599E-462A-B393-A171401B398E}" dt="2024-02-21T06:02:14.476" v="39"/>
          <ac:inkMkLst>
            <pc:docMk/>
            <pc:sldMk cId="3641458654" sldId="259"/>
            <ac:inkMk id="37" creationId="{C6B3D69C-CA63-C5F8-7E8A-A0C280E851EC}"/>
          </ac:inkMkLst>
        </pc:inkChg>
        <pc:inkChg chg="add del">
          <ac:chgData name="リ　シンレイギ" userId="S::5834228@school.city.osaka.jp::cf79ce58-d3e9-408f-a40b-279e58d4b664" providerId="AD" clId="Web-{6B5E94F7-599E-462A-B393-A171401B398E}" dt="2024-02-21T06:02:07.504" v="38"/>
          <ac:inkMkLst>
            <pc:docMk/>
            <pc:sldMk cId="3641458654" sldId="259"/>
            <ac:inkMk id="43" creationId="{CFF755AE-EDD9-CF91-F8F1-ABBAEEE48D52}"/>
          </ac:inkMkLst>
        </pc:inkChg>
        <pc:cxnChg chg="add">
          <ac:chgData name="リ　シンレイギ" userId="S::5834228@school.city.osaka.jp::cf79ce58-d3e9-408f-a40b-279e58d4b664" providerId="AD" clId="Web-{6B5E94F7-599E-462A-B393-A171401B398E}" dt="2024-02-21T06:01:37.003" v="34"/>
          <ac:cxnSpMkLst>
            <pc:docMk/>
            <pc:sldMk cId="3641458654" sldId="259"/>
            <ac:cxnSpMk id="48" creationId="{9C21570E-E159-49A6-9891-FA397B7A92D3}"/>
          </ac:cxnSpMkLst>
        </pc:cxnChg>
      </pc:sldChg>
      <pc:sldChg chg="modSp mod modClrScheme chgLayout">
        <pc:chgData name="リ　シンレイギ" userId="S::5834228@school.city.osaka.jp::cf79ce58-d3e9-408f-a40b-279e58d4b664" providerId="AD" clId="Web-{6B5E94F7-599E-462A-B393-A171401B398E}" dt="2024-02-21T06:01:27.612" v="33"/>
        <pc:sldMkLst>
          <pc:docMk/>
          <pc:sldMk cId="2382661566" sldId="260"/>
        </pc:sldMkLst>
        <pc:spChg chg="mod ord">
          <ac:chgData name="リ　シンレイギ" userId="S::5834228@school.city.osaka.jp::cf79ce58-d3e9-408f-a40b-279e58d4b664" providerId="AD" clId="Web-{6B5E94F7-599E-462A-B393-A171401B398E}" dt="2024-02-21T06:01:27.612" v="33"/>
          <ac:spMkLst>
            <pc:docMk/>
            <pc:sldMk cId="2382661566" sldId="260"/>
            <ac:spMk id="2" creationId="{AF619DE7-AB9F-FC89-2033-BEEA4713ADA3}"/>
          </ac:spMkLst>
        </pc:spChg>
        <pc:spChg chg="mod ord">
          <ac:chgData name="リ　シンレイギ" userId="S::5834228@school.city.osaka.jp::cf79ce58-d3e9-408f-a40b-279e58d4b664" providerId="AD" clId="Web-{6B5E94F7-599E-462A-B393-A171401B398E}" dt="2024-02-21T06:01:27.612" v="33"/>
          <ac:spMkLst>
            <pc:docMk/>
            <pc:sldMk cId="2382661566" sldId="260"/>
            <ac:spMk id="3" creationId="{F61926DC-EAB0-3E37-DFF6-2E24AA9FA864}"/>
          </ac:spMkLst>
        </pc:spChg>
      </pc:sldChg>
      <pc:sldChg chg="delSp modSp mod modClrScheme chgLayout">
        <pc:chgData name="リ　シンレイギ" userId="S::5834228@school.city.osaka.jp::cf79ce58-d3e9-408f-a40b-279e58d4b664" providerId="AD" clId="Web-{6B5E94F7-599E-462A-B393-A171401B398E}" dt="2024-02-21T06:06:31.618" v="68"/>
        <pc:sldMkLst>
          <pc:docMk/>
          <pc:sldMk cId="1073905035" sldId="261"/>
        </pc:sldMkLst>
        <pc:spChg chg="mod ord">
          <ac:chgData name="リ　シンレイギ" userId="S::5834228@school.city.osaka.jp::cf79ce58-d3e9-408f-a40b-279e58d4b664" providerId="AD" clId="Web-{6B5E94F7-599E-462A-B393-A171401B398E}" dt="2024-02-21T06:06:16.165" v="67" actId="20577"/>
          <ac:spMkLst>
            <pc:docMk/>
            <pc:sldMk cId="1073905035" sldId="261"/>
            <ac:spMk id="2" creationId="{52626F8F-718A-3017-A41D-80F4748873FC}"/>
          </ac:spMkLst>
        </pc:spChg>
        <pc:spChg chg="del mod ord">
          <ac:chgData name="リ　シンレイギ" userId="S::5834228@school.city.osaka.jp::cf79ce58-d3e9-408f-a40b-279e58d4b664" providerId="AD" clId="Web-{6B5E94F7-599E-462A-B393-A171401B398E}" dt="2024-02-21T06:06:31.618" v="68"/>
          <ac:spMkLst>
            <pc:docMk/>
            <pc:sldMk cId="1073905035" sldId="261"/>
            <ac:spMk id="3" creationId="{E7C612CD-5BE2-5D2D-389A-89A8E739B556}"/>
          </ac:spMkLst>
        </pc:spChg>
      </pc:sldChg>
      <pc:sldChg chg="modSp mod modClrScheme chgLayout">
        <pc:chgData name="リ　シンレイギ" userId="S::5834228@school.city.osaka.jp::cf79ce58-d3e9-408f-a40b-279e58d4b664" providerId="AD" clId="Web-{6B5E94F7-599E-462A-B393-A171401B398E}" dt="2024-02-21T06:01:27.612" v="33"/>
        <pc:sldMkLst>
          <pc:docMk/>
          <pc:sldMk cId="4192401311" sldId="262"/>
        </pc:sldMkLst>
        <pc:spChg chg="mod ord">
          <ac:chgData name="リ　シンレイギ" userId="S::5834228@school.city.osaka.jp::cf79ce58-d3e9-408f-a40b-279e58d4b664" providerId="AD" clId="Web-{6B5E94F7-599E-462A-B393-A171401B398E}" dt="2024-02-21T06:01:27.612" v="33"/>
          <ac:spMkLst>
            <pc:docMk/>
            <pc:sldMk cId="4192401311" sldId="262"/>
            <ac:spMk id="2" creationId="{EB70C4C6-C298-A650-84A7-526E0558558B}"/>
          </ac:spMkLst>
        </pc:spChg>
        <pc:spChg chg="mod ord">
          <ac:chgData name="リ　シンレイギ" userId="S::5834228@school.city.osaka.jp::cf79ce58-d3e9-408f-a40b-279e58d4b664" providerId="AD" clId="Web-{6B5E94F7-599E-462A-B393-A171401B398E}" dt="2024-02-21T06:01:27.612" v="33"/>
          <ac:spMkLst>
            <pc:docMk/>
            <pc:sldMk cId="4192401311" sldId="262"/>
            <ac:spMk id="3" creationId="{9405832E-9C95-8835-7E1C-E535B0749A7D}"/>
          </ac:spMkLst>
        </pc:spChg>
      </pc:sldChg>
      <pc:sldChg chg="modSp mod modClrScheme chgLayout">
        <pc:chgData name="リ　シンレイギ" userId="S::5834228@school.city.osaka.jp::cf79ce58-d3e9-408f-a40b-279e58d4b664" providerId="AD" clId="Web-{6B5E94F7-599E-462A-B393-A171401B398E}" dt="2024-02-21T06:01:27.612" v="33"/>
        <pc:sldMkLst>
          <pc:docMk/>
          <pc:sldMk cId="3437535746" sldId="264"/>
        </pc:sldMkLst>
        <pc:spChg chg="mod ord">
          <ac:chgData name="リ　シンレイギ" userId="S::5834228@school.city.osaka.jp::cf79ce58-d3e9-408f-a40b-279e58d4b664" providerId="AD" clId="Web-{6B5E94F7-599E-462A-B393-A171401B398E}" dt="2024-02-21T06:01:27.612" v="33"/>
          <ac:spMkLst>
            <pc:docMk/>
            <pc:sldMk cId="3437535746" sldId="264"/>
            <ac:spMk id="2" creationId="{19EB1F38-751F-4384-3D7E-83776F6D369A}"/>
          </ac:spMkLst>
        </pc:spChg>
        <pc:spChg chg="mod ord">
          <ac:chgData name="リ　シンレイギ" userId="S::5834228@school.city.osaka.jp::cf79ce58-d3e9-408f-a40b-279e58d4b664" providerId="AD" clId="Web-{6B5E94F7-599E-462A-B393-A171401B398E}" dt="2024-02-21T06:01:27.612" v="33"/>
          <ac:spMkLst>
            <pc:docMk/>
            <pc:sldMk cId="3437535746" sldId="264"/>
            <ac:spMk id="3" creationId="{A7C7FBF8-816A-7990-40B2-8CB1B4A4AF6E}"/>
          </ac:spMkLst>
        </pc:spChg>
      </pc:sldChg>
      <pc:sldChg chg="modSp mod modClrScheme chgLayout">
        <pc:chgData name="リ　シンレイギ" userId="S::5834228@school.city.osaka.jp::cf79ce58-d3e9-408f-a40b-279e58d4b664" providerId="AD" clId="Web-{6B5E94F7-599E-462A-B393-A171401B398E}" dt="2024-02-21T06:01:27.612" v="33"/>
        <pc:sldMkLst>
          <pc:docMk/>
          <pc:sldMk cId="2552188687" sldId="265"/>
        </pc:sldMkLst>
        <pc:spChg chg="mod ord">
          <ac:chgData name="リ　シンレイギ" userId="S::5834228@school.city.osaka.jp::cf79ce58-d3e9-408f-a40b-279e58d4b664" providerId="AD" clId="Web-{6B5E94F7-599E-462A-B393-A171401B398E}" dt="2024-02-21T06:01:27.612" v="33"/>
          <ac:spMkLst>
            <pc:docMk/>
            <pc:sldMk cId="2552188687" sldId="265"/>
            <ac:spMk id="2" creationId="{B491BE16-4E1A-B777-882B-E0915B6E2879}"/>
          </ac:spMkLst>
        </pc:spChg>
        <pc:spChg chg="mod ord">
          <ac:chgData name="リ　シンレイギ" userId="S::5834228@school.city.osaka.jp::cf79ce58-d3e9-408f-a40b-279e58d4b664" providerId="AD" clId="Web-{6B5E94F7-599E-462A-B393-A171401B398E}" dt="2024-02-21T06:01:27.612" v="33"/>
          <ac:spMkLst>
            <pc:docMk/>
            <pc:sldMk cId="2552188687" sldId="265"/>
            <ac:spMk id="3" creationId="{7DC648EF-83C8-1D99-E722-D0A7FC9DFEAF}"/>
          </ac:spMkLst>
        </pc:spChg>
      </pc:sldChg>
      <pc:sldChg chg="modSp mod modClrScheme chgLayout">
        <pc:chgData name="リ　シンレイギ" userId="S::5834228@school.city.osaka.jp::cf79ce58-d3e9-408f-a40b-279e58d4b664" providerId="AD" clId="Web-{6B5E94F7-599E-462A-B393-A171401B398E}" dt="2024-02-21T06:01:27.612" v="33"/>
        <pc:sldMkLst>
          <pc:docMk/>
          <pc:sldMk cId="586757036" sldId="266"/>
        </pc:sldMkLst>
        <pc:spChg chg="mod ord">
          <ac:chgData name="リ　シンレイギ" userId="S::5834228@school.city.osaka.jp::cf79ce58-d3e9-408f-a40b-279e58d4b664" providerId="AD" clId="Web-{6B5E94F7-599E-462A-B393-A171401B398E}" dt="2024-02-21T06:01:27.612" v="33"/>
          <ac:spMkLst>
            <pc:docMk/>
            <pc:sldMk cId="586757036" sldId="266"/>
            <ac:spMk id="2" creationId="{5E1DD5C6-A271-0CEA-3581-76101215D03D}"/>
          </ac:spMkLst>
        </pc:spChg>
        <pc:spChg chg="mod ord">
          <ac:chgData name="リ　シンレイギ" userId="S::5834228@school.city.osaka.jp::cf79ce58-d3e9-408f-a40b-279e58d4b664" providerId="AD" clId="Web-{6B5E94F7-599E-462A-B393-A171401B398E}" dt="2024-02-21T06:01:27.612" v="33"/>
          <ac:spMkLst>
            <pc:docMk/>
            <pc:sldMk cId="586757036" sldId="266"/>
            <ac:spMk id="3" creationId="{6CC576B1-03DE-EE4D-1435-99C722E0633B}"/>
          </ac:spMkLst>
        </pc:spChg>
      </pc:sldChg>
      <pc:sldChg chg="modSp mod modClrScheme chgLayout">
        <pc:chgData name="リ　シンレイギ" userId="S::5834228@school.city.osaka.jp::cf79ce58-d3e9-408f-a40b-279e58d4b664" providerId="AD" clId="Web-{6B5E94F7-599E-462A-B393-A171401B398E}" dt="2024-02-21T06:01:27.612" v="33"/>
        <pc:sldMkLst>
          <pc:docMk/>
          <pc:sldMk cId="4162541211" sldId="267"/>
        </pc:sldMkLst>
        <pc:spChg chg="mod ord">
          <ac:chgData name="リ　シンレイギ" userId="S::5834228@school.city.osaka.jp::cf79ce58-d3e9-408f-a40b-279e58d4b664" providerId="AD" clId="Web-{6B5E94F7-599E-462A-B393-A171401B398E}" dt="2024-02-21T06:01:27.612" v="33"/>
          <ac:spMkLst>
            <pc:docMk/>
            <pc:sldMk cId="4162541211" sldId="267"/>
            <ac:spMk id="2" creationId="{477A0FDC-C951-960F-349D-A88C471EE463}"/>
          </ac:spMkLst>
        </pc:spChg>
        <pc:spChg chg="mod ord">
          <ac:chgData name="リ　シンレイギ" userId="S::5834228@school.city.osaka.jp::cf79ce58-d3e9-408f-a40b-279e58d4b664" providerId="AD" clId="Web-{6B5E94F7-599E-462A-B393-A171401B398E}" dt="2024-02-21T06:01:27.612" v="33"/>
          <ac:spMkLst>
            <pc:docMk/>
            <pc:sldMk cId="4162541211" sldId="267"/>
            <ac:spMk id="3" creationId="{7859AEB4-6EBC-BD14-77A4-BBCF3726915B}"/>
          </ac:spMkLst>
        </pc:spChg>
      </pc:sldChg>
      <pc:sldMasterChg chg="del delSldLayout">
        <pc:chgData name="リ　シンレイギ" userId="S::5834228@school.city.osaka.jp::cf79ce58-d3e9-408f-a40b-279e58d4b664" providerId="AD" clId="Web-{6B5E94F7-599E-462A-B393-A171401B398E}" dt="2024-02-21T05:59:21.016" v="27"/>
        <pc:sldMasterMkLst>
          <pc:docMk/>
          <pc:sldMasterMk cId="2973829284" sldId="2147483648"/>
        </pc:sldMasterMkLst>
        <pc:sldLayoutChg chg="del">
          <pc:chgData name="リ　シンレイギ" userId="S::5834228@school.city.osaka.jp::cf79ce58-d3e9-408f-a40b-279e58d4b664" providerId="AD" clId="Web-{6B5E94F7-599E-462A-B393-A171401B398E}" dt="2024-02-21T05:59:21.016" v="27"/>
          <pc:sldLayoutMkLst>
            <pc:docMk/>
            <pc:sldMasterMk cId="2973829284" sldId="2147483648"/>
            <pc:sldLayoutMk cId="1027174064" sldId="2147483649"/>
          </pc:sldLayoutMkLst>
        </pc:sldLayoutChg>
        <pc:sldLayoutChg chg="del">
          <pc:chgData name="リ　シンレイギ" userId="S::5834228@school.city.osaka.jp::cf79ce58-d3e9-408f-a40b-279e58d4b664" providerId="AD" clId="Web-{6B5E94F7-599E-462A-B393-A171401B398E}" dt="2024-02-21T05:59:21.016" v="27"/>
          <pc:sldLayoutMkLst>
            <pc:docMk/>
            <pc:sldMasterMk cId="2973829284" sldId="2147483648"/>
            <pc:sldLayoutMk cId="1949344528" sldId="2147483650"/>
          </pc:sldLayoutMkLst>
        </pc:sldLayoutChg>
        <pc:sldLayoutChg chg="del">
          <pc:chgData name="リ　シンレイギ" userId="S::5834228@school.city.osaka.jp::cf79ce58-d3e9-408f-a40b-279e58d4b664" providerId="AD" clId="Web-{6B5E94F7-599E-462A-B393-A171401B398E}" dt="2024-02-21T05:59:21.016" v="27"/>
          <pc:sldLayoutMkLst>
            <pc:docMk/>
            <pc:sldMasterMk cId="2973829284" sldId="2147483648"/>
            <pc:sldLayoutMk cId="2990608154" sldId="2147483651"/>
          </pc:sldLayoutMkLst>
        </pc:sldLayoutChg>
        <pc:sldLayoutChg chg="del">
          <pc:chgData name="リ　シンレイギ" userId="S::5834228@school.city.osaka.jp::cf79ce58-d3e9-408f-a40b-279e58d4b664" providerId="AD" clId="Web-{6B5E94F7-599E-462A-B393-A171401B398E}" dt="2024-02-21T05:59:21.016" v="27"/>
          <pc:sldLayoutMkLst>
            <pc:docMk/>
            <pc:sldMasterMk cId="2973829284" sldId="2147483648"/>
            <pc:sldLayoutMk cId="2589003471" sldId="2147483652"/>
          </pc:sldLayoutMkLst>
        </pc:sldLayoutChg>
        <pc:sldLayoutChg chg="del">
          <pc:chgData name="リ　シンレイギ" userId="S::5834228@school.city.osaka.jp::cf79ce58-d3e9-408f-a40b-279e58d4b664" providerId="AD" clId="Web-{6B5E94F7-599E-462A-B393-A171401B398E}" dt="2024-02-21T05:59:21.016" v="27"/>
          <pc:sldLayoutMkLst>
            <pc:docMk/>
            <pc:sldMasterMk cId="2973829284" sldId="2147483648"/>
            <pc:sldLayoutMk cId="3571086638" sldId="2147483653"/>
          </pc:sldLayoutMkLst>
        </pc:sldLayoutChg>
        <pc:sldLayoutChg chg="del">
          <pc:chgData name="リ　シンレイギ" userId="S::5834228@school.city.osaka.jp::cf79ce58-d3e9-408f-a40b-279e58d4b664" providerId="AD" clId="Web-{6B5E94F7-599E-462A-B393-A171401B398E}" dt="2024-02-21T05:59:21.016" v="27"/>
          <pc:sldLayoutMkLst>
            <pc:docMk/>
            <pc:sldMasterMk cId="2973829284" sldId="2147483648"/>
            <pc:sldLayoutMk cId="1774913219" sldId="2147483654"/>
          </pc:sldLayoutMkLst>
        </pc:sldLayoutChg>
        <pc:sldLayoutChg chg="del">
          <pc:chgData name="リ　シンレイギ" userId="S::5834228@school.city.osaka.jp::cf79ce58-d3e9-408f-a40b-279e58d4b664" providerId="AD" clId="Web-{6B5E94F7-599E-462A-B393-A171401B398E}" dt="2024-02-21T05:59:21.016" v="27"/>
          <pc:sldLayoutMkLst>
            <pc:docMk/>
            <pc:sldMasterMk cId="2973829284" sldId="2147483648"/>
            <pc:sldLayoutMk cId="3574521031" sldId="2147483655"/>
          </pc:sldLayoutMkLst>
        </pc:sldLayoutChg>
        <pc:sldLayoutChg chg="del">
          <pc:chgData name="リ　シンレイギ" userId="S::5834228@school.city.osaka.jp::cf79ce58-d3e9-408f-a40b-279e58d4b664" providerId="AD" clId="Web-{6B5E94F7-599E-462A-B393-A171401B398E}" dt="2024-02-21T05:59:21.016" v="27"/>
          <pc:sldLayoutMkLst>
            <pc:docMk/>
            <pc:sldMasterMk cId="2973829284" sldId="2147483648"/>
            <pc:sldLayoutMk cId="94849216" sldId="2147483656"/>
          </pc:sldLayoutMkLst>
        </pc:sldLayoutChg>
        <pc:sldLayoutChg chg="del">
          <pc:chgData name="リ　シンレイギ" userId="S::5834228@school.city.osaka.jp::cf79ce58-d3e9-408f-a40b-279e58d4b664" providerId="AD" clId="Web-{6B5E94F7-599E-462A-B393-A171401B398E}" dt="2024-02-21T05:59:21.016" v="27"/>
          <pc:sldLayoutMkLst>
            <pc:docMk/>
            <pc:sldMasterMk cId="2973829284" sldId="2147483648"/>
            <pc:sldLayoutMk cId="1623000805" sldId="2147483657"/>
          </pc:sldLayoutMkLst>
        </pc:sldLayoutChg>
        <pc:sldLayoutChg chg="del">
          <pc:chgData name="リ　シンレイギ" userId="S::5834228@school.city.osaka.jp::cf79ce58-d3e9-408f-a40b-279e58d4b664" providerId="AD" clId="Web-{6B5E94F7-599E-462A-B393-A171401B398E}" dt="2024-02-21T05:59:21.016" v="27"/>
          <pc:sldLayoutMkLst>
            <pc:docMk/>
            <pc:sldMasterMk cId="2973829284" sldId="2147483648"/>
            <pc:sldLayoutMk cId="3131025814" sldId="2147483658"/>
          </pc:sldLayoutMkLst>
        </pc:sldLayoutChg>
        <pc:sldLayoutChg chg="del">
          <pc:chgData name="リ　シンレイギ" userId="S::5834228@school.city.osaka.jp::cf79ce58-d3e9-408f-a40b-279e58d4b664" providerId="AD" clId="Web-{6B5E94F7-599E-462A-B393-A171401B398E}" dt="2024-02-21T05:59:21.016" v="27"/>
          <pc:sldLayoutMkLst>
            <pc:docMk/>
            <pc:sldMasterMk cId="2973829284" sldId="2147483648"/>
            <pc:sldLayoutMk cId="425297153" sldId="2147483659"/>
          </pc:sldLayoutMkLst>
        </pc:sldLayoutChg>
      </pc:sldMasterChg>
      <pc:sldMasterChg chg="add del addSldLayout delSldLayout modSldLayout">
        <pc:chgData name="リ　シンレイギ" userId="S::5834228@school.city.osaka.jp::cf79ce58-d3e9-408f-a40b-279e58d4b664" providerId="AD" clId="Web-{6B5E94F7-599E-462A-B393-A171401B398E}" dt="2024-02-21T05:59:27.094" v="28"/>
        <pc:sldMasterMkLst>
          <pc:docMk/>
          <pc:sldMasterMk cId="3239030543" sldId="2147483660"/>
        </pc:sldMasterMkLst>
        <pc:sldLayoutChg chg="add del mod replId">
          <pc:chgData name="リ　シンレイギ" userId="S::5834228@school.city.osaka.jp::cf79ce58-d3e9-408f-a40b-279e58d4b664" providerId="AD" clId="Web-{6B5E94F7-599E-462A-B393-A171401B398E}" dt="2024-02-21T05:59:27.094" v="28"/>
          <pc:sldLayoutMkLst>
            <pc:docMk/>
            <pc:sldMasterMk cId="3239030543" sldId="2147483660"/>
            <pc:sldLayoutMk cId="2545022376" sldId="2147483661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5:59:27.094" v="28"/>
          <pc:sldLayoutMkLst>
            <pc:docMk/>
            <pc:sldMasterMk cId="3239030543" sldId="2147483660"/>
            <pc:sldLayoutMk cId="238811738" sldId="2147483662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5:59:27.094" v="28"/>
          <pc:sldLayoutMkLst>
            <pc:docMk/>
            <pc:sldMasterMk cId="3239030543" sldId="2147483660"/>
            <pc:sldLayoutMk cId="2296966521" sldId="2147483663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5:59:27.094" v="28"/>
          <pc:sldLayoutMkLst>
            <pc:docMk/>
            <pc:sldMasterMk cId="3239030543" sldId="2147483660"/>
            <pc:sldLayoutMk cId="791886719" sldId="2147483664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5:59:27.094" v="28"/>
          <pc:sldLayoutMkLst>
            <pc:docMk/>
            <pc:sldMasterMk cId="3239030543" sldId="2147483660"/>
            <pc:sldLayoutMk cId="212522375" sldId="2147483665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5:59:27.094" v="28"/>
          <pc:sldLayoutMkLst>
            <pc:docMk/>
            <pc:sldMasterMk cId="3239030543" sldId="2147483660"/>
            <pc:sldLayoutMk cId="3196250148" sldId="2147483666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5:59:27.094" v="28"/>
          <pc:sldLayoutMkLst>
            <pc:docMk/>
            <pc:sldMasterMk cId="3239030543" sldId="2147483660"/>
            <pc:sldLayoutMk cId="4075372861" sldId="2147483667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5:59:27.094" v="28"/>
          <pc:sldLayoutMkLst>
            <pc:docMk/>
            <pc:sldMasterMk cId="3239030543" sldId="2147483660"/>
            <pc:sldLayoutMk cId="4236292943" sldId="2147483668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5:59:27.094" v="28"/>
          <pc:sldLayoutMkLst>
            <pc:docMk/>
            <pc:sldMasterMk cId="3239030543" sldId="2147483660"/>
            <pc:sldLayoutMk cId="2345424685" sldId="2147483669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5:59:27.094" v="28"/>
          <pc:sldLayoutMkLst>
            <pc:docMk/>
            <pc:sldMasterMk cId="3239030543" sldId="2147483660"/>
            <pc:sldLayoutMk cId="1552812674" sldId="2147483670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5:59:27.094" v="28"/>
          <pc:sldLayoutMkLst>
            <pc:docMk/>
            <pc:sldMasterMk cId="3239030543" sldId="2147483660"/>
            <pc:sldLayoutMk cId="325517655" sldId="2147483671"/>
          </pc:sldLayoutMkLst>
        </pc:sldLayoutChg>
      </pc:sldMasterChg>
      <pc:sldMasterChg chg="add del addSldLayout delSldLayout modSldLayout">
        <pc:chgData name="リ　シンレイギ" userId="S::5834228@school.city.osaka.jp::cf79ce58-d3e9-408f-a40b-279e58d4b664" providerId="AD" clId="Web-{6B5E94F7-599E-462A-B393-A171401B398E}" dt="2024-02-21T06:00:48.174" v="31"/>
        <pc:sldMasterMkLst>
          <pc:docMk/>
          <pc:sldMasterMk cId="1853280011" sldId="2147483672"/>
        </pc:sldMasterMkLst>
        <pc:sldLayoutChg chg="add del mod replId">
          <pc:chgData name="リ　シンレイギ" userId="S::5834228@school.city.osaka.jp::cf79ce58-d3e9-408f-a40b-279e58d4b664" providerId="AD" clId="Web-{6B5E94F7-599E-462A-B393-A171401B398E}" dt="2024-02-21T06:00:48.174" v="31"/>
          <pc:sldLayoutMkLst>
            <pc:docMk/>
            <pc:sldMasterMk cId="1853280011" sldId="2147483672"/>
            <pc:sldLayoutMk cId="2171741307" sldId="2147483673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6:00:48.174" v="31"/>
          <pc:sldLayoutMkLst>
            <pc:docMk/>
            <pc:sldMasterMk cId="1853280011" sldId="2147483672"/>
            <pc:sldLayoutMk cId="2783815258" sldId="2147483674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6:00:48.174" v="31"/>
          <pc:sldLayoutMkLst>
            <pc:docMk/>
            <pc:sldMasterMk cId="1853280011" sldId="2147483672"/>
            <pc:sldLayoutMk cId="2494781205" sldId="2147483675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6:00:48.174" v="31"/>
          <pc:sldLayoutMkLst>
            <pc:docMk/>
            <pc:sldMasterMk cId="1853280011" sldId="2147483672"/>
            <pc:sldLayoutMk cId="4178183053" sldId="2147483676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6:00:48.174" v="31"/>
          <pc:sldLayoutMkLst>
            <pc:docMk/>
            <pc:sldMasterMk cId="1853280011" sldId="2147483672"/>
            <pc:sldLayoutMk cId="2147989249" sldId="2147483677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6:00:48.174" v="31"/>
          <pc:sldLayoutMkLst>
            <pc:docMk/>
            <pc:sldMasterMk cId="1853280011" sldId="2147483672"/>
            <pc:sldLayoutMk cId="2734789056" sldId="2147483678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6:00:48.174" v="31"/>
          <pc:sldLayoutMkLst>
            <pc:docMk/>
            <pc:sldMasterMk cId="1853280011" sldId="2147483672"/>
            <pc:sldLayoutMk cId="185823876" sldId="2147483679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6:00:48.174" v="31"/>
          <pc:sldLayoutMkLst>
            <pc:docMk/>
            <pc:sldMasterMk cId="1853280011" sldId="2147483672"/>
            <pc:sldLayoutMk cId="972958704" sldId="2147483680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6:00:48.174" v="31"/>
          <pc:sldLayoutMkLst>
            <pc:docMk/>
            <pc:sldMasterMk cId="1853280011" sldId="2147483672"/>
            <pc:sldLayoutMk cId="1059216795" sldId="2147483681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6:00:48.174" v="31"/>
          <pc:sldLayoutMkLst>
            <pc:docMk/>
            <pc:sldMasterMk cId="1853280011" sldId="2147483672"/>
            <pc:sldLayoutMk cId="2012094114" sldId="2147483682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6:00:48.174" v="31"/>
          <pc:sldLayoutMkLst>
            <pc:docMk/>
            <pc:sldMasterMk cId="1853280011" sldId="2147483672"/>
            <pc:sldLayoutMk cId="4214797299" sldId="2147483683"/>
          </pc:sldLayoutMkLst>
        </pc:sldLayoutChg>
      </pc:sldMasterChg>
      <pc:sldMasterChg chg="add del addSldLayout delSldLayout modSldLayout">
        <pc:chgData name="リ　シンレイギ" userId="S::5834228@school.city.osaka.jp::cf79ce58-d3e9-408f-a40b-279e58d4b664" providerId="AD" clId="Web-{6B5E94F7-599E-462A-B393-A171401B398E}" dt="2024-02-21T06:01:16.456" v="32"/>
        <pc:sldMasterMkLst>
          <pc:docMk/>
          <pc:sldMasterMk cId="931891584" sldId="2147483684"/>
        </pc:sldMasterMkLst>
        <pc:sldLayoutChg chg="add del mod replId">
          <pc:chgData name="リ　シンレイギ" userId="S::5834228@school.city.osaka.jp::cf79ce58-d3e9-408f-a40b-279e58d4b664" providerId="AD" clId="Web-{6B5E94F7-599E-462A-B393-A171401B398E}" dt="2024-02-21T06:01:16.456" v="32"/>
          <pc:sldLayoutMkLst>
            <pc:docMk/>
            <pc:sldMasterMk cId="931891584" sldId="2147483684"/>
            <pc:sldLayoutMk cId="4159502770" sldId="2147483685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6:01:16.456" v="32"/>
          <pc:sldLayoutMkLst>
            <pc:docMk/>
            <pc:sldMasterMk cId="931891584" sldId="2147483684"/>
            <pc:sldLayoutMk cId="3642231401" sldId="2147483686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6:01:16.456" v="32"/>
          <pc:sldLayoutMkLst>
            <pc:docMk/>
            <pc:sldMasterMk cId="931891584" sldId="2147483684"/>
            <pc:sldLayoutMk cId="4252641279" sldId="2147483687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6:01:16.456" v="32"/>
          <pc:sldLayoutMkLst>
            <pc:docMk/>
            <pc:sldMasterMk cId="931891584" sldId="2147483684"/>
            <pc:sldLayoutMk cId="4050834529" sldId="2147483688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6:01:16.456" v="32"/>
          <pc:sldLayoutMkLst>
            <pc:docMk/>
            <pc:sldMasterMk cId="931891584" sldId="2147483684"/>
            <pc:sldLayoutMk cId="4224937950" sldId="2147483689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6:01:16.456" v="32"/>
          <pc:sldLayoutMkLst>
            <pc:docMk/>
            <pc:sldMasterMk cId="931891584" sldId="2147483684"/>
            <pc:sldLayoutMk cId="763162933" sldId="2147483690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6:01:16.456" v="32"/>
          <pc:sldLayoutMkLst>
            <pc:docMk/>
            <pc:sldMasterMk cId="931891584" sldId="2147483684"/>
            <pc:sldLayoutMk cId="4162202297" sldId="2147483691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6:01:16.456" v="32"/>
          <pc:sldLayoutMkLst>
            <pc:docMk/>
            <pc:sldMasterMk cId="931891584" sldId="2147483684"/>
            <pc:sldLayoutMk cId="972351446" sldId="2147483692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6:01:16.456" v="32"/>
          <pc:sldLayoutMkLst>
            <pc:docMk/>
            <pc:sldMasterMk cId="931891584" sldId="2147483684"/>
            <pc:sldLayoutMk cId="2295319019" sldId="2147483693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6:01:16.456" v="32"/>
          <pc:sldLayoutMkLst>
            <pc:docMk/>
            <pc:sldMasterMk cId="931891584" sldId="2147483684"/>
            <pc:sldLayoutMk cId="1486043851" sldId="2147483694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6:01:16.456" v="32"/>
          <pc:sldLayoutMkLst>
            <pc:docMk/>
            <pc:sldMasterMk cId="931891584" sldId="2147483684"/>
            <pc:sldLayoutMk cId="333259595" sldId="2147483695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6:01:16.456" v="32"/>
          <pc:sldLayoutMkLst>
            <pc:docMk/>
            <pc:sldMasterMk cId="931891584" sldId="2147483684"/>
            <pc:sldLayoutMk cId="3078663984" sldId="2147483696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6:01:16.456" v="32"/>
          <pc:sldLayoutMkLst>
            <pc:docMk/>
            <pc:sldMasterMk cId="931891584" sldId="2147483684"/>
            <pc:sldLayoutMk cId="3977291192" sldId="2147483697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6:01:16.456" v="32"/>
          <pc:sldLayoutMkLst>
            <pc:docMk/>
            <pc:sldMasterMk cId="931891584" sldId="2147483684"/>
            <pc:sldLayoutMk cId="177466010" sldId="2147483698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6:01:16.456" v="32"/>
          <pc:sldLayoutMkLst>
            <pc:docMk/>
            <pc:sldMasterMk cId="931891584" sldId="2147483684"/>
            <pc:sldLayoutMk cId="3780192008" sldId="2147483699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6:01:16.456" v="32"/>
          <pc:sldLayoutMkLst>
            <pc:docMk/>
            <pc:sldMasterMk cId="931891584" sldId="2147483684"/>
            <pc:sldLayoutMk cId="2435392628" sldId="2147483700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6:01:16.456" v="32"/>
          <pc:sldLayoutMkLst>
            <pc:docMk/>
            <pc:sldMasterMk cId="931891584" sldId="2147483684"/>
            <pc:sldLayoutMk cId="1356261880" sldId="2147483701"/>
          </pc:sldLayoutMkLst>
        </pc:sldLayoutChg>
      </pc:sldMasterChg>
      <pc:sldMasterChg chg="add del addSldLayout delSldLayout modSldLayout">
        <pc:chgData name="リ　シンレイギ" userId="S::5834228@school.city.osaka.jp::cf79ce58-d3e9-408f-a40b-279e58d4b664" providerId="AD" clId="Web-{6B5E94F7-599E-462A-B393-A171401B398E}" dt="2024-02-21T06:01:27.612" v="33"/>
        <pc:sldMasterMkLst>
          <pc:docMk/>
          <pc:sldMasterMk cId="2168225092" sldId="2147483702"/>
        </pc:sldMasterMkLst>
        <pc:sldLayoutChg chg="add del mod replId">
          <pc:chgData name="リ　シンレイギ" userId="S::5834228@school.city.osaka.jp::cf79ce58-d3e9-408f-a40b-279e58d4b664" providerId="AD" clId="Web-{6B5E94F7-599E-462A-B393-A171401B398E}" dt="2024-02-21T06:01:27.612" v="33"/>
          <pc:sldLayoutMkLst>
            <pc:docMk/>
            <pc:sldMasterMk cId="2168225092" sldId="2147483702"/>
            <pc:sldLayoutMk cId="3615476976" sldId="2147483703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6:01:27.612" v="33"/>
          <pc:sldLayoutMkLst>
            <pc:docMk/>
            <pc:sldMasterMk cId="2168225092" sldId="2147483702"/>
            <pc:sldLayoutMk cId="317004217" sldId="2147483704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6:01:27.612" v="33"/>
          <pc:sldLayoutMkLst>
            <pc:docMk/>
            <pc:sldMasterMk cId="2168225092" sldId="2147483702"/>
            <pc:sldLayoutMk cId="734885929" sldId="2147483705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6:01:27.612" v="33"/>
          <pc:sldLayoutMkLst>
            <pc:docMk/>
            <pc:sldMasterMk cId="2168225092" sldId="2147483702"/>
            <pc:sldLayoutMk cId="2807005198" sldId="2147483706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6:01:27.612" v="33"/>
          <pc:sldLayoutMkLst>
            <pc:docMk/>
            <pc:sldMasterMk cId="2168225092" sldId="2147483702"/>
            <pc:sldLayoutMk cId="4276568165" sldId="2147483707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6:01:27.612" v="33"/>
          <pc:sldLayoutMkLst>
            <pc:docMk/>
            <pc:sldMasterMk cId="2168225092" sldId="2147483702"/>
            <pc:sldLayoutMk cId="626443830" sldId="2147483708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6:01:27.612" v="33"/>
          <pc:sldLayoutMkLst>
            <pc:docMk/>
            <pc:sldMasterMk cId="2168225092" sldId="2147483702"/>
            <pc:sldLayoutMk cId="3734099878" sldId="2147483709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6:01:27.612" v="33"/>
          <pc:sldLayoutMkLst>
            <pc:docMk/>
            <pc:sldMasterMk cId="2168225092" sldId="2147483702"/>
            <pc:sldLayoutMk cId="3554989850" sldId="2147483710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6:01:27.612" v="33"/>
          <pc:sldLayoutMkLst>
            <pc:docMk/>
            <pc:sldMasterMk cId="2168225092" sldId="2147483702"/>
            <pc:sldLayoutMk cId="4142234059" sldId="2147483711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6:01:27.612" v="33"/>
          <pc:sldLayoutMkLst>
            <pc:docMk/>
            <pc:sldMasterMk cId="2168225092" sldId="2147483702"/>
            <pc:sldLayoutMk cId="3061298806" sldId="2147483712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6:01:27.612" v="33"/>
          <pc:sldLayoutMkLst>
            <pc:docMk/>
            <pc:sldMasterMk cId="2168225092" sldId="2147483702"/>
            <pc:sldLayoutMk cId="2856689119" sldId="2147483713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6:01:27.612" v="33"/>
          <pc:sldLayoutMkLst>
            <pc:docMk/>
            <pc:sldMasterMk cId="2168225092" sldId="2147483702"/>
            <pc:sldLayoutMk cId="945142001" sldId="2147483714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6:01:27.612" v="33"/>
          <pc:sldLayoutMkLst>
            <pc:docMk/>
            <pc:sldMasterMk cId="2168225092" sldId="2147483702"/>
            <pc:sldLayoutMk cId="1312690283" sldId="2147483715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6:01:27.612" v="33"/>
          <pc:sldLayoutMkLst>
            <pc:docMk/>
            <pc:sldMasterMk cId="2168225092" sldId="2147483702"/>
            <pc:sldLayoutMk cId="1108648917" sldId="2147483716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6:01:27.612" v="33"/>
          <pc:sldLayoutMkLst>
            <pc:docMk/>
            <pc:sldMasterMk cId="2168225092" sldId="2147483702"/>
            <pc:sldLayoutMk cId="889968091" sldId="2147483717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6:01:27.612" v="33"/>
          <pc:sldLayoutMkLst>
            <pc:docMk/>
            <pc:sldMasterMk cId="2168225092" sldId="2147483702"/>
            <pc:sldLayoutMk cId="2680461232" sldId="2147483718"/>
          </pc:sldLayoutMkLst>
        </pc:sldLayoutChg>
        <pc:sldLayoutChg chg="add del mod replId">
          <pc:chgData name="リ　シンレイギ" userId="S::5834228@school.city.osaka.jp::cf79ce58-d3e9-408f-a40b-279e58d4b664" providerId="AD" clId="Web-{6B5E94F7-599E-462A-B393-A171401B398E}" dt="2024-02-21T06:01:27.612" v="33"/>
          <pc:sldLayoutMkLst>
            <pc:docMk/>
            <pc:sldMasterMk cId="2168225092" sldId="2147483702"/>
            <pc:sldLayoutMk cId="1446688742" sldId="2147483719"/>
          </pc:sldLayoutMkLst>
        </pc:sldLayoutChg>
      </pc:sldMasterChg>
      <pc:sldMasterChg chg="add addSldLayout modSldLayout">
        <pc:chgData name="リ　シンレイギ" userId="S::5834228@school.city.osaka.jp::cf79ce58-d3e9-408f-a40b-279e58d4b664" providerId="AD" clId="Web-{6B5E94F7-599E-462A-B393-A171401B398E}" dt="2024-02-21T06:01:27.612" v="33"/>
        <pc:sldMasterMkLst>
          <pc:docMk/>
          <pc:sldMasterMk cId="2442296279" sldId="2147483720"/>
        </pc:sldMasterMkLst>
        <pc:sldLayoutChg chg="add mod replId">
          <pc:chgData name="リ　シンレイギ" userId="S::5834228@school.city.osaka.jp::cf79ce58-d3e9-408f-a40b-279e58d4b664" providerId="AD" clId="Web-{6B5E94F7-599E-462A-B393-A171401B398E}" dt="2024-02-21T06:01:27.612" v="33"/>
          <pc:sldLayoutMkLst>
            <pc:docMk/>
            <pc:sldMasterMk cId="2442296279" sldId="2147483720"/>
            <pc:sldLayoutMk cId="448938553" sldId="2147483721"/>
          </pc:sldLayoutMkLst>
        </pc:sldLayoutChg>
        <pc:sldLayoutChg chg="add mod replId">
          <pc:chgData name="リ　シンレイギ" userId="S::5834228@school.city.osaka.jp::cf79ce58-d3e9-408f-a40b-279e58d4b664" providerId="AD" clId="Web-{6B5E94F7-599E-462A-B393-A171401B398E}" dt="2024-02-21T06:01:27.612" v="33"/>
          <pc:sldLayoutMkLst>
            <pc:docMk/>
            <pc:sldMasterMk cId="2442296279" sldId="2147483720"/>
            <pc:sldLayoutMk cId="1331602338" sldId="2147483722"/>
          </pc:sldLayoutMkLst>
        </pc:sldLayoutChg>
        <pc:sldLayoutChg chg="add mod replId">
          <pc:chgData name="リ　シンレイギ" userId="S::5834228@school.city.osaka.jp::cf79ce58-d3e9-408f-a40b-279e58d4b664" providerId="AD" clId="Web-{6B5E94F7-599E-462A-B393-A171401B398E}" dt="2024-02-21T06:01:27.612" v="33"/>
          <pc:sldLayoutMkLst>
            <pc:docMk/>
            <pc:sldMasterMk cId="2442296279" sldId="2147483720"/>
            <pc:sldLayoutMk cId="1921193177" sldId="2147483723"/>
          </pc:sldLayoutMkLst>
        </pc:sldLayoutChg>
        <pc:sldLayoutChg chg="add mod replId">
          <pc:chgData name="リ　シンレイギ" userId="S::5834228@school.city.osaka.jp::cf79ce58-d3e9-408f-a40b-279e58d4b664" providerId="AD" clId="Web-{6B5E94F7-599E-462A-B393-A171401B398E}" dt="2024-02-21T06:01:27.612" v="33"/>
          <pc:sldLayoutMkLst>
            <pc:docMk/>
            <pc:sldMasterMk cId="2442296279" sldId="2147483720"/>
            <pc:sldLayoutMk cId="4186470906" sldId="2147483724"/>
          </pc:sldLayoutMkLst>
        </pc:sldLayoutChg>
        <pc:sldLayoutChg chg="add mod replId">
          <pc:chgData name="リ　シンレイギ" userId="S::5834228@school.city.osaka.jp::cf79ce58-d3e9-408f-a40b-279e58d4b664" providerId="AD" clId="Web-{6B5E94F7-599E-462A-B393-A171401B398E}" dt="2024-02-21T06:01:27.612" v="33"/>
          <pc:sldLayoutMkLst>
            <pc:docMk/>
            <pc:sldMasterMk cId="2442296279" sldId="2147483720"/>
            <pc:sldLayoutMk cId="2399350446" sldId="2147483725"/>
          </pc:sldLayoutMkLst>
        </pc:sldLayoutChg>
        <pc:sldLayoutChg chg="add mod replId">
          <pc:chgData name="リ　シンレイギ" userId="S::5834228@school.city.osaka.jp::cf79ce58-d3e9-408f-a40b-279e58d4b664" providerId="AD" clId="Web-{6B5E94F7-599E-462A-B393-A171401B398E}" dt="2024-02-21T06:01:27.612" v="33"/>
          <pc:sldLayoutMkLst>
            <pc:docMk/>
            <pc:sldMasterMk cId="2442296279" sldId="2147483720"/>
            <pc:sldLayoutMk cId="2105743643" sldId="2147483726"/>
          </pc:sldLayoutMkLst>
        </pc:sldLayoutChg>
        <pc:sldLayoutChg chg="add mod replId">
          <pc:chgData name="リ　シンレイギ" userId="S::5834228@school.city.osaka.jp::cf79ce58-d3e9-408f-a40b-279e58d4b664" providerId="AD" clId="Web-{6B5E94F7-599E-462A-B393-A171401B398E}" dt="2024-02-21T06:01:27.612" v="33"/>
          <pc:sldLayoutMkLst>
            <pc:docMk/>
            <pc:sldMasterMk cId="2442296279" sldId="2147483720"/>
            <pc:sldLayoutMk cId="2216314950" sldId="2147483727"/>
          </pc:sldLayoutMkLst>
        </pc:sldLayoutChg>
        <pc:sldLayoutChg chg="add mod replId">
          <pc:chgData name="リ　シンレイギ" userId="S::5834228@school.city.osaka.jp::cf79ce58-d3e9-408f-a40b-279e58d4b664" providerId="AD" clId="Web-{6B5E94F7-599E-462A-B393-A171401B398E}" dt="2024-02-21T06:01:27.612" v="33"/>
          <pc:sldLayoutMkLst>
            <pc:docMk/>
            <pc:sldMasterMk cId="2442296279" sldId="2147483720"/>
            <pc:sldLayoutMk cId="1665593525" sldId="2147483728"/>
          </pc:sldLayoutMkLst>
        </pc:sldLayoutChg>
        <pc:sldLayoutChg chg="add mod replId">
          <pc:chgData name="リ　シンレイギ" userId="S::5834228@school.city.osaka.jp::cf79ce58-d3e9-408f-a40b-279e58d4b664" providerId="AD" clId="Web-{6B5E94F7-599E-462A-B393-A171401B398E}" dt="2024-02-21T06:01:27.612" v="33"/>
          <pc:sldLayoutMkLst>
            <pc:docMk/>
            <pc:sldMasterMk cId="2442296279" sldId="2147483720"/>
            <pc:sldLayoutMk cId="3427600524" sldId="2147483729"/>
          </pc:sldLayoutMkLst>
        </pc:sldLayoutChg>
        <pc:sldLayoutChg chg="add mod replId">
          <pc:chgData name="リ　シンレイギ" userId="S::5834228@school.city.osaka.jp::cf79ce58-d3e9-408f-a40b-279e58d4b664" providerId="AD" clId="Web-{6B5E94F7-599E-462A-B393-A171401B398E}" dt="2024-02-21T06:01:27.612" v="33"/>
          <pc:sldLayoutMkLst>
            <pc:docMk/>
            <pc:sldMasterMk cId="2442296279" sldId="2147483720"/>
            <pc:sldLayoutMk cId="364189390" sldId="2147483730"/>
          </pc:sldLayoutMkLst>
        </pc:sldLayoutChg>
        <pc:sldLayoutChg chg="add mod replId">
          <pc:chgData name="リ　シンレイギ" userId="S::5834228@school.city.osaka.jp::cf79ce58-d3e9-408f-a40b-279e58d4b664" providerId="AD" clId="Web-{6B5E94F7-599E-462A-B393-A171401B398E}" dt="2024-02-21T06:01:27.612" v="33"/>
          <pc:sldLayoutMkLst>
            <pc:docMk/>
            <pc:sldMasterMk cId="2442296279" sldId="2147483720"/>
            <pc:sldLayoutMk cId="3656061072" sldId="2147483731"/>
          </pc:sldLayoutMkLst>
        </pc:sldLayoutChg>
      </pc:sldMasterChg>
    </pc:docChg>
  </pc:docChgLst>
  <pc:docChgLst>
    <pc:chgData name="ソノダ　チエ" userId="S::9800557@school.city.osaka.jp::934d6929-f29b-40e4-b30c-26dd5a61412d" providerId="AD" clId="Web-{0325427B-5F74-4528-893E-B0A817190691}"/>
    <pc:docChg chg="modSld">
      <pc:chgData name="ソノダ　チエ" userId="S::9800557@school.city.osaka.jp::934d6929-f29b-40e4-b30c-26dd5a61412d" providerId="AD" clId="Web-{0325427B-5F74-4528-893E-B0A817190691}" dt="2024-03-01T08:41:56.424" v="50" actId="1076"/>
      <pc:docMkLst>
        <pc:docMk/>
      </pc:docMkLst>
      <pc:sldChg chg="addSp modSp">
        <pc:chgData name="ソノダ　チエ" userId="S::9800557@school.city.osaka.jp::934d6929-f29b-40e4-b30c-26dd5a61412d" providerId="AD" clId="Web-{0325427B-5F74-4528-893E-B0A817190691}" dt="2024-03-01T08:41:56.424" v="50" actId="1076"/>
        <pc:sldMkLst>
          <pc:docMk/>
          <pc:sldMk cId="4192401311" sldId="262"/>
        </pc:sldMkLst>
        <pc:spChg chg="mod">
          <ac:chgData name="ソノダ　チエ" userId="S::9800557@school.city.osaka.jp::934d6929-f29b-40e4-b30c-26dd5a61412d" providerId="AD" clId="Web-{0325427B-5F74-4528-893E-B0A817190691}" dt="2024-03-01T08:41:48.908" v="48" actId="20577"/>
          <ac:spMkLst>
            <pc:docMk/>
            <pc:sldMk cId="4192401311" sldId="262"/>
            <ac:spMk id="5" creationId="{3C867A29-CD5D-76D6-C25B-0A8F4DD4E6FB}"/>
          </ac:spMkLst>
        </pc:spChg>
        <pc:picChg chg="add mod">
          <ac:chgData name="ソノダ　チエ" userId="S::9800557@school.city.osaka.jp::934d6929-f29b-40e4-b30c-26dd5a61412d" providerId="AD" clId="Web-{0325427B-5F74-4528-893E-B0A817190691}" dt="2024-03-01T08:18:21.623" v="1" actId="1076"/>
          <ac:picMkLst>
            <pc:docMk/>
            <pc:sldMk cId="4192401311" sldId="262"/>
            <ac:picMk id="2" creationId="{ACF29CD4-4A60-C684-DDBC-7463E591F771}"/>
          </ac:picMkLst>
        </pc:picChg>
        <pc:picChg chg="add mod">
          <ac:chgData name="ソノダ　チエ" userId="S::9800557@school.city.osaka.jp::934d6929-f29b-40e4-b30c-26dd5a61412d" providerId="AD" clId="Web-{0325427B-5F74-4528-893E-B0A817190691}" dt="2024-03-01T08:41:53.377" v="49" actId="1076"/>
          <ac:picMkLst>
            <pc:docMk/>
            <pc:sldMk cId="4192401311" sldId="262"/>
            <ac:picMk id="3" creationId="{AF6B8D65-757F-E808-F8DB-F3E75D483374}"/>
          </ac:picMkLst>
        </pc:picChg>
        <pc:picChg chg="add mod">
          <ac:chgData name="ソノダ　チエ" userId="S::9800557@school.city.osaka.jp::934d6929-f29b-40e4-b30c-26dd5a61412d" providerId="AD" clId="Web-{0325427B-5F74-4528-893E-B0A817190691}" dt="2024-03-01T08:41:56.424" v="50" actId="1076"/>
          <ac:picMkLst>
            <pc:docMk/>
            <pc:sldMk cId="4192401311" sldId="262"/>
            <ac:picMk id="6" creationId="{9577485D-6744-86DA-E64F-8615EBF80A56}"/>
          </ac:picMkLst>
        </pc:picChg>
      </pc:sldChg>
    </pc:docChg>
  </pc:docChgLst>
  <pc:docChgLst>
    <pc:chgData name="リ　シンレイギ" userId="S::5834228@school.city.osaka.jp::cf79ce58-d3e9-408f-a40b-279e58d4b664" providerId="AD" clId="Web-{00E9FA25-0CD2-4AB2-8DAA-36E478A6D153}"/>
    <pc:docChg chg="addSld sldOrd">
      <pc:chgData name="リ　シンレイギ" userId="S::5834228@school.city.osaka.jp::cf79ce58-d3e9-408f-a40b-279e58d4b664" providerId="AD" clId="Web-{00E9FA25-0CD2-4AB2-8DAA-36E478A6D153}" dt="2024-03-04T23:43:01.148" v="2"/>
      <pc:docMkLst>
        <pc:docMk/>
      </pc:docMkLst>
      <pc:sldChg chg="new ord">
        <pc:chgData name="リ　シンレイギ" userId="S::5834228@school.city.osaka.jp::cf79ce58-d3e9-408f-a40b-279e58d4b664" providerId="AD" clId="Web-{00E9FA25-0CD2-4AB2-8DAA-36E478A6D153}" dt="2024-03-04T23:43:01.148" v="2"/>
        <pc:sldMkLst>
          <pc:docMk/>
          <pc:sldMk cId="3905523642" sldId="275"/>
        </pc:sldMkLst>
      </pc:sldChg>
    </pc:docChg>
  </pc:docChgLst>
  <pc:docChgLst>
    <pc:chgData name="マエダ　リオ" userId="S::8369253@school.city.osaka.jp::7ca6b419-ef6b-4cac-876d-c983027730e3" providerId="AD" clId="Web-{A85341B2-E77F-4916-BC26-69BA044C10FD}"/>
    <pc:docChg chg="delSld modSld">
      <pc:chgData name="マエダ　リオ" userId="S::8369253@school.city.osaka.jp::7ca6b419-ef6b-4cac-876d-c983027730e3" providerId="AD" clId="Web-{A85341B2-E77F-4916-BC26-69BA044C10FD}" dt="2024-03-05T00:19:59.612" v="341" actId="1076"/>
      <pc:docMkLst>
        <pc:docMk/>
      </pc:docMkLst>
      <pc:sldChg chg="addSp delSp modSp del addAnim delAnim modAnim">
        <pc:chgData name="マエダ　リオ" userId="S::8369253@school.city.osaka.jp::7ca6b419-ef6b-4cac-876d-c983027730e3" providerId="AD" clId="Web-{A85341B2-E77F-4916-BC26-69BA044C10FD}" dt="2024-03-04T23:49:26.914" v="13"/>
        <pc:sldMkLst>
          <pc:docMk/>
          <pc:sldMk cId="2477097071" sldId="272"/>
        </pc:sldMkLst>
        <pc:spChg chg="del">
          <ac:chgData name="マエダ　リオ" userId="S::8369253@school.city.osaka.jp::7ca6b419-ef6b-4cac-876d-c983027730e3" providerId="AD" clId="Web-{A85341B2-E77F-4916-BC26-69BA044C10FD}" dt="2024-03-04T23:48:54.492" v="8"/>
          <ac:spMkLst>
            <pc:docMk/>
            <pc:sldMk cId="2477097071" sldId="272"/>
            <ac:spMk id="2" creationId="{97BFDAC4-2B4D-310C-1133-3541382EE65E}"/>
          </ac:spMkLst>
        </pc:spChg>
        <pc:spChg chg="del mod">
          <ac:chgData name="マエダ　リオ" userId="S::8369253@school.city.osaka.jp::7ca6b419-ef6b-4cac-876d-c983027730e3" providerId="AD" clId="Web-{A85341B2-E77F-4916-BC26-69BA044C10FD}" dt="2024-03-04T23:48:52.820" v="7"/>
          <ac:spMkLst>
            <pc:docMk/>
            <pc:sldMk cId="2477097071" sldId="272"/>
            <ac:spMk id="3" creationId="{7B600D49-ED18-C82C-32AA-350DF4D8CDE6}"/>
          </ac:spMkLst>
        </pc:spChg>
        <pc:spChg chg="del mod">
          <ac:chgData name="マエダ　リオ" userId="S::8369253@school.city.osaka.jp::7ca6b419-ef6b-4cac-876d-c983027730e3" providerId="AD" clId="Web-{A85341B2-E77F-4916-BC26-69BA044C10FD}" dt="2024-03-04T23:49:01.351" v="11"/>
          <ac:spMkLst>
            <pc:docMk/>
            <pc:sldMk cId="2477097071" sldId="272"/>
            <ac:spMk id="5" creationId="{7D438328-40CA-BF83-62DB-7325EAB7183D}"/>
          </ac:spMkLst>
        </pc:spChg>
        <pc:spChg chg="add del mod">
          <ac:chgData name="マエダ　リオ" userId="S::8369253@school.city.osaka.jp::7ca6b419-ef6b-4cac-876d-c983027730e3" providerId="AD" clId="Web-{A85341B2-E77F-4916-BC26-69BA044C10FD}" dt="2024-03-04T23:48:56.054" v="9"/>
          <ac:spMkLst>
            <pc:docMk/>
            <pc:sldMk cId="2477097071" sldId="272"/>
            <ac:spMk id="6" creationId="{8C95A9C3-0C24-3B2C-75DE-F4D681149DBF}"/>
          </ac:spMkLst>
        </pc:spChg>
        <pc:spChg chg="del">
          <ac:chgData name="マエダ　リオ" userId="S::8369253@school.city.osaka.jp::7ca6b419-ef6b-4cac-876d-c983027730e3" providerId="AD" clId="Web-{A85341B2-E77F-4916-BC26-69BA044C10FD}" dt="2024-03-04T23:48:59.945" v="10"/>
          <ac:spMkLst>
            <pc:docMk/>
            <pc:sldMk cId="2477097071" sldId="272"/>
            <ac:spMk id="7" creationId="{DFA89F22-228D-B79A-1C0B-FCA9C676A6DE}"/>
          </ac:spMkLst>
        </pc:spChg>
        <pc:spChg chg="add del mod">
          <ac:chgData name="マエダ　リオ" userId="S::8369253@school.city.osaka.jp::7ca6b419-ef6b-4cac-876d-c983027730e3" providerId="AD" clId="Web-{A85341B2-E77F-4916-BC26-69BA044C10FD}" dt="2024-03-04T23:49:02.976" v="12"/>
          <ac:spMkLst>
            <pc:docMk/>
            <pc:sldMk cId="2477097071" sldId="272"/>
            <ac:spMk id="9" creationId="{C4D9AB74-3495-0FA3-17EB-22E662A8FFCB}"/>
          </ac:spMkLst>
        </pc:spChg>
      </pc:sldChg>
      <pc:sldChg chg="addSp delSp modSp addAnim">
        <pc:chgData name="マエダ　リオ" userId="S::8369253@school.city.osaka.jp::7ca6b419-ef6b-4cac-876d-c983027730e3" providerId="AD" clId="Web-{A85341B2-E77F-4916-BC26-69BA044C10FD}" dt="2024-03-05T00:19:59.612" v="341" actId="1076"/>
        <pc:sldMkLst>
          <pc:docMk/>
          <pc:sldMk cId="2770309106" sldId="273"/>
        </pc:sldMkLst>
        <pc:spChg chg="mod">
          <ac:chgData name="マエダ　リオ" userId="S::8369253@school.city.osaka.jp::7ca6b419-ef6b-4cac-876d-c983027730e3" providerId="AD" clId="Web-{A85341B2-E77F-4916-BC26-69BA044C10FD}" dt="2024-03-04T23:51:22.323" v="51" actId="1076"/>
          <ac:spMkLst>
            <pc:docMk/>
            <pc:sldMk cId="2770309106" sldId="273"/>
            <ac:spMk id="2" creationId="{E9AE5490-966D-C44D-77B9-27B960F391EC}"/>
          </ac:spMkLst>
        </pc:spChg>
        <pc:spChg chg="mod">
          <ac:chgData name="マエダ　リオ" userId="S::8369253@school.city.osaka.jp::7ca6b419-ef6b-4cac-876d-c983027730e3" providerId="AD" clId="Web-{A85341B2-E77F-4916-BC26-69BA044C10FD}" dt="2024-03-05T00:05:47.124" v="149" actId="20577"/>
          <ac:spMkLst>
            <pc:docMk/>
            <pc:sldMk cId="2770309106" sldId="273"/>
            <ac:spMk id="3" creationId="{3AE824D7-8459-1D96-3D06-ABD5E54CAE1D}"/>
          </ac:spMkLst>
        </pc:spChg>
        <pc:spChg chg="add del">
          <ac:chgData name="マエダ　リオ" userId="S::8369253@school.city.osaka.jp::7ca6b419-ef6b-4cac-876d-c983027730e3" providerId="AD" clId="Web-{A85341B2-E77F-4916-BC26-69BA044C10FD}" dt="2024-03-04T23:56:34.221" v="53"/>
          <ac:spMkLst>
            <pc:docMk/>
            <pc:sldMk cId="2770309106" sldId="273"/>
            <ac:spMk id="4" creationId="{4822DC99-A371-2F3B-D73B-FB7DFE4B637C}"/>
          </ac:spMkLst>
        </pc:spChg>
        <pc:spChg chg="add mod">
          <ac:chgData name="マエダ　リオ" userId="S::8369253@school.city.osaka.jp::7ca6b419-ef6b-4cac-876d-c983027730e3" providerId="AD" clId="Web-{A85341B2-E77F-4916-BC26-69BA044C10FD}" dt="2024-03-05T00:17:23.562" v="295" actId="14100"/>
          <ac:spMkLst>
            <pc:docMk/>
            <pc:sldMk cId="2770309106" sldId="273"/>
            <ac:spMk id="5" creationId="{6D758B72-3FE4-72B4-033C-BD7C024350F3}"/>
          </ac:spMkLst>
        </pc:spChg>
        <pc:spChg chg="add mod">
          <ac:chgData name="マエダ　リオ" userId="S::8369253@school.city.osaka.jp::7ca6b419-ef6b-4cac-876d-c983027730e3" providerId="AD" clId="Web-{A85341B2-E77F-4916-BC26-69BA044C10FD}" dt="2024-03-05T00:17:46.203" v="299" actId="1076"/>
          <ac:spMkLst>
            <pc:docMk/>
            <pc:sldMk cId="2770309106" sldId="273"/>
            <ac:spMk id="6" creationId="{E5919E04-4AC4-BF80-C625-2D20F165CF79}"/>
          </ac:spMkLst>
        </pc:spChg>
        <pc:spChg chg="add mod">
          <ac:chgData name="マエダ　リオ" userId="S::8369253@school.city.osaka.jp::7ca6b419-ef6b-4cac-876d-c983027730e3" providerId="AD" clId="Web-{A85341B2-E77F-4916-BC26-69BA044C10FD}" dt="2024-03-05T00:18:15.391" v="303" actId="1076"/>
          <ac:spMkLst>
            <pc:docMk/>
            <pc:sldMk cId="2770309106" sldId="273"/>
            <ac:spMk id="7" creationId="{B149D21F-7F90-68B1-91AB-A12B5ED5B2A9}"/>
          </ac:spMkLst>
        </pc:spChg>
        <pc:spChg chg="add mod">
          <ac:chgData name="マエダ　リオ" userId="S::8369253@school.city.osaka.jp::7ca6b419-ef6b-4cac-876d-c983027730e3" providerId="AD" clId="Web-{A85341B2-E77F-4916-BC26-69BA044C10FD}" dt="2024-03-05T00:19:30.284" v="334" actId="1076"/>
          <ac:spMkLst>
            <pc:docMk/>
            <pc:sldMk cId="2770309106" sldId="273"/>
            <ac:spMk id="8" creationId="{2A3B6AA6-B6AC-88A6-0D00-C5E4E207FAC3}"/>
          </ac:spMkLst>
        </pc:spChg>
        <pc:spChg chg="add mod">
          <ac:chgData name="マエダ　リオ" userId="S::8369253@school.city.osaka.jp::7ca6b419-ef6b-4cac-876d-c983027730e3" providerId="AD" clId="Web-{A85341B2-E77F-4916-BC26-69BA044C10FD}" dt="2024-03-05T00:19:41.971" v="338" actId="1076"/>
          <ac:spMkLst>
            <pc:docMk/>
            <pc:sldMk cId="2770309106" sldId="273"/>
            <ac:spMk id="9" creationId="{06118384-4B1F-9A31-EFD8-6010E950BEAD}"/>
          </ac:spMkLst>
        </pc:spChg>
        <pc:spChg chg="add del mod">
          <ac:chgData name="マエダ　リオ" userId="S::8369253@school.city.osaka.jp::7ca6b419-ef6b-4cac-876d-c983027730e3" providerId="AD" clId="Web-{A85341B2-E77F-4916-BC26-69BA044C10FD}" dt="2024-03-05T00:08:28.659" v="251"/>
          <ac:spMkLst>
            <pc:docMk/>
            <pc:sldMk cId="2770309106" sldId="273"/>
            <ac:spMk id="10" creationId="{A5147744-12DB-E2DC-7650-D2D07EA205A1}"/>
          </ac:spMkLst>
        </pc:spChg>
        <pc:spChg chg="add mod">
          <ac:chgData name="マエダ　リオ" userId="S::8369253@school.city.osaka.jp::7ca6b419-ef6b-4cac-876d-c983027730e3" providerId="AD" clId="Web-{A85341B2-E77F-4916-BC26-69BA044C10FD}" dt="2024-03-05T00:19:59.612" v="341" actId="1076"/>
          <ac:spMkLst>
            <pc:docMk/>
            <pc:sldMk cId="2770309106" sldId="273"/>
            <ac:spMk id="11" creationId="{301196C7-D03A-FDAD-C5A4-7597A5A7F8F9}"/>
          </ac:spMkLst>
        </pc:spChg>
        <pc:spChg chg="add mod">
          <ac:chgData name="マエダ　リオ" userId="S::8369253@school.city.osaka.jp::7ca6b419-ef6b-4cac-876d-c983027730e3" providerId="AD" clId="Web-{A85341B2-E77F-4916-BC26-69BA044C10FD}" dt="2024-03-05T00:19:16.580" v="332" actId="20577"/>
          <ac:spMkLst>
            <pc:docMk/>
            <pc:sldMk cId="2770309106" sldId="273"/>
            <ac:spMk id="13" creationId="{01B83968-5755-D74D-C2AE-DDCD2A7B1A2D}"/>
          </ac:spMkLst>
        </pc:spChg>
        <pc:picChg chg="add mod">
          <ac:chgData name="マエダ　リオ" userId="S::8369253@school.city.osaka.jp::7ca6b419-ef6b-4cac-876d-c983027730e3" providerId="AD" clId="Web-{A85341B2-E77F-4916-BC26-69BA044C10FD}" dt="2024-03-05T00:18:44.314" v="306" actId="14100"/>
          <ac:picMkLst>
            <pc:docMk/>
            <pc:sldMk cId="2770309106" sldId="273"/>
            <ac:picMk id="12" creationId="{E0BDA9AF-7807-4E70-CA09-EBFFE9FE9438}"/>
          </ac:picMkLst>
        </pc:picChg>
      </pc:sldChg>
    </pc:docChg>
  </pc:docChgLst>
  <pc:docChgLst>
    <pc:chgData name="フクダ　アヤメ" userId="S::5550661@school.city.osaka.jp::18d5fe87-f8dc-4664-9042-0682aa65c069" providerId="AD" clId="Web-{B4E5EB38-E6B2-4454-9405-31F0AD1E3DAA}"/>
    <pc:docChg chg="modSld">
      <pc:chgData name="フクダ　アヤメ" userId="S::5550661@school.city.osaka.jp::18d5fe87-f8dc-4664-9042-0682aa65c069" providerId="AD" clId="Web-{B4E5EB38-E6B2-4454-9405-31F0AD1E3DAA}" dt="2024-03-11T05:52:42.334" v="71" actId="1076"/>
      <pc:docMkLst>
        <pc:docMk/>
      </pc:docMkLst>
      <pc:sldChg chg="modSp">
        <pc:chgData name="フクダ　アヤメ" userId="S::5550661@school.city.osaka.jp::18d5fe87-f8dc-4664-9042-0682aa65c069" providerId="AD" clId="Web-{B4E5EB38-E6B2-4454-9405-31F0AD1E3DAA}" dt="2024-03-11T05:52:42.334" v="71" actId="1076"/>
        <pc:sldMkLst>
          <pc:docMk/>
          <pc:sldMk cId="1953777145" sldId="274"/>
        </pc:sldMkLst>
        <pc:spChg chg="mod">
          <ac:chgData name="フクダ　アヤメ" userId="S::5550661@school.city.osaka.jp::18d5fe87-f8dc-4664-9042-0682aa65c069" providerId="AD" clId="Web-{B4E5EB38-E6B2-4454-9405-31F0AD1E3DAA}" dt="2024-03-11T05:52:14.724" v="67" actId="1076"/>
          <ac:spMkLst>
            <pc:docMk/>
            <pc:sldMk cId="1953777145" sldId="274"/>
            <ac:spMk id="7" creationId="{A92FDA14-2E2E-6BEF-D305-6D862A9B7E7A}"/>
          </ac:spMkLst>
        </pc:spChg>
        <pc:spChg chg="mod">
          <ac:chgData name="フクダ　アヤメ" userId="S::5550661@school.city.osaka.jp::18d5fe87-f8dc-4664-9042-0682aa65c069" providerId="AD" clId="Web-{B4E5EB38-E6B2-4454-9405-31F0AD1E3DAA}" dt="2024-03-11T05:52:42.334" v="71" actId="1076"/>
          <ac:spMkLst>
            <pc:docMk/>
            <pc:sldMk cId="1953777145" sldId="274"/>
            <ac:spMk id="8" creationId="{74998D9F-84B6-412F-F621-366BE8DD0DE7}"/>
          </ac:spMkLst>
        </pc:spChg>
        <pc:picChg chg="mod">
          <ac:chgData name="フクダ　アヤメ" userId="S::5550661@school.city.osaka.jp::18d5fe87-f8dc-4664-9042-0682aa65c069" providerId="AD" clId="Web-{B4E5EB38-E6B2-4454-9405-31F0AD1E3DAA}" dt="2024-03-11T05:51:30.363" v="59" actId="1076"/>
          <ac:picMkLst>
            <pc:docMk/>
            <pc:sldMk cId="1953777145" sldId="274"/>
            <ac:picMk id="5" creationId="{04BC1A8D-23AD-13BB-5433-EC954340E52D}"/>
          </ac:picMkLst>
        </pc:picChg>
      </pc:sldChg>
    </pc:docChg>
  </pc:docChgLst>
  <pc:docChgLst>
    <pc:chgData name="リ　シンレイギ" userId="S::5834228@school.city.osaka.jp::cf79ce58-d3e9-408f-a40b-279e58d4b664" providerId="AD" clId="Web-{E067F099-F13D-40D6-85D7-AB8D5AC11BEE}"/>
    <pc:docChg chg="modSld">
      <pc:chgData name="リ　シンレイギ" userId="S::5834228@school.city.osaka.jp::cf79ce58-d3e9-408f-a40b-279e58d4b664" providerId="AD" clId="Web-{E067F099-F13D-40D6-85D7-AB8D5AC11BEE}" dt="2024-03-05T06:08:12.705" v="14" actId="1076"/>
      <pc:docMkLst>
        <pc:docMk/>
      </pc:docMkLst>
      <pc:sldChg chg="modSp">
        <pc:chgData name="リ　シンレイギ" userId="S::5834228@school.city.osaka.jp::cf79ce58-d3e9-408f-a40b-279e58d4b664" providerId="AD" clId="Web-{E067F099-F13D-40D6-85D7-AB8D5AC11BEE}" dt="2024-03-05T05:46:50.334" v="10" actId="1076"/>
        <pc:sldMkLst>
          <pc:docMk/>
          <pc:sldMk cId="3641458654" sldId="259"/>
        </pc:sldMkLst>
        <pc:spChg chg="mod">
          <ac:chgData name="リ　シンレイギ" userId="S::5834228@school.city.osaka.jp::cf79ce58-d3e9-408f-a40b-279e58d4b664" providerId="AD" clId="Web-{E067F099-F13D-40D6-85D7-AB8D5AC11BEE}" dt="2024-03-05T05:46:50.334" v="10" actId="1076"/>
          <ac:spMkLst>
            <pc:docMk/>
            <pc:sldMk cId="3641458654" sldId="259"/>
            <ac:spMk id="41" creationId="{BAB17E51-89E4-C110-FE5D-59E23EC361A6}"/>
          </ac:spMkLst>
        </pc:spChg>
      </pc:sldChg>
      <pc:sldChg chg="modSp">
        <pc:chgData name="リ　シンレイギ" userId="S::5834228@school.city.osaka.jp::cf79ce58-d3e9-408f-a40b-279e58d4b664" providerId="AD" clId="Web-{E067F099-F13D-40D6-85D7-AB8D5AC11BEE}" dt="2024-03-05T06:08:12.705" v="14" actId="1076"/>
        <pc:sldMkLst>
          <pc:docMk/>
          <pc:sldMk cId="1073905035" sldId="261"/>
        </pc:sldMkLst>
        <pc:spChg chg="mod">
          <ac:chgData name="リ　シンレイギ" userId="S::5834228@school.city.osaka.jp::cf79ce58-d3e9-408f-a40b-279e58d4b664" providerId="AD" clId="Web-{E067F099-F13D-40D6-85D7-AB8D5AC11BEE}" dt="2024-03-05T06:08:12.705" v="14" actId="1076"/>
          <ac:spMkLst>
            <pc:docMk/>
            <pc:sldMk cId="1073905035" sldId="261"/>
            <ac:spMk id="6" creationId="{18F3BDFE-247B-EBF8-51A1-23F7FF1A7EDE}"/>
          </ac:spMkLst>
        </pc:spChg>
      </pc:sldChg>
    </pc:docChg>
  </pc:docChgLst>
  <pc:docChgLst>
    <pc:chgData clId="Web-{E067F099-F13D-40D6-85D7-AB8D5AC11BEE}"/>
    <pc:docChg chg="modSld">
      <pc:chgData name="" userId="" providerId="" clId="Web-{E067F099-F13D-40D6-85D7-AB8D5AC11BEE}" dt="2024-03-05T05:43:21.148" v="0"/>
      <pc:docMkLst>
        <pc:docMk/>
      </pc:docMkLst>
      <pc:sldChg chg="modTransition">
        <pc:chgData name="" userId="" providerId="" clId="Web-{E067F099-F13D-40D6-85D7-AB8D5AC11BEE}" dt="2024-03-05T05:43:21.148" v="0"/>
        <pc:sldMkLst>
          <pc:docMk/>
          <pc:sldMk cId="1073905035" sldId="261"/>
        </pc:sldMkLst>
      </pc:sldChg>
    </pc:docChg>
  </pc:docChgLst>
  <pc:docChgLst>
    <pc:chgData name="ソノダ　チエ" userId="S::9800557@school.city.osaka.jp::934d6929-f29b-40e4-b30c-26dd5a61412d" providerId="AD" clId="Web-{64B05E02-8621-4A2C-A2D2-7C8A546963F2}"/>
    <pc:docChg chg="modSld">
      <pc:chgData name="ソノダ　チエ" userId="S::9800557@school.city.osaka.jp::934d6929-f29b-40e4-b30c-26dd5a61412d" providerId="AD" clId="Web-{64B05E02-8621-4A2C-A2D2-7C8A546963F2}" dt="2024-03-11T05:54:05.913" v="13"/>
      <pc:docMkLst>
        <pc:docMk/>
      </pc:docMkLst>
      <pc:sldChg chg="addSp modSp">
        <pc:chgData name="ソノダ　チエ" userId="S::9800557@school.city.osaka.jp::934d6929-f29b-40e4-b30c-26dd5a61412d" providerId="AD" clId="Web-{64B05E02-8621-4A2C-A2D2-7C8A546963F2}" dt="2024-03-11T05:54:05.913" v="13"/>
        <pc:sldMkLst>
          <pc:docMk/>
          <pc:sldMk cId="2382661566" sldId="260"/>
        </pc:sldMkLst>
        <pc:spChg chg="add mod">
          <ac:chgData name="ソノダ　チエ" userId="S::9800557@school.city.osaka.jp::934d6929-f29b-40e4-b30c-26dd5a61412d" providerId="AD" clId="Web-{64B05E02-8621-4A2C-A2D2-7C8A546963F2}" dt="2024-03-11T05:54:05.913" v="13"/>
          <ac:spMkLst>
            <pc:docMk/>
            <pc:sldMk cId="2382661566" sldId="260"/>
            <ac:spMk id="7" creationId="{66D45E94-CD00-F6D6-B7C8-18D717C8AF9E}"/>
          </ac:spMkLst>
        </pc:spChg>
      </pc:sldChg>
    </pc:docChg>
  </pc:docChgLst>
  <pc:docChgLst>
    <pc:chgData name="ソノダ　チエ" userId="S::9800557@school.city.osaka.jp::934d6929-f29b-40e4-b30c-26dd5a61412d" providerId="AD" clId="Web-{A93FC44B-ECF3-4856-A8FA-80CC056A51FB}"/>
    <pc:docChg chg="addSld delSld modSld">
      <pc:chgData name="ソノダ　チエ" userId="S::9800557@school.city.osaka.jp::934d6929-f29b-40e4-b30c-26dd5a61412d" providerId="AD" clId="Web-{A93FC44B-ECF3-4856-A8FA-80CC056A51FB}" dt="2024-03-04T06:14:50.622" v="122" actId="20577"/>
      <pc:docMkLst>
        <pc:docMk/>
      </pc:docMkLst>
      <pc:sldChg chg="modTransition">
        <pc:chgData name="ソノダ　チエ" userId="S::9800557@school.city.osaka.jp::934d6929-f29b-40e4-b30c-26dd5a61412d" providerId="AD" clId="Web-{A93FC44B-ECF3-4856-A8FA-80CC056A51FB}" dt="2024-03-04T05:43:08.442" v="38"/>
        <pc:sldMkLst>
          <pc:docMk/>
          <pc:sldMk cId="3641458654" sldId="259"/>
        </pc:sldMkLst>
      </pc:sldChg>
      <pc:sldChg chg="modSp modTransition addAnim delAnim modAnim">
        <pc:chgData name="ソノダ　チエ" userId="S::9800557@school.city.osaka.jp::934d6929-f29b-40e4-b30c-26dd5a61412d" providerId="AD" clId="Web-{A93FC44B-ECF3-4856-A8FA-80CC056A51FB}" dt="2024-03-04T06:07:35.473" v="100"/>
        <pc:sldMkLst>
          <pc:docMk/>
          <pc:sldMk cId="2382661566" sldId="260"/>
        </pc:sldMkLst>
        <pc:spChg chg="mod">
          <ac:chgData name="ソノダ　チエ" userId="S::9800557@school.city.osaka.jp::934d6929-f29b-40e4-b30c-26dd5a61412d" providerId="AD" clId="Web-{A93FC44B-ECF3-4856-A8FA-80CC056A51FB}" dt="2024-03-04T06:06:36.815" v="96" actId="1076"/>
          <ac:spMkLst>
            <pc:docMk/>
            <pc:sldMk cId="2382661566" sldId="260"/>
            <ac:spMk id="3" creationId="{F61926DC-EAB0-3E37-DFF6-2E24AA9FA864}"/>
          </ac:spMkLst>
        </pc:spChg>
        <pc:picChg chg="mod">
          <ac:chgData name="ソノダ　チエ" userId="S::9800557@school.city.osaka.jp::934d6929-f29b-40e4-b30c-26dd5a61412d" providerId="AD" clId="Web-{A93FC44B-ECF3-4856-A8FA-80CC056A51FB}" dt="2024-03-04T06:06:53.878" v="99" actId="1076"/>
          <ac:picMkLst>
            <pc:docMk/>
            <pc:sldMk cId="2382661566" sldId="260"/>
            <ac:picMk id="4" creationId="{4E9E9F56-910C-CED0-3ECC-8151BFB9504E}"/>
          </ac:picMkLst>
        </pc:picChg>
      </pc:sldChg>
      <pc:sldChg chg="modSp addAnim delAnim modAnim">
        <pc:chgData name="ソノダ　チエ" userId="S::9800557@school.city.osaka.jp::934d6929-f29b-40e4-b30c-26dd5a61412d" providerId="AD" clId="Web-{A93FC44B-ECF3-4856-A8FA-80CC056A51FB}" dt="2024-03-04T06:14:50.622" v="122" actId="20577"/>
        <pc:sldMkLst>
          <pc:docMk/>
          <pc:sldMk cId="4192401311" sldId="262"/>
        </pc:sldMkLst>
        <pc:spChg chg="mod">
          <ac:chgData name="ソノダ　チエ" userId="S::9800557@school.city.osaka.jp::934d6929-f29b-40e4-b30c-26dd5a61412d" providerId="AD" clId="Web-{A93FC44B-ECF3-4856-A8FA-80CC056A51FB}" dt="2024-03-04T06:14:50.622" v="122" actId="20577"/>
          <ac:spMkLst>
            <pc:docMk/>
            <pc:sldMk cId="4192401311" sldId="262"/>
            <ac:spMk id="4" creationId="{BE9352BA-723C-70A2-B3CD-22A418B9736E}"/>
          </ac:spMkLst>
        </pc:spChg>
      </pc:sldChg>
      <pc:sldChg chg="new del">
        <pc:chgData name="ソノダ　チエ" userId="S::9800557@school.city.osaka.jp::934d6929-f29b-40e4-b30c-26dd5a61412d" providerId="AD" clId="Web-{A93FC44B-ECF3-4856-A8FA-80CC056A51FB}" dt="2024-03-04T06:03:04.311" v="84"/>
        <pc:sldMkLst>
          <pc:docMk/>
          <pc:sldMk cId="297919774" sldId="268"/>
        </pc:sldMkLst>
      </pc:sldChg>
      <pc:sldChg chg="new del">
        <pc:chgData name="ソノダ　チエ" userId="S::9800557@school.city.osaka.jp::934d6929-f29b-40e4-b30c-26dd5a61412d" providerId="AD" clId="Web-{A93FC44B-ECF3-4856-A8FA-80CC056A51FB}" dt="2024-03-04T06:03:13.858" v="85"/>
        <pc:sldMkLst>
          <pc:docMk/>
          <pc:sldMk cId="2332617481" sldId="269"/>
        </pc:sldMkLst>
      </pc:sldChg>
      <pc:sldChg chg="new">
        <pc:chgData name="ソノダ　チエ" userId="S::9800557@school.city.osaka.jp::934d6929-f29b-40e4-b30c-26dd5a61412d" providerId="AD" clId="Web-{A93FC44B-ECF3-4856-A8FA-80CC056A51FB}" dt="2024-03-04T05:46:31.931" v="52"/>
        <pc:sldMkLst>
          <pc:docMk/>
          <pc:sldMk cId="2909387537" sldId="270"/>
        </pc:sldMkLst>
      </pc:sldChg>
      <pc:sldChg chg="new">
        <pc:chgData name="ソノダ　チエ" userId="S::9800557@school.city.osaka.jp::934d6929-f29b-40e4-b30c-26dd5a61412d" providerId="AD" clId="Web-{A93FC44B-ECF3-4856-A8FA-80CC056A51FB}" dt="2024-03-04T06:08:19.411" v="101"/>
        <pc:sldMkLst>
          <pc:docMk/>
          <pc:sldMk cId="2770309106" sldId="273"/>
        </pc:sldMkLst>
      </pc:sldChg>
      <pc:sldChg chg="new del">
        <pc:chgData name="ソノダ　チエ" userId="S::9800557@school.city.osaka.jp::934d6929-f29b-40e4-b30c-26dd5a61412d" providerId="AD" clId="Web-{A93FC44B-ECF3-4856-A8FA-80CC056A51FB}" dt="2024-03-04T06:14:18.372" v="103"/>
        <pc:sldMkLst>
          <pc:docMk/>
          <pc:sldMk cId="1780921096" sldId="274"/>
        </pc:sldMkLst>
      </pc:sldChg>
    </pc:docChg>
  </pc:docChgLst>
  <pc:docChgLst>
    <pc:chgData clId="Web-{00E9FA25-0CD2-4AB2-8DAA-36E478A6D153}"/>
    <pc:docChg chg="delSld">
      <pc:chgData name="" userId="" providerId="" clId="Web-{00E9FA25-0CD2-4AB2-8DAA-36E478A6D153}" dt="2024-03-04T23:42:37.929" v="0"/>
      <pc:docMkLst>
        <pc:docMk/>
      </pc:docMkLst>
      <pc:sldChg chg="del">
        <pc:chgData name="" userId="" providerId="" clId="Web-{00E9FA25-0CD2-4AB2-8DAA-36E478A6D153}" dt="2024-03-04T23:42:37.929" v="0"/>
        <pc:sldMkLst>
          <pc:docMk/>
          <pc:sldMk cId="4162541211" sldId="267"/>
        </pc:sldMkLst>
      </pc:sldChg>
    </pc:docChg>
  </pc:docChgLst>
  <pc:docChgLst>
    <pc:chgData name="オモテ　ハルト" userId="S::6029364@school.city.osaka.jp::72cfa6c4-7e42-4da6-964e-c8e07a7318b0" providerId="AD" clId="Web-{A9C3AF6C-B92A-4911-91F8-483A7BFC1757}"/>
    <pc:docChg chg="addSld delSld">
      <pc:chgData name="オモテ　ハルト" userId="S::6029364@school.city.osaka.jp::72cfa6c4-7e42-4da6-964e-c8e07a7318b0" providerId="AD" clId="Web-{A9C3AF6C-B92A-4911-91F8-483A7BFC1757}" dt="2024-03-07T05:57:03.988" v="2"/>
      <pc:docMkLst>
        <pc:docMk/>
      </pc:docMkLst>
      <pc:sldChg chg="add">
        <pc:chgData name="オモテ　ハルト" userId="S::6029364@school.city.osaka.jp::72cfa6c4-7e42-4da6-964e-c8e07a7318b0" providerId="AD" clId="Web-{A9C3AF6C-B92A-4911-91F8-483A7BFC1757}" dt="2024-03-07T05:56:57.113" v="1"/>
        <pc:sldMkLst>
          <pc:docMk/>
          <pc:sldMk cId="2054821078" sldId="258"/>
        </pc:sldMkLst>
      </pc:sldChg>
      <pc:sldChg chg="new del">
        <pc:chgData name="オモテ　ハルト" userId="S::6029364@school.city.osaka.jp::72cfa6c4-7e42-4da6-964e-c8e07a7318b0" providerId="AD" clId="Web-{A9C3AF6C-B92A-4911-91F8-483A7BFC1757}" dt="2024-03-07T05:57:03.988" v="2"/>
        <pc:sldMkLst>
          <pc:docMk/>
          <pc:sldMk cId="1297018062" sldId="277"/>
        </pc:sldMkLst>
      </pc:sldChg>
    </pc:docChg>
  </pc:docChgLst>
  <pc:docChgLst>
    <pc:chgData name="オモテ　ハルト" userId="S::6029364@school.city.osaka.jp::72cfa6c4-7e42-4da6-964e-c8e07a7318b0" providerId="AD" clId="Web-{80C2C62E-7349-4FDA-856B-9495AB69B53F}"/>
    <pc:docChg chg="addSld delSld">
      <pc:chgData name="オモテ　ハルト" userId="S::6029364@school.city.osaka.jp::72cfa6c4-7e42-4da6-964e-c8e07a7318b0" providerId="AD" clId="Web-{80C2C62E-7349-4FDA-856B-9495AB69B53F}" dt="2024-03-07T05:58:12.286" v="3"/>
      <pc:docMkLst>
        <pc:docMk/>
      </pc:docMkLst>
      <pc:sldChg chg="del">
        <pc:chgData name="オモテ　ハルト" userId="S::6029364@school.city.osaka.jp::72cfa6c4-7e42-4da6-964e-c8e07a7318b0" providerId="AD" clId="Web-{80C2C62E-7349-4FDA-856B-9495AB69B53F}" dt="2024-03-07T05:57:59.723" v="0"/>
        <pc:sldMkLst>
          <pc:docMk/>
          <pc:sldMk cId="1118056298" sldId="277"/>
        </pc:sldMkLst>
      </pc:sldChg>
      <pc:sldChg chg="new del">
        <pc:chgData name="オモテ　ハルト" userId="S::6029364@school.city.osaka.jp::72cfa6c4-7e42-4da6-964e-c8e07a7318b0" providerId="AD" clId="Web-{80C2C62E-7349-4FDA-856B-9495AB69B53F}" dt="2024-03-07T05:58:12.286" v="3"/>
        <pc:sldMkLst>
          <pc:docMk/>
          <pc:sldMk cId="1380582186" sldId="277"/>
        </pc:sldMkLst>
      </pc:sldChg>
      <pc:sldChg chg="add">
        <pc:chgData name="オモテ　ハルト" userId="S::6029364@school.city.osaka.jp::72cfa6c4-7e42-4da6-964e-c8e07a7318b0" providerId="AD" clId="Web-{80C2C62E-7349-4FDA-856B-9495AB69B53F}" dt="2024-03-07T05:58:10.708" v="2"/>
        <pc:sldMkLst>
          <pc:docMk/>
          <pc:sldMk cId="2425481822" sldId="278"/>
        </pc:sldMkLst>
      </pc:sldChg>
    </pc:docChg>
  </pc:docChgLst>
  <pc:docChgLst>
    <pc:chgData name="ソノダ　チエ" userId="S::9800557@school.city.osaka.jp::934d6929-f29b-40e4-b30c-26dd5a61412d" providerId="AD" clId="Web-{89F474F1-C855-4561-B934-7C509BCD680A}"/>
    <pc:docChg chg="addSld delSld modSld">
      <pc:chgData name="ソノダ　チエ" userId="S::9800557@school.city.osaka.jp::934d6929-f29b-40e4-b30c-26dd5a61412d" providerId="AD" clId="Web-{89F474F1-C855-4561-B934-7C509BCD680A}" dt="2024-03-05T00:38:07.154" v="171" actId="1076"/>
      <pc:docMkLst>
        <pc:docMk/>
      </pc:docMkLst>
      <pc:sldChg chg="delSp modSp">
        <pc:chgData name="ソノダ　チエ" userId="S::9800557@school.city.osaka.jp::934d6929-f29b-40e4-b30c-26dd5a61412d" providerId="AD" clId="Web-{89F474F1-C855-4561-B934-7C509BCD680A}" dt="2024-03-05T00:31:23.207" v="164" actId="20577"/>
        <pc:sldMkLst>
          <pc:docMk/>
          <pc:sldMk cId="3710756319" sldId="257"/>
        </pc:sldMkLst>
        <pc:spChg chg="mod">
          <ac:chgData name="ソノダ　チエ" userId="S::9800557@school.city.osaka.jp::934d6929-f29b-40e4-b30c-26dd5a61412d" providerId="AD" clId="Web-{89F474F1-C855-4561-B934-7C509BCD680A}" dt="2024-03-05T00:28:42.955" v="148" actId="1076"/>
          <ac:spMkLst>
            <pc:docMk/>
            <pc:sldMk cId="3710756319" sldId="257"/>
            <ac:spMk id="2" creationId="{96459533-4B51-774F-B0D8-94B4020FBAFC}"/>
          </ac:spMkLst>
        </pc:spChg>
        <pc:spChg chg="mod">
          <ac:chgData name="ソノダ　チエ" userId="S::9800557@school.city.osaka.jp::934d6929-f29b-40e4-b30c-26dd5a61412d" providerId="AD" clId="Web-{89F474F1-C855-4561-B934-7C509BCD680A}" dt="2024-03-05T00:24:40.419" v="133" actId="14100"/>
          <ac:spMkLst>
            <pc:docMk/>
            <pc:sldMk cId="3710756319" sldId="257"/>
            <ac:spMk id="3" creationId="{456A22E9-C78B-A705-DDEB-9F2E7EF71353}"/>
          </ac:spMkLst>
        </pc:spChg>
        <pc:spChg chg="del mod">
          <ac:chgData name="ソノダ　チエ" userId="S::9800557@school.city.osaka.jp::934d6929-f29b-40e4-b30c-26dd5a61412d" providerId="AD" clId="Web-{89F474F1-C855-4561-B934-7C509BCD680A}" dt="2024-03-05T00:15:03.707" v="68"/>
          <ac:spMkLst>
            <pc:docMk/>
            <pc:sldMk cId="3710756319" sldId="257"/>
            <ac:spMk id="5" creationId="{3BCA460D-AE56-C4C1-067E-DBB07DA3DD96}"/>
          </ac:spMkLst>
        </pc:spChg>
        <pc:spChg chg="mod">
          <ac:chgData name="ソノダ　チエ" userId="S::9800557@school.city.osaka.jp::934d6929-f29b-40e4-b30c-26dd5a61412d" providerId="AD" clId="Web-{89F474F1-C855-4561-B934-7C509BCD680A}" dt="2024-03-05T00:31:23.207" v="164" actId="20577"/>
          <ac:spMkLst>
            <pc:docMk/>
            <pc:sldMk cId="3710756319" sldId="257"/>
            <ac:spMk id="6" creationId="{899DC50A-24D1-024F-03BC-E7F5FA638E1D}"/>
          </ac:spMkLst>
        </pc:spChg>
        <pc:picChg chg="mod">
          <ac:chgData name="ソノダ　チエ" userId="S::9800557@school.city.osaka.jp::934d6929-f29b-40e4-b30c-26dd5a61412d" providerId="AD" clId="Web-{89F474F1-C855-4561-B934-7C509BCD680A}" dt="2024-03-05T00:31:04.894" v="162" actId="1076"/>
          <ac:picMkLst>
            <pc:docMk/>
            <pc:sldMk cId="3710756319" sldId="257"/>
            <ac:picMk id="4" creationId="{8CDA2D10-64B0-0140-3242-F6224B753D8F}"/>
          </ac:picMkLst>
        </pc:picChg>
      </pc:sldChg>
      <pc:sldChg chg="modSp">
        <pc:chgData name="ソノダ　チエ" userId="S::9800557@school.city.osaka.jp::934d6929-f29b-40e4-b30c-26dd5a61412d" providerId="AD" clId="Web-{89F474F1-C855-4561-B934-7C509BCD680A}" dt="2024-03-04T23:45:48.709" v="18" actId="20577"/>
        <pc:sldMkLst>
          <pc:docMk/>
          <pc:sldMk cId="2382661566" sldId="260"/>
        </pc:sldMkLst>
        <pc:spChg chg="mod">
          <ac:chgData name="ソノダ　チエ" userId="S::9800557@school.city.osaka.jp::934d6929-f29b-40e4-b30c-26dd5a61412d" providerId="AD" clId="Web-{89F474F1-C855-4561-B934-7C509BCD680A}" dt="2024-03-04T23:43:12.363" v="9" actId="20577"/>
          <ac:spMkLst>
            <pc:docMk/>
            <pc:sldMk cId="2382661566" sldId="260"/>
            <ac:spMk id="2" creationId="{AF619DE7-AB9F-FC89-2033-BEEA4713ADA3}"/>
          </ac:spMkLst>
        </pc:spChg>
        <pc:spChg chg="mod">
          <ac:chgData name="ソノダ　チエ" userId="S::9800557@school.city.osaka.jp::934d6929-f29b-40e4-b30c-26dd5a61412d" providerId="AD" clId="Web-{89F474F1-C855-4561-B934-7C509BCD680A}" dt="2024-03-04T23:45:48.709" v="18" actId="20577"/>
          <ac:spMkLst>
            <pc:docMk/>
            <pc:sldMk cId="2382661566" sldId="260"/>
            <ac:spMk id="3" creationId="{F61926DC-EAB0-3E37-DFF6-2E24AA9FA864}"/>
          </ac:spMkLst>
        </pc:spChg>
      </pc:sldChg>
      <pc:sldChg chg="modSp">
        <pc:chgData name="ソノダ　チエ" userId="S::9800557@school.city.osaka.jp::934d6929-f29b-40e4-b30c-26dd5a61412d" providerId="AD" clId="Web-{89F474F1-C855-4561-B934-7C509BCD680A}" dt="2024-03-04T23:47:43.102" v="27" actId="20577"/>
        <pc:sldMkLst>
          <pc:docMk/>
          <pc:sldMk cId="4192401311" sldId="262"/>
        </pc:sldMkLst>
        <pc:spChg chg="mod">
          <ac:chgData name="ソノダ　チエ" userId="S::9800557@school.city.osaka.jp::934d6929-f29b-40e4-b30c-26dd5a61412d" providerId="AD" clId="Web-{89F474F1-C855-4561-B934-7C509BCD680A}" dt="2024-03-04T23:47:43.102" v="27" actId="20577"/>
          <ac:spMkLst>
            <pc:docMk/>
            <pc:sldMk cId="4192401311" sldId="262"/>
            <ac:spMk id="4" creationId="{BE9352BA-723C-70A2-B3CD-22A418B9736E}"/>
          </ac:spMkLst>
        </pc:spChg>
        <pc:spChg chg="mod">
          <ac:chgData name="ソノダ　チエ" userId="S::9800557@school.city.osaka.jp::934d6929-f29b-40e4-b30c-26dd5a61412d" providerId="AD" clId="Web-{89F474F1-C855-4561-B934-7C509BCD680A}" dt="2024-03-04T23:47:10.679" v="23" actId="20577"/>
          <ac:spMkLst>
            <pc:docMk/>
            <pc:sldMk cId="4192401311" sldId="262"/>
            <ac:spMk id="5" creationId="{3C867A29-CD5D-76D6-C25B-0A8F4DD4E6FB}"/>
          </ac:spMkLst>
        </pc:spChg>
      </pc:sldChg>
      <pc:sldChg chg="del">
        <pc:chgData name="ソノダ　チエ" userId="S::9800557@school.city.osaka.jp::934d6929-f29b-40e4-b30c-26dd5a61412d" providerId="AD" clId="Web-{89F474F1-C855-4561-B934-7C509BCD680A}" dt="2024-03-05T00:33:26.381" v="165"/>
        <pc:sldMkLst>
          <pc:docMk/>
          <pc:sldMk cId="1630929862" sldId="271"/>
        </pc:sldMkLst>
      </pc:sldChg>
      <pc:sldChg chg="modSp">
        <pc:chgData name="ソノダ　チエ" userId="S::9800557@school.city.osaka.jp::934d6929-f29b-40e4-b30c-26dd5a61412d" providerId="AD" clId="Web-{89F474F1-C855-4561-B934-7C509BCD680A}" dt="2024-03-05T00:38:07.154" v="171" actId="1076"/>
        <pc:sldMkLst>
          <pc:docMk/>
          <pc:sldMk cId="1953777145" sldId="274"/>
        </pc:sldMkLst>
        <pc:spChg chg="mod">
          <ac:chgData name="ソノダ　チエ" userId="S::9800557@school.city.osaka.jp::934d6929-f29b-40e4-b30c-26dd5a61412d" providerId="AD" clId="Web-{89F474F1-C855-4561-B934-7C509BCD680A}" dt="2024-03-05T00:38:07.154" v="171" actId="1076"/>
          <ac:spMkLst>
            <pc:docMk/>
            <pc:sldMk cId="1953777145" sldId="274"/>
            <ac:spMk id="3" creationId="{6BD42FE9-5366-EA1D-7927-0C17B4628C32}"/>
          </ac:spMkLst>
        </pc:spChg>
        <pc:picChg chg="mod">
          <ac:chgData name="ソノダ　チエ" userId="S::9800557@school.city.osaka.jp::934d6929-f29b-40e4-b30c-26dd5a61412d" providerId="AD" clId="Web-{89F474F1-C855-4561-B934-7C509BCD680A}" dt="2024-03-05T00:38:00.966" v="170" actId="1076"/>
          <ac:picMkLst>
            <pc:docMk/>
            <pc:sldMk cId="1953777145" sldId="274"/>
            <ac:picMk id="5" creationId="{04BC1A8D-23AD-13BB-5433-EC954340E52D}"/>
          </ac:picMkLst>
        </pc:picChg>
      </pc:sldChg>
      <pc:sldChg chg="new del">
        <pc:chgData name="ソノダ　チエ" userId="S::9800557@school.city.osaka.jp::934d6929-f29b-40e4-b30c-26dd5a61412d" providerId="AD" clId="Web-{89F474F1-C855-4561-B934-7C509BCD680A}" dt="2024-03-05T00:35:13.227" v="168"/>
        <pc:sldMkLst>
          <pc:docMk/>
          <pc:sldMk cId="1262375306" sldId="275"/>
        </pc:sldMkLst>
      </pc:sldChg>
      <pc:sldChg chg="del">
        <pc:chgData name="ソノダ　チエ" userId="S::9800557@school.city.osaka.jp::934d6929-f29b-40e4-b30c-26dd5a61412d" providerId="AD" clId="Web-{89F474F1-C855-4561-B934-7C509BCD680A}" dt="2024-03-05T00:33:30.709" v="166"/>
        <pc:sldMkLst>
          <pc:docMk/>
          <pc:sldMk cId="3905523642" sldId="275"/>
        </pc:sldMkLst>
      </pc:sldChg>
    </pc:docChg>
  </pc:docChgLst>
  <pc:docChgLst>
    <pc:chgData name="ソノダ　チエ" userId="S::9800557@school.city.osaka.jp::934d6929-f29b-40e4-b30c-26dd5a61412d" providerId="AD" clId="Web-{B77C01D4-BE88-4EF4-A59C-CEBE15035436}"/>
    <pc:docChg chg="modSld">
      <pc:chgData name="ソノダ　チエ" userId="S::9800557@school.city.osaka.jp::934d6929-f29b-40e4-b30c-26dd5a61412d" providerId="AD" clId="Web-{B77C01D4-BE88-4EF4-A59C-CEBE15035436}" dt="2024-02-20T06:24:05.172" v="132" actId="1076"/>
      <pc:docMkLst>
        <pc:docMk/>
      </pc:docMkLst>
      <pc:sldChg chg="modSp">
        <pc:chgData name="ソノダ　チエ" userId="S::9800557@school.city.osaka.jp::934d6929-f29b-40e4-b30c-26dd5a61412d" providerId="AD" clId="Web-{B77C01D4-BE88-4EF4-A59C-CEBE15035436}" dt="2024-02-20T06:24:05.172" v="132" actId="1076"/>
        <pc:sldMkLst>
          <pc:docMk/>
          <pc:sldMk cId="2382661566" sldId="260"/>
        </pc:sldMkLst>
        <pc:spChg chg="mod">
          <ac:chgData name="ソノダ　チエ" userId="S::9800557@school.city.osaka.jp::934d6929-f29b-40e4-b30c-26dd5a61412d" providerId="AD" clId="Web-{B77C01D4-BE88-4EF4-A59C-CEBE15035436}" dt="2024-02-20T06:13:15.648" v="21" actId="20577"/>
          <ac:spMkLst>
            <pc:docMk/>
            <pc:sldMk cId="2382661566" sldId="260"/>
            <ac:spMk id="2" creationId="{AF619DE7-AB9F-FC89-2033-BEEA4713ADA3}"/>
          </ac:spMkLst>
        </pc:spChg>
        <pc:spChg chg="mod">
          <ac:chgData name="ソノダ　チエ" userId="S::9800557@school.city.osaka.jp::934d6929-f29b-40e4-b30c-26dd5a61412d" providerId="AD" clId="Web-{B77C01D4-BE88-4EF4-A59C-CEBE15035436}" dt="2024-02-20T06:24:05.172" v="132" actId="1076"/>
          <ac:spMkLst>
            <pc:docMk/>
            <pc:sldMk cId="2382661566" sldId="260"/>
            <ac:spMk id="3" creationId="{F61926DC-EAB0-3E37-DFF6-2E24AA9FA864}"/>
          </ac:spMkLst>
        </pc:spChg>
      </pc:sldChg>
    </pc:docChg>
  </pc:docChgLst>
  <pc:docChgLst>
    <pc:chgData name="フクダ　アヤメ" userId="S::5550661@school.city.osaka.jp::18d5fe87-f8dc-4664-9042-0682aa65c069" providerId="AD" clId="Web-{55577D46-7200-4615-B0FD-5E32E1419EBE}"/>
    <pc:docChg chg="modSld">
      <pc:chgData name="フクダ　アヤメ" userId="S::5550661@school.city.osaka.jp::18d5fe87-f8dc-4664-9042-0682aa65c069" providerId="AD" clId="Web-{55577D46-7200-4615-B0FD-5E32E1419EBE}" dt="2024-03-04T06:12:13.469" v="82" actId="20577"/>
      <pc:docMkLst>
        <pc:docMk/>
      </pc:docMkLst>
      <pc:sldChg chg="modSp">
        <pc:chgData name="フクダ　アヤメ" userId="S::5550661@school.city.osaka.jp::18d5fe87-f8dc-4664-9042-0682aa65c069" providerId="AD" clId="Web-{55577D46-7200-4615-B0FD-5E32E1419EBE}" dt="2024-03-04T06:12:13.469" v="82" actId="20577"/>
        <pc:sldMkLst>
          <pc:docMk/>
          <pc:sldMk cId="3710756319" sldId="257"/>
        </pc:sldMkLst>
        <pc:spChg chg="mod">
          <ac:chgData name="フクダ　アヤメ" userId="S::5550661@school.city.osaka.jp::18d5fe87-f8dc-4664-9042-0682aa65c069" providerId="AD" clId="Web-{55577D46-7200-4615-B0FD-5E32E1419EBE}" dt="2024-03-04T06:12:13.469" v="82" actId="20577"/>
          <ac:spMkLst>
            <pc:docMk/>
            <pc:sldMk cId="3710756319" sldId="257"/>
            <ac:spMk id="2" creationId="{96459533-4B51-774F-B0D8-94B4020FBAFC}"/>
          </ac:spMkLst>
        </pc:spChg>
        <pc:spChg chg="mod">
          <ac:chgData name="フクダ　アヤメ" userId="S::5550661@school.city.osaka.jp::18d5fe87-f8dc-4664-9042-0682aa65c069" providerId="AD" clId="Web-{55577D46-7200-4615-B0FD-5E32E1419EBE}" dt="2024-03-04T06:05:57.581" v="56" actId="20577"/>
          <ac:spMkLst>
            <pc:docMk/>
            <pc:sldMk cId="3710756319" sldId="257"/>
            <ac:spMk id="3" creationId="{456A22E9-C78B-A705-DDEB-9F2E7EF71353}"/>
          </ac:spMkLst>
        </pc:spChg>
        <pc:spChg chg="mod">
          <ac:chgData name="フクダ　アヤメ" userId="S::5550661@school.city.osaka.jp::18d5fe87-f8dc-4664-9042-0682aa65c069" providerId="AD" clId="Web-{55577D46-7200-4615-B0FD-5E32E1419EBE}" dt="2024-03-04T06:01:27.291" v="38" actId="1076"/>
          <ac:spMkLst>
            <pc:docMk/>
            <pc:sldMk cId="3710756319" sldId="257"/>
            <ac:spMk id="5" creationId="{3BCA460D-AE56-C4C1-067E-DBB07DA3DD96}"/>
          </ac:spMkLst>
        </pc:spChg>
        <pc:picChg chg="mod">
          <ac:chgData name="フクダ　アヤメ" userId="S::5550661@school.city.osaka.jp::18d5fe87-f8dc-4664-9042-0682aa65c069" providerId="AD" clId="Web-{55577D46-7200-4615-B0FD-5E32E1419EBE}" dt="2024-03-04T06:01:13.697" v="36" actId="14100"/>
          <ac:picMkLst>
            <pc:docMk/>
            <pc:sldMk cId="3710756319" sldId="257"/>
            <ac:picMk id="4" creationId="{8CDA2D10-64B0-0140-3242-F6224B753D8F}"/>
          </ac:picMkLst>
        </pc:picChg>
      </pc:sldChg>
      <pc:sldChg chg="modSp">
        <pc:chgData name="フクダ　アヤメ" userId="S::5550661@school.city.osaka.jp::18d5fe87-f8dc-4664-9042-0682aa65c069" providerId="AD" clId="Web-{55577D46-7200-4615-B0FD-5E32E1419EBE}" dt="2024-03-04T06:02:38.528" v="49" actId="20577"/>
        <pc:sldMkLst>
          <pc:docMk/>
          <pc:sldMk cId="4162541211" sldId="267"/>
        </pc:sldMkLst>
        <pc:spChg chg="mod">
          <ac:chgData name="フクダ　アヤメ" userId="S::5550661@school.city.osaka.jp::18d5fe87-f8dc-4664-9042-0682aa65c069" providerId="AD" clId="Web-{55577D46-7200-4615-B0FD-5E32E1419EBE}" dt="2024-03-04T06:02:38.528" v="49" actId="20577"/>
          <ac:spMkLst>
            <pc:docMk/>
            <pc:sldMk cId="4162541211" sldId="267"/>
            <ac:spMk id="2" creationId="{477A0FDC-C951-960F-349D-A88C471EE463}"/>
          </ac:spMkLst>
        </pc:spChg>
      </pc:sldChg>
    </pc:docChg>
  </pc:docChgLst>
  <pc:docChgLst>
    <pc:chgData name="フクダ　アヤメ" userId="S::5550661@school.city.osaka.jp::18d5fe87-f8dc-4664-9042-0682aa65c069" providerId="AD" clId="Web-{93863C2E-8549-43BD-BE0E-F98AE5C4D3DF}"/>
    <pc:docChg chg="modSld">
      <pc:chgData name="フクダ　アヤメ" userId="S::5550661@school.city.osaka.jp::18d5fe87-f8dc-4664-9042-0682aa65c069" providerId="AD" clId="Web-{93863C2E-8549-43BD-BE0E-F98AE5C4D3DF}" dt="2024-03-07T06:04:43.713" v="7" actId="1076"/>
      <pc:docMkLst>
        <pc:docMk/>
      </pc:docMkLst>
      <pc:sldChg chg="addSp modSp">
        <pc:chgData name="フクダ　アヤメ" userId="S::5550661@school.city.osaka.jp::18d5fe87-f8dc-4664-9042-0682aa65c069" providerId="AD" clId="Web-{93863C2E-8549-43BD-BE0E-F98AE5C4D3DF}" dt="2024-03-07T06:04:43.713" v="7" actId="1076"/>
        <pc:sldMkLst>
          <pc:docMk/>
          <pc:sldMk cId="3765101220" sldId="276"/>
        </pc:sldMkLst>
        <pc:picChg chg="add mod">
          <ac:chgData name="フクダ　アヤメ" userId="S::5550661@school.city.osaka.jp::18d5fe87-f8dc-4664-9042-0682aa65c069" providerId="AD" clId="Web-{93863C2E-8549-43BD-BE0E-F98AE5C4D3DF}" dt="2024-03-07T06:04:43.713" v="7" actId="1076"/>
          <ac:picMkLst>
            <pc:docMk/>
            <pc:sldMk cId="3765101220" sldId="276"/>
            <ac:picMk id="9" creationId="{E2051756-E956-12F5-1D3B-9CAE6035C71E}"/>
          </ac:picMkLst>
        </pc:picChg>
      </pc:sldChg>
    </pc:docChg>
  </pc:docChgLst>
  <pc:docChgLst>
    <pc:chgData name="マエダ　リオ" userId="S::8369253@school.city.osaka.jp::7ca6b419-ef6b-4cac-876d-c983027730e3" providerId="AD" clId="Web-{7F0EBFCA-266A-4593-A385-A59D6B15EF8A}"/>
    <pc:docChg chg="addSld delSld modSld">
      <pc:chgData name="マエダ　リオ" userId="S::8369253@school.city.osaka.jp::7ca6b419-ef6b-4cac-876d-c983027730e3" providerId="AD" clId="Web-{7F0EBFCA-266A-4593-A385-A59D6B15EF8A}" dt="2024-03-05T06:05:38.497" v="323"/>
      <pc:docMkLst>
        <pc:docMk/>
      </pc:docMkLst>
      <pc:sldChg chg="addSp delSp modSp del delAnim">
        <pc:chgData name="マエダ　リオ" userId="S::8369253@school.city.osaka.jp::7ca6b419-ef6b-4cac-876d-c983027730e3" providerId="AD" clId="Web-{7F0EBFCA-266A-4593-A385-A59D6B15EF8A}" dt="2024-03-05T06:01:25.787" v="215"/>
        <pc:sldMkLst>
          <pc:docMk/>
          <pc:sldMk cId="2770309106" sldId="273"/>
        </pc:sldMkLst>
        <pc:spChg chg="mod">
          <ac:chgData name="マエダ　リオ" userId="S::8369253@school.city.osaka.jp::7ca6b419-ef6b-4cac-876d-c983027730e3" providerId="AD" clId="Web-{7F0EBFCA-266A-4593-A385-A59D6B15EF8A}" dt="2024-03-05T06:01:22.256" v="214" actId="20577"/>
          <ac:spMkLst>
            <pc:docMk/>
            <pc:sldMk cId="2770309106" sldId="273"/>
            <ac:spMk id="2" creationId="{E9AE5490-966D-C44D-77B9-27B960F391EC}"/>
          </ac:spMkLst>
        </pc:spChg>
        <pc:spChg chg="mod">
          <ac:chgData name="マエダ　リオ" userId="S::8369253@school.city.osaka.jp::7ca6b419-ef6b-4cac-876d-c983027730e3" providerId="AD" clId="Web-{7F0EBFCA-266A-4593-A385-A59D6B15EF8A}" dt="2024-03-05T06:01:18.303" v="208" actId="20577"/>
          <ac:spMkLst>
            <pc:docMk/>
            <pc:sldMk cId="2770309106" sldId="273"/>
            <ac:spMk id="3" creationId="{3AE824D7-8459-1D96-3D06-ABD5E54CAE1D}"/>
          </ac:spMkLst>
        </pc:spChg>
        <pc:spChg chg="add del mod">
          <ac:chgData name="マエダ　リオ" userId="S::8369253@school.city.osaka.jp::7ca6b419-ef6b-4cac-876d-c983027730e3" providerId="AD" clId="Web-{7F0EBFCA-266A-4593-A385-A59D6B15EF8A}" dt="2024-03-05T05:54:55.652" v="176"/>
          <ac:spMkLst>
            <pc:docMk/>
            <pc:sldMk cId="2770309106" sldId="273"/>
            <ac:spMk id="4" creationId="{34FD2579-9469-83AD-2797-41BC938FDE8F}"/>
          </ac:spMkLst>
        </pc:spChg>
        <pc:spChg chg="del mod">
          <ac:chgData name="マエダ　リオ" userId="S::8369253@school.city.osaka.jp::7ca6b419-ef6b-4cac-876d-c983027730e3" providerId="AD" clId="Web-{7F0EBFCA-266A-4593-A385-A59D6B15EF8A}" dt="2024-03-05T05:52:30.632" v="84"/>
          <ac:spMkLst>
            <pc:docMk/>
            <pc:sldMk cId="2770309106" sldId="273"/>
            <ac:spMk id="5" creationId="{6D758B72-3FE4-72B4-033C-BD7C024350F3}"/>
          </ac:spMkLst>
        </pc:spChg>
        <pc:spChg chg="del mod">
          <ac:chgData name="マエダ　リオ" userId="S::8369253@school.city.osaka.jp::7ca6b419-ef6b-4cac-876d-c983027730e3" providerId="AD" clId="Web-{7F0EBFCA-266A-4593-A385-A59D6B15EF8A}" dt="2024-03-05T05:52:44.226" v="90"/>
          <ac:spMkLst>
            <pc:docMk/>
            <pc:sldMk cId="2770309106" sldId="273"/>
            <ac:spMk id="6" creationId="{E5919E04-4AC4-BF80-C625-2D20F165CF79}"/>
          </ac:spMkLst>
        </pc:spChg>
        <pc:spChg chg="del">
          <ac:chgData name="マエダ　リオ" userId="S::8369253@school.city.osaka.jp::7ca6b419-ef6b-4cac-876d-c983027730e3" providerId="AD" clId="Web-{7F0EBFCA-266A-4593-A385-A59D6B15EF8A}" dt="2024-03-05T05:52:45.257" v="91"/>
          <ac:spMkLst>
            <pc:docMk/>
            <pc:sldMk cId="2770309106" sldId="273"/>
            <ac:spMk id="7" creationId="{B149D21F-7F90-68B1-91AB-A12B5ED5B2A9}"/>
          </ac:spMkLst>
        </pc:spChg>
        <pc:spChg chg="del mod">
          <ac:chgData name="マエダ　リオ" userId="S::8369253@school.city.osaka.jp::7ca6b419-ef6b-4cac-876d-c983027730e3" providerId="AD" clId="Web-{7F0EBFCA-266A-4593-A385-A59D6B15EF8A}" dt="2024-03-05T05:52:50.992" v="98"/>
          <ac:spMkLst>
            <pc:docMk/>
            <pc:sldMk cId="2770309106" sldId="273"/>
            <ac:spMk id="8" creationId="{2A3B6AA6-B6AC-88A6-0D00-C5E4E207FAC3}"/>
          </ac:spMkLst>
        </pc:spChg>
        <pc:spChg chg="del mod">
          <ac:chgData name="マエダ　リオ" userId="S::8369253@school.city.osaka.jp::7ca6b419-ef6b-4cac-876d-c983027730e3" providerId="AD" clId="Web-{7F0EBFCA-266A-4593-A385-A59D6B15EF8A}" dt="2024-03-05T05:52:56.398" v="103"/>
          <ac:spMkLst>
            <pc:docMk/>
            <pc:sldMk cId="2770309106" sldId="273"/>
            <ac:spMk id="9" creationId="{06118384-4B1F-9A31-EFD8-6010E950BEAD}"/>
          </ac:spMkLst>
        </pc:spChg>
        <pc:spChg chg="add del mod">
          <ac:chgData name="マエダ　リオ" userId="S::8369253@school.city.osaka.jp::7ca6b419-ef6b-4cac-876d-c983027730e3" providerId="AD" clId="Web-{7F0EBFCA-266A-4593-A385-A59D6B15EF8A}" dt="2024-03-05T05:55:56.653" v="182"/>
          <ac:spMkLst>
            <pc:docMk/>
            <pc:sldMk cId="2770309106" sldId="273"/>
            <ac:spMk id="10" creationId="{4E2B7D43-2602-9F12-E13D-4FF9ED623D6A}"/>
          </ac:spMkLst>
        </pc:spChg>
        <pc:spChg chg="del mod">
          <ac:chgData name="マエダ　リオ" userId="S::8369253@school.city.osaka.jp::7ca6b419-ef6b-4cac-876d-c983027730e3" providerId="AD" clId="Web-{7F0EBFCA-266A-4593-A385-A59D6B15EF8A}" dt="2024-03-05T05:53:00.524" v="106"/>
          <ac:spMkLst>
            <pc:docMk/>
            <pc:sldMk cId="2770309106" sldId="273"/>
            <ac:spMk id="11" creationId="{301196C7-D03A-FDAD-C5A4-7597A5A7F8F9}"/>
          </ac:spMkLst>
        </pc:spChg>
        <pc:picChg chg="add del mod">
          <ac:chgData name="マエダ　リオ" userId="S::8369253@school.city.osaka.jp::7ca6b419-ef6b-4cac-876d-c983027730e3" providerId="AD" clId="Web-{7F0EBFCA-266A-4593-A385-A59D6B15EF8A}" dt="2024-03-05T06:01:10.474" v="201"/>
          <ac:picMkLst>
            <pc:docMk/>
            <pc:sldMk cId="2770309106" sldId="273"/>
            <ac:picMk id="12" creationId="{C847FD14-34B8-9F2E-F494-312DF6BFE137}"/>
          </ac:picMkLst>
        </pc:picChg>
        <pc:picChg chg="del">
          <ac:chgData name="マエダ　リオ" userId="S::8369253@school.city.osaka.jp::7ca6b419-ef6b-4cac-876d-c983027730e3" providerId="AD" clId="Web-{7F0EBFCA-266A-4593-A385-A59D6B15EF8A}" dt="2024-03-05T05:59:32.456" v="194"/>
          <ac:picMkLst>
            <pc:docMk/>
            <pc:sldMk cId="2770309106" sldId="273"/>
            <ac:picMk id="14" creationId="{96B741C0-19E5-3E14-390D-BC91F88C4AFC}"/>
          </ac:picMkLst>
        </pc:picChg>
        <pc:picChg chg="del mod">
          <ac:chgData name="マエダ　リオ" userId="S::8369253@school.city.osaka.jp::7ca6b419-ef6b-4cac-876d-c983027730e3" providerId="AD" clId="Web-{7F0EBFCA-266A-4593-A385-A59D6B15EF8A}" dt="2024-03-05T05:54:12.260" v="162"/>
          <ac:picMkLst>
            <pc:docMk/>
            <pc:sldMk cId="2770309106" sldId="273"/>
            <ac:picMk id="15" creationId="{D25A1F8A-45E2-1F4D-2529-87A7DE4F540B}"/>
          </ac:picMkLst>
        </pc:picChg>
      </pc:sldChg>
      <pc:sldChg chg="new del">
        <pc:chgData name="マエダ　リオ" userId="S::8369253@school.city.osaka.jp::7ca6b419-ef6b-4cac-876d-c983027730e3" providerId="AD" clId="Web-{7F0EBFCA-266A-4593-A385-A59D6B15EF8A}" dt="2024-03-05T06:00:37.645" v="199"/>
        <pc:sldMkLst>
          <pc:docMk/>
          <pc:sldMk cId="38169169" sldId="275"/>
        </pc:sldMkLst>
      </pc:sldChg>
      <pc:sldChg chg="addSp modSp new addAnim">
        <pc:chgData name="マエダ　リオ" userId="S::8369253@school.city.osaka.jp::7ca6b419-ef6b-4cac-876d-c983027730e3" providerId="AD" clId="Web-{7F0EBFCA-266A-4593-A385-A59D6B15EF8A}" dt="2024-03-05T06:05:38.497" v="323"/>
        <pc:sldMkLst>
          <pc:docMk/>
          <pc:sldMk cId="3617440511" sldId="275"/>
        </pc:sldMkLst>
        <pc:spChg chg="mod">
          <ac:chgData name="マエダ　リオ" userId="S::8369253@school.city.osaka.jp::7ca6b419-ef6b-4cac-876d-c983027730e3" providerId="AD" clId="Web-{7F0EBFCA-266A-4593-A385-A59D6B15EF8A}" dt="2024-03-05T06:04:46.996" v="315" actId="1076"/>
          <ac:spMkLst>
            <pc:docMk/>
            <pc:sldMk cId="3617440511" sldId="275"/>
            <ac:spMk id="2" creationId="{20B633AA-F0BB-9051-9D94-7CA246374448}"/>
          </ac:spMkLst>
        </pc:spChg>
        <pc:spChg chg="mod">
          <ac:chgData name="マエダ　リオ" userId="S::8369253@school.city.osaka.jp::7ca6b419-ef6b-4cac-876d-c983027730e3" providerId="AD" clId="Web-{7F0EBFCA-266A-4593-A385-A59D6B15EF8A}" dt="2024-03-05T06:04:55.965" v="316" actId="1076"/>
          <ac:spMkLst>
            <pc:docMk/>
            <pc:sldMk cId="3617440511" sldId="275"/>
            <ac:spMk id="3" creationId="{0D06CECE-6C6F-5418-1D85-12E9A1D0D01F}"/>
          </ac:spMkLst>
        </pc:spChg>
        <pc:picChg chg="add mod">
          <ac:chgData name="マエダ　リオ" userId="S::8369253@school.city.osaka.jp::7ca6b419-ef6b-4cac-876d-c983027730e3" providerId="AD" clId="Web-{7F0EBFCA-266A-4593-A385-A59D6B15EF8A}" dt="2024-03-05T06:05:20.434" v="320" actId="14100"/>
          <ac:picMkLst>
            <pc:docMk/>
            <pc:sldMk cId="3617440511" sldId="275"/>
            <ac:picMk id="4" creationId="{CF8F9E69-3C1F-19B4-B78A-8FF6F22F4A37}"/>
          </ac:picMkLst>
        </pc:picChg>
      </pc:sldChg>
    </pc:docChg>
  </pc:docChgLst>
  <pc:docChgLst>
    <pc:chgData name="ソノダ　チエ" userId="S::9800557@school.city.osaka.jp::934d6929-f29b-40e4-b30c-26dd5a61412d" providerId="AD" clId="Web-{5F4A3A85-4BDA-4E8F-8AAA-0A1AEB89C164}"/>
    <pc:docChg chg="modSld">
      <pc:chgData name="ソノダ　チエ" userId="S::9800557@school.city.osaka.jp::934d6929-f29b-40e4-b30c-26dd5a61412d" providerId="AD" clId="Web-{5F4A3A85-4BDA-4E8F-8AAA-0A1AEB89C164}" dt="2024-02-21T06:14:58.607" v="329" actId="1076"/>
      <pc:docMkLst>
        <pc:docMk/>
      </pc:docMkLst>
      <pc:sldChg chg="addSp delSp modSp mod setBg">
        <pc:chgData name="ソノダ　チエ" userId="S::9800557@school.city.osaka.jp::934d6929-f29b-40e4-b30c-26dd5a61412d" providerId="AD" clId="Web-{5F4A3A85-4BDA-4E8F-8AAA-0A1AEB89C164}" dt="2024-02-21T06:14:58.607" v="329" actId="1076"/>
        <pc:sldMkLst>
          <pc:docMk/>
          <pc:sldMk cId="2382661566" sldId="260"/>
        </pc:sldMkLst>
        <pc:spChg chg="mod">
          <ac:chgData name="ソノダ　チエ" userId="S::9800557@school.city.osaka.jp::934d6929-f29b-40e4-b30c-26dd5a61412d" providerId="AD" clId="Web-{5F4A3A85-4BDA-4E8F-8AAA-0A1AEB89C164}" dt="2024-02-21T06:13:47.762" v="318"/>
          <ac:spMkLst>
            <pc:docMk/>
            <pc:sldMk cId="2382661566" sldId="260"/>
            <ac:spMk id="2" creationId="{AF619DE7-AB9F-FC89-2033-BEEA4713ADA3}"/>
          </ac:spMkLst>
        </pc:spChg>
        <pc:spChg chg="mod ord">
          <ac:chgData name="ソノダ　チエ" userId="S::9800557@school.city.osaka.jp::934d6929-f29b-40e4-b30c-26dd5a61412d" providerId="AD" clId="Web-{5F4A3A85-4BDA-4E8F-8AAA-0A1AEB89C164}" dt="2024-02-21T06:14:58.607" v="329" actId="1076"/>
          <ac:spMkLst>
            <pc:docMk/>
            <pc:sldMk cId="2382661566" sldId="260"/>
            <ac:spMk id="3" creationId="{F61926DC-EAB0-3E37-DFF6-2E24AA9FA864}"/>
          </ac:spMkLst>
        </pc:spChg>
        <pc:spChg chg="add del">
          <ac:chgData name="ソノダ　チエ" userId="S::9800557@school.city.osaka.jp::934d6929-f29b-40e4-b30c-26dd5a61412d" providerId="AD" clId="Web-{5F4A3A85-4BDA-4E8F-8AAA-0A1AEB89C164}" dt="2024-02-21T06:13:47.762" v="317"/>
          <ac:spMkLst>
            <pc:docMk/>
            <pc:sldMk cId="2382661566" sldId="260"/>
            <ac:spMk id="9" creationId="{C33BF9DD-8A45-4EEE-B231-0A14D322E5F9}"/>
          </ac:spMkLst>
        </pc:spChg>
        <pc:spChg chg="add del">
          <ac:chgData name="ソノダ　チエ" userId="S::9800557@school.city.osaka.jp::934d6929-f29b-40e4-b30c-26dd5a61412d" providerId="AD" clId="Web-{5F4A3A85-4BDA-4E8F-8AAA-0A1AEB89C164}" dt="2024-02-21T06:13:47.762" v="317"/>
          <ac:spMkLst>
            <pc:docMk/>
            <pc:sldMk cId="2382661566" sldId="260"/>
            <ac:spMk id="13" creationId="{D5FBCAC9-BD8B-4F3B-AD74-EF37D4211349}"/>
          </ac:spMkLst>
        </pc:spChg>
        <pc:spChg chg="add del">
          <ac:chgData name="ソノダ　チエ" userId="S::9800557@school.city.osaka.jp::934d6929-f29b-40e4-b30c-26dd5a61412d" providerId="AD" clId="Web-{5F4A3A85-4BDA-4E8F-8AAA-0A1AEB89C164}" dt="2024-02-21T06:13:47.762" v="317"/>
          <ac:spMkLst>
            <pc:docMk/>
            <pc:sldMk cId="2382661566" sldId="260"/>
            <ac:spMk id="15" creationId="{9556C5A8-AD7E-4CE7-87BE-9EA3B5E1786F}"/>
          </ac:spMkLst>
        </pc:spChg>
        <pc:picChg chg="add mod">
          <ac:chgData name="ソノダ　チエ" userId="S::9800557@school.city.osaka.jp::934d6929-f29b-40e4-b30c-26dd5a61412d" providerId="AD" clId="Web-{5F4A3A85-4BDA-4E8F-8AAA-0A1AEB89C164}" dt="2024-02-21T06:14:53.169" v="328" actId="1076"/>
          <ac:picMkLst>
            <pc:docMk/>
            <pc:sldMk cId="2382661566" sldId="260"/>
            <ac:picMk id="4" creationId="{4E9E9F56-910C-CED0-3ECC-8151BFB9504E}"/>
          </ac:picMkLst>
        </pc:picChg>
        <pc:cxnChg chg="add del">
          <ac:chgData name="ソノダ　チエ" userId="S::9800557@school.city.osaka.jp::934d6929-f29b-40e4-b30c-26dd5a61412d" providerId="AD" clId="Web-{5F4A3A85-4BDA-4E8F-8AAA-0A1AEB89C164}" dt="2024-02-21T06:13:47.762" v="317"/>
          <ac:cxnSpMkLst>
            <pc:docMk/>
            <pc:sldMk cId="2382661566" sldId="260"/>
            <ac:cxnSpMk id="11" creationId="{9020DCC9-F851-4562-BB20-1AB3C51BFD08}"/>
          </ac:cxnSpMkLst>
        </pc:cxnChg>
      </pc:sldChg>
      <pc:sldChg chg="addSp delSp modSp mod modClrScheme chgLayout">
        <pc:chgData name="ソノダ　チエ" userId="S::9800557@school.city.osaka.jp::934d6929-f29b-40e4-b30c-26dd5a61412d" providerId="AD" clId="Web-{5F4A3A85-4BDA-4E8F-8AAA-0A1AEB89C164}" dt="2024-02-21T06:11:15.774" v="307"/>
        <pc:sldMkLst>
          <pc:docMk/>
          <pc:sldMk cId="4192401311" sldId="262"/>
        </pc:sldMkLst>
        <pc:spChg chg="del mod ord">
          <ac:chgData name="ソノダ　チエ" userId="S::9800557@school.city.osaka.jp::934d6929-f29b-40e4-b30c-26dd5a61412d" providerId="AD" clId="Web-{5F4A3A85-4BDA-4E8F-8AAA-0A1AEB89C164}" dt="2024-02-21T06:09:49.319" v="306"/>
          <ac:spMkLst>
            <pc:docMk/>
            <pc:sldMk cId="4192401311" sldId="262"/>
            <ac:spMk id="2" creationId="{EB70C4C6-C298-A650-84A7-526E0558558B}"/>
          </ac:spMkLst>
        </pc:spChg>
        <pc:spChg chg="del mod ord">
          <ac:chgData name="ソノダ　チエ" userId="S::9800557@school.city.osaka.jp::934d6929-f29b-40e4-b30c-26dd5a61412d" providerId="AD" clId="Web-{5F4A3A85-4BDA-4E8F-8AAA-0A1AEB89C164}" dt="2024-02-21T06:09:49.319" v="306"/>
          <ac:spMkLst>
            <pc:docMk/>
            <pc:sldMk cId="4192401311" sldId="262"/>
            <ac:spMk id="3" creationId="{9405832E-9C95-8835-7E1C-E535B0749A7D}"/>
          </ac:spMkLst>
        </pc:spChg>
        <pc:spChg chg="add mod">
          <ac:chgData name="ソノダ　チエ" userId="S::9800557@school.city.osaka.jp::934d6929-f29b-40e4-b30c-26dd5a61412d" providerId="AD" clId="Web-{5F4A3A85-4BDA-4E8F-8AAA-0A1AEB89C164}" dt="2024-02-21T06:11:15.774" v="307"/>
          <ac:spMkLst>
            <pc:docMk/>
            <pc:sldMk cId="4192401311" sldId="262"/>
            <ac:spMk id="4" creationId="{BE9352BA-723C-70A2-B3CD-22A418B9736E}"/>
          </ac:spMkLst>
        </pc:spChg>
        <pc:spChg chg="add mod">
          <ac:chgData name="ソノダ　チエ" userId="S::9800557@school.city.osaka.jp::934d6929-f29b-40e4-b30c-26dd5a61412d" providerId="AD" clId="Web-{5F4A3A85-4BDA-4E8F-8AAA-0A1AEB89C164}" dt="2024-02-21T06:11:15.774" v="307"/>
          <ac:spMkLst>
            <pc:docMk/>
            <pc:sldMk cId="4192401311" sldId="262"/>
            <ac:spMk id="5" creationId="{3C867A29-CD5D-76D6-C25B-0A8F4DD4E6FB}"/>
          </ac:spMkLst>
        </pc:spChg>
      </pc:sldChg>
    </pc:docChg>
  </pc:docChgLst>
  <pc:docChgLst>
    <pc:chgData name="リ　シンレイギ" userId="S::5834228@school.city.osaka.jp::cf79ce58-d3e9-408f-a40b-279e58d4b664" providerId="AD" clId="Web-{9AED3AF2-15D4-4E4A-A6F8-E8FF8A6D11E6}"/>
    <pc:docChg chg="addSld delSld modSld sldOrd">
      <pc:chgData name="リ　シンレイギ" userId="S::5834228@school.city.osaka.jp::cf79ce58-d3e9-408f-a40b-279e58d4b664" providerId="AD" clId="Web-{9AED3AF2-15D4-4E4A-A6F8-E8FF8A6D11E6}" dt="2024-03-04T06:02:56.493" v="113"/>
      <pc:docMkLst>
        <pc:docMk/>
      </pc:docMkLst>
      <pc:sldChg chg="ord">
        <pc:chgData name="リ　シンレイギ" userId="S::5834228@school.city.osaka.jp::cf79ce58-d3e9-408f-a40b-279e58d4b664" providerId="AD" clId="Web-{9AED3AF2-15D4-4E4A-A6F8-E8FF8A6D11E6}" dt="2024-03-04T05:57:20.407" v="108"/>
        <pc:sldMkLst>
          <pc:docMk/>
          <pc:sldMk cId="686039298" sldId="258"/>
        </pc:sldMkLst>
      </pc:sldChg>
      <pc:sldChg chg="modTransition addAnim delAnim modAnim">
        <pc:chgData name="リ　シンレイギ" userId="S::5834228@school.city.osaka.jp::cf79ce58-d3e9-408f-a40b-279e58d4b664" providerId="AD" clId="Web-{9AED3AF2-15D4-4E4A-A6F8-E8FF8A6D11E6}" dt="2024-03-04T06:00:51.990" v="110"/>
        <pc:sldMkLst>
          <pc:docMk/>
          <pc:sldMk cId="3641458654" sldId="259"/>
        </pc:sldMkLst>
      </pc:sldChg>
      <pc:sldChg chg="addSp delSp modSp mod ord modTransition setBg addAnim">
        <pc:chgData name="リ　シンレイギ" userId="S::5834228@school.city.osaka.jp::cf79ce58-d3e9-408f-a40b-279e58d4b664" providerId="AD" clId="Web-{9AED3AF2-15D4-4E4A-A6F8-E8FF8A6D11E6}" dt="2024-03-04T06:02:56.493" v="113"/>
        <pc:sldMkLst>
          <pc:docMk/>
          <pc:sldMk cId="1073905035" sldId="261"/>
        </pc:sldMkLst>
        <pc:spChg chg="mod">
          <ac:chgData name="リ　シンレイギ" userId="S::5834228@school.city.osaka.jp::cf79ce58-d3e9-408f-a40b-279e58d4b664" providerId="AD" clId="Web-{9AED3AF2-15D4-4E4A-A6F8-E8FF8A6D11E6}" dt="2024-03-04T05:35:17.622" v="2"/>
          <ac:spMkLst>
            <pc:docMk/>
            <pc:sldMk cId="1073905035" sldId="261"/>
            <ac:spMk id="2" creationId="{52626F8F-718A-3017-A41D-80F4748873FC}"/>
          </ac:spMkLst>
        </pc:spChg>
        <pc:spChg chg="del mod">
          <ac:chgData name="リ　シンレイギ" userId="S::5834228@school.city.osaka.jp::cf79ce58-d3e9-408f-a40b-279e58d4b664" providerId="AD" clId="Web-{9AED3AF2-15D4-4E4A-A6F8-E8FF8A6D11E6}" dt="2024-03-04T05:40:05.676" v="24"/>
          <ac:spMkLst>
            <pc:docMk/>
            <pc:sldMk cId="1073905035" sldId="261"/>
            <ac:spMk id="3" creationId="{7414DF7A-41C4-4B9B-EA2E-BB24548716CB}"/>
          </ac:spMkLst>
        </pc:spChg>
        <pc:spChg chg="add mod">
          <ac:chgData name="リ　シンレイギ" userId="S::5834228@school.city.osaka.jp::cf79ce58-d3e9-408f-a40b-279e58d4b664" providerId="AD" clId="Web-{9AED3AF2-15D4-4E4A-A6F8-E8FF8A6D11E6}" dt="2024-03-04T05:42:50.009" v="81" actId="20577"/>
          <ac:spMkLst>
            <pc:docMk/>
            <pc:sldMk cId="1073905035" sldId="261"/>
            <ac:spMk id="6" creationId="{18F3BDFE-247B-EBF8-51A1-23F7FF1A7EDE}"/>
          </ac:spMkLst>
        </pc:spChg>
        <pc:picChg chg="add del mod">
          <ac:chgData name="リ　シンレイギ" userId="S::5834228@school.city.osaka.jp::cf79ce58-d3e9-408f-a40b-279e58d4b664" providerId="AD" clId="Web-{9AED3AF2-15D4-4E4A-A6F8-E8FF8A6D11E6}" dt="2024-03-04T05:39:21.457" v="13"/>
          <ac:picMkLst>
            <pc:docMk/>
            <pc:sldMk cId="1073905035" sldId="261"/>
            <ac:picMk id="4" creationId="{2680E3E4-DE47-D9AE-59F7-EAF64BA17E3F}"/>
          </ac:picMkLst>
        </pc:picChg>
        <pc:picChg chg="add mod">
          <ac:chgData name="リ　シンレイギ" userId="S::5834228@school.city.osaka.jp::cf79ce58-d3e9-408f-a40b-279e58d4b664" providerId="AD" clId="Web-{9AED3AF2-15D4-4E4A-A6F8-E8FF8A6D11E6}" dt="2024-03-04T05:40:43.427" v="32" actId="1076"/>
          <ac:picMkLst>
            <pc:docMk/>
            <pc:sldMk cId="1073905035" sldId="261"/>
            <ac:picMk id="5" creationId="{93C68DD2-0735-B8E1-8298-551500932D24}"/>
          </ac:picMkLst>
        </pc:picChg>
      </pc:sldChg>
      <pc:sldChg chg="del">
        <pc:chgData name="リ　シンレイギ" userId="S::5834228@school.city.osaka.jp::cf79ce58-d3e9-408f-a40b-279e58d4b664" providerId="AD" clId="Web-{9AED3AF2-15D4-4E4A-A6F8-E8FF8A6D11E6}" dt="2024-03-04T05:56:43.234" v="104"/>
        <pc:sldMkLst>
          <pc:docMk/>
          <pc:sldMk cId="3437535746" sldId="264"/>
        </pc:sldMkLst>
      </pc:sldChg>
      <pc:sldChg chg="del">
        <pc:chgData name="リ　シンレイギ" userId="S::5834228@school.city.osaka.jp::cf79ce58-d3e9-408f-a40b-279e58d4b664" providerId="AD" clId="Web-{9AED3AF2-15D4-4E4A-A6F8-E8FF8A6D11E6}" dt="2024-03-04T05:56:46.890" v="105"/>
        <pc:sldMkLst>
          <pc:docMk/>
          <pc:sldMk cId="2552188687" sldId="265"/>
        </pc:sldMkLst>
      </pc:sldChg>
      <pc:sldChg chg="del">
        <pc:chgData name="リ　シンレイギ" userId="S::5834228@school.city.osaka.jp::cf79ce58-d3e9-408f-a40b-279e58d4b664" providerId="AD" clId="Web-{9AED3AF2-15D4-4E4A-A6F8-E8FF8A6D11E6}" dt="2024-03-04T05:56:51.671" v="106"/>
        <pc:sldMkLst>
          <pc:docMk/>
          <pc:sldMk cId="586757036" sldId="266"/>
        </pc:sldMkLst>
      </pc:sldChg>
      <pc:sldChg chg="del">
        <pc:chgData name="リ　シンレイギ" userId="S::5834228@school.city.osaka.jp::cf79ce58-d3e9-408f-a40b-279e58d4b664" providerId="AD" clId="Web-{9AED3AF2-15D4-4E4A-A6F8-E8FF8A6D11E6}" dt="2024-03-04T05:56:59.218" v="107"/>
        <pc:sldMkLst>
          <pc:docMk/>
          <pc:sldMk cId="2909387537" sldId="270"/>
        </pc:sldMkLst>
      </pc:sldChg>
      <pc:sldChg chg="new">
        <pc:chgData name="リ　シンレイギ" userId="S::5834228@school.city.osaka.jp::cf79ce58-d3e9-408f-a40b-279e58d4b664" providerId="AD" clId="Web-{9AED3AF2-15D4-4E4A-A6F8-E8FF8A6D11E6}" dt="2024-03-04T05:50:28.365" v="102"/>
        <pc:sldMkLst>
          <pc:docMk/>
          <pc:sldMk cId="1630929862" sldId="271"/>
        </pc:sldMkLst>
      </pc:sldChg>
    </pc:docChg>
  </pc:docChgLst>
  <pc:docChgLst>
    <pc:chgData name="フクダ　アヤメ" userId="S::5550661@school.city.osaka.jp::18d5fe87-f8dc-4664-9042-0682aa65c069" providerId="AD" clId="Web-{CB94F62A-D00D-4B36-B4A4-41D36265C199}"/>
    <pc:docChg chg="addSld delSld modSld">
      <pc:chgData name="フクダ　アヤメ" userId="S::5550661@school.city.osaka.jp::18d5fe87-f8dc-4664-9042-0682aa65c069" providerId="AD" clId="Web-{CB94F62A-D00D-4B36-B4A4-41D36265C199}" dt="2024-03-12T04:46:27.591" v="9"/>
      <pc:docMkLst>
        <pc:docMk/>
      </pc:docMkLst>
      <pc:sldChg chg="modSp">
        <pc:chgData name="フクダ　アヤメ" userId="S::5550661@school.city.osaka.jp::18d5fe87-f8dc-4664-9042-0682aa65c069" providerId="AD" clId="Web-{CB94F62A-D00D-4B36-B4A4-41D36265C199}" dt="2024-03-12T04:27:58.376" v="7" actId="20577"/>
        <pc:sldMkLst>
          <pc:docMk/>
          <pc:sldMk cId="1953777145" sldId="274"/>
        </pc:sldMkLst>
        <pc:spChg chg="mod">
          <ac:chgData name="フクダ　アヤメ" userId="S::5550661@school.city.osaka.jp::18d5fe87-f8dc-4664-9042-0682aa65c069" providerId="AD" clId="Web-{CB94F62A-D00D-4B36-B4A4-41D36265C199}" dt="2024-03-12T04:27:58.376" v="7" actId="20577"/>
          <ac:spMkLst>
            <pc:docMk/>
            <pc:sldMk cId="1953777145" sldId="274"/>
            <ac:spMk id="2" creationId="{7A745E86-D2D0-81E1-2FC8-34D9E3DFED67}"/>
          </ac:spMkLst>
        </pc:spChg>
      </pc:sldChg>
      <pc:sldChg chg="new del">
        <pc:chgData name="フクダ　アヤメ" userId="S::5550661@school.city.osaka.jp::18d5fe87-f8dc-4664-9042-0682aa65c069" providerId="AD" clId="Web-{CB94F62A-D00D-4B36-B4A4-41D36265C199}" dt="2024-03-12T04:46:27.591" v="9"/>
        <pc:sldMkLst>
          <pc:docMk/>
          <pc:sldMk cId="4038935559" sldId="279"/>
        </pc:sldMkLst>
      </pc:sldChg>
    </pc:docChg>
  </pc:docChgLst>
  <pc:docChgLst>
    <pc:chgData name="フクダ　アヤメ" userId="S::5550661@school.city.osaka.jp::18d5fe87-f8dc-4664-9042-0682aa65c069" providerId="AD" clId="Web-{600B34AA-3165-49BB-9857-100487FFCF66}"/>
    <pc:docChg chg="modSld">
      <pc:chgData name="フクダ　アヤメ" userId="S::5550661@school.city.osaka.jp::18d5fe87-f8dc-4664-9042-0682aa65c069" providerId="AD" clId="Web-{600B34AA-3165-49BB-9857-100487FFCF66}" dt="2024-02-20T06:29:23.980" v="71" actId="20577"/>
      <pc:docMkLst>
        <pc:docMk/>
      </pc:docMkLst>
      <pc:sldChg chg="modSp">
        <pc:chgData name="フクダ　アヤメ" userId="S::5550661@school.city.osaka.jp::18d5fe87-f8dc-4664-9042-0682aa65c069" providerId="AD" clId="Web-{600B34AA-3165-49BB-9857-100487FFCF66}" dt="2024-02-20T06:29:23.980" v="71" actId="20577"/>
        <pc:sldMkLst>
          <pc:docMk/>
          <pc:sldMk cId="3710756319" sldId="257"/>
        </pc:sldMkLst>
        <pc:spChg chg="mod">
          <ac:chgData name="フクダ　アヤメ" userId="S::5550661@school.city.osaka.jp::18d5fe87-f8dc-4664-9042-0682aa65c069" providerId="AD" clId="Web-{600B34AA-3165-49BB-9857-100487FFCF66}" dt="2024-02-20T06:12:57.085" v="15" actId="20577"/>
          <ac:spMkLst>
            <pc:docMk/>
            <pc:sldMk cId="3710756319" sldId="257"/>
            <ac:spMk id="2" creationId="{96459533-4B51-774F-B0D8-94B4020FBAFC}"/>
          </ac:spMkLst>
        </pc:spChg>
        <pc:spChg chg="mod">
          <ac:chgData name="フクダ　アヤメ" userId="S::5550661@school.city.osaka.jp::18d5fe87-f8dc-4664-9042-0682aa65c069" providerId="AD" clId="Web-{600B34AA-3165-49BB-9857-100487FFCF66}" dt="2024-02-20T06:29:23.980" v="71" actId="20577"/>
          <ac:spMkLst>
            <pc:docMk/>
            <pc:sldMk cId="3710756319" sldId="257"/>
            <ac:spMk id="3" creationId="{456A22E9-C78B-A705-DDEB-9F2E7EF71353}"/>
          </ac:spMkLst>
        </pc:spChg>
      </pc:sldChg>
    </pc:docChg>
  </pc:docChgLst>
  <pc:docChgLst>
    <pc:chgData name="マエダ　リオ" userId="S::8369253@school.city.osaka.jp::7ca6b419-ef6b-4cac-876d-c983027730e3" providerId="AD" clId="Web-{0A2A7F82-EB9A-4929-9F86-C4A0179E6B7C}"/>
    <pc:docChg chg="addSld delSld">
      <pc:chgData name="マエダ　リオ" userId="S::8369253@school.city.osaka.jp::7ca6b419-ef6b-4cac-876d-c983027730e3" providerId="AD" clId="Web-{0A2A7F82-EB9A-4929-9F86-C4A0179E6B7C}" dt="2024-03-12T03:28:51.660" v="3"/>
      <pc:docMkLst>
        <pc:docMk/>
      </pc:docMkLst>
      <pc:sldChg chg="new del">
        <pc:chgData name="マエダ　リオ" userId="S::8369253@school.city.osaka.jp::7ca6b419-ef6b-4cac-876d-c983027730e3" providerId="AD" clId="Web-{0A2A7F82-EB9A-4929-9F86-C4A0179E6B7C}" dt="2024-03-12T03:28:41.066" v="1"/>
        <pc:sldMkLst>
          <pc:docMk/>
          <pc:sldMk cId="91105247" sldId="279"/>
        </pc:sldMkLst>
      </pc:sldChg>
      <pc:sldChg chg="new del">
        <pc:chgData name="マエダ　リオ" userId="S::8369253@school.city.osaka.jp::7ca6b419-ef6b-4cac-876d-c983027730e3" providerId="AD" clId="Web-{0A2A7F82-EB9A-4929-9F86-C4A0179E6B7C}" dt="2024-03-12T03:28:51.660" v="3"/>
        <pc:sldMkLst>
          <pc:docMk/>
          <pc:sldMk cId="334525098" sldId="279"/>
        </pc:sldMkLst>
      </pc:sldChg>
    </pc:docChg>
  </pc:docChgLst>
  <pc:docChgLst>
    <pc:chgData name="ソノダ　チエ" userId="S::9800557@school.city.osaka.jp::934d6929-f29b-40e4-b30c-26dd5a61412d" providerId="AD" clId="Web-{31381F9A-8B0E-4F40-BE68-1A07425BB036}"/>
    <pc:docChg chg="addSld">
      <pc:chgData name="ソノダ　チエ" userId="S::9800557@school.city.osaka.jp::934d6929-f29b-40e4-b30c-26dd5a61412d" providerId="AD" clId="Web-{31381F9A-8B0E-4F40-BE68-1A07425BB036}" dt="2024-03-04T23:31:34.544" v="0"/>
      <pc:docMkLst>
        <pc:docMk/>
      </pc:docMkLst>
      <pc:sldChg chg="new">
        <pc:chgData name="ソノダ　チエ" userId="S::9800557@school.city.osaka.jp::934d6929-f29b-40e4-b30c-26dd5a61412d" providerId="AD" clId="Web-{31381F9A-8B0E-4F40-BE68-1A07425BB036}" dt="2024-03-04T23:31:34.544" v="0"/>
        <pc:sldMkLst>
          <pc:docMk/>
          <pc:sldMk cId="1953777145" sldId="274"/>
        </pc:sldMkLst>
      </pc:sldChg>
    </pc:docChg>
  </pc:docChgLst>
  <pc:docChgLst>
    <pc:chgData name="リ　シンレイギ" userId="S::5834228@school.city.osaka.jp::cf79ce58-d3e9-408f-a40b-279e58d4b664" providerId="AD" clId="Web-{386498B8-55AF-4B3A-BA56-77F9DC5B4629}"/>
    <pc:docChg chg="addSld delSld modSld sldOrd">
      <pc:chgData name="リ　シンレイギ" userId="S::5834228@school.city.osaka.jp::cf79ce58-d3e9-408f-a40b-279e58d4b664" providerId="AD" clId="Web-{386498B8-55AF-4B3A-BA56-77F9DC5B4629}" dt="2024-02-20T06:21:41.309" v="93" actId="1076"/>
      <pc:docMkLst>
        <pc:docMk/>
      </pc:docMkLst>
      <pc:sldChg chg="del">
        <pc:chgData name="リ　シンレイギ" userId="S::5834228@school.city.osaka.jp::cf79ce58-d3e9-408f-a40b-279e58d4b664" providerId="AD" clId="Web-{386498B8-55AF-4B3A-BA56-77F9DC5B4629}" dt="2024-02-20T06:08:23.464" v="49"/>
        <pc:sldMkLst>
          <pc:docMk/>
          <pc:sldMk cId="2811523444" sldId="256"/>
        </pc:sldMkLst>
      </pc:sldChg>
      <pc:sldChg chg="new">
        <pc:chgData name="リ　シンレイギ" userId="S::5834228@school.city.osaka.jp::cf79ce58-d3e9-408f-a40b-279e58d4b664" providerId="AD" clId="Web-{386498B8-55AF-4B3A-BA56-77F9DC5B4629}" dt="2024-02-20T05:40:30.130" v="0"/>
        <pc:sldMkLst>
          <pc:docMk/>
          <pc:sldMk cId="3710756319" sldId="257"/>
        </pc:sldMkLst>
      </pc:sldChg>
      <pc:sldChg chg="new">
        <pc:chgData name="リ　シンレイギ" userId="S::5834228@school.city.osaka.jp::cf79ce58-d3e9-408f-a40b-279e58d4b664" providerId="AD" clId="Web-{386498B8-55AF-4B3A-BA56-77F9DC5B4629}" dt="2024-02-20T05:50:36.815" v="1"/>
        <pc:sldMkLst>
          <pc:docMk/>
          <pc:sldMk cId="686039298" sldId="258"/>
        </pc:sldMkLst>
      </pc:sldChg>
      <pc:sldChg chg="addSp delSp modSp new ord">
        <pc:chgData name="リ　シンレイギ" userId="S::5834228@school.city.osaka.jp::cf79ce58-d3e9-408f-a40b-279e58d4b664" providerId="AD" clId="Web-{386498B8-55AF-4B3A-BA56-77F9DC5B4629}" dt="2024-02-20T06:21:41.309" v="93" actId="1076"/>
        <pc:sldMkLst>
          <pc:docMk/>
          <pc:sldMk cId="3641458654" sldId="259"/>
        </pc:sldMkLst>
        <pc:spChg chg="mod">
          <ac:chgData name="リ　シンレイギ" userId="S::5834228@school.city.osaka.jp::cf79ce58-d3e9-408f-a40b-279e58d4b664" providerId="AD" clId="Web-{386498B8-55AF-4B3A-BA56-77F9DC5B4629}" dt="2024-02-20T06:21:41.309" v="93" actId="1076"/>
          <ac:spMkLst>
            <pc:docMk/>
            <pc:sldMk cId="3641458654" sldId="259"/>
            <ac:spMk id="2" creationId="{D2B460F3-4ED9-CE01-65E0-573BCDD73221}"/>
          </ac:spMkLst>
        </pc:spChg>
        <pc:spChg chg="mod">
          <ac:chgData name="リ　シンレイギ" userId="S::5834228@school.city.osaka.jp::cf79ce58-d3e9-408f-a40b-279e58d4b664" providerId="AD" clId="Web-{386498B8-55AF-4B3A-BA56-77F9DC5B4629}" dt="2024-02-20T06:21:37.263" v="92" actId="1076"/>
          <ac:spMkLst>
            <pc:docMk/>
            <pc:sldMk cId="3641458654" sldId="259"/>
            <ac:spMk id="3" creationId="{BAB17E51-89E4-C110-FE5D-59E23EC361A6}"/>
          </ac:spMkLst>
        </pc:spChg>
        <pc:spChg chg="add del mod">
          <ac:chgData name="リ　シンレイギ" userId="S::5834228@school.city.osaka.jp::cf79ce58-d3e9-408f-a40b-279e58d4b664" providerId="AD" clId="Web-{386498B8-55AF-4B3A-BA56-77F9DC5B4629}" dt="2024-02-20T06:21:26.247" v="91"/>
          <ac:spMkLst>
            <pc:docMk/>
            <pc:sldMk cId="3641458654" sldId="259"/>
            <ac:spMk id="4" creationId="{DCCD04DA-2F19-AD77-77D8-0559912FCB0F}"/>
          </ac:spMkLst>
        </pc:spChg>
        <pc:spChg chg="add del mod">
          <ac:chgData name="リ　シンレイギ" userId="S::5834228@school.city.osaka.jp::cf79ce58-d3e9-408f-a40b-279e58d4b664" providerId="AD" clId="Web-{386498B8-55AF-4B3A-BA56-77F9DC5B4629}" dt="2024-02-20T06:21:18.293" v="84"/>
          <ac:spMkLst>
            <pc:docMk/>
            <pc:sldMk cId="3641458654" sldId="259"/>
            <ac:spMk id="5" creationId="{2A40C34A-5DC8-4433-5FF6-BA8BCC1BD5C9}"/>
          </ac:spMkLst>
        </pc:spChg>
      </pc:sldChg>
      <pc:sldChg chg="new">
        <pc:chgData name="リ　シンレイギ" userId="S::5834228@school.city.osaka.jp::cf79ce58-d3e9-408f-a40b-279e58d4b664" providerId="AD" clId="Web-{386498B8-55AF-4B3A-BA56-77F9DC5B4629}" dt="2024-02-20T05:50:40.456" v="3"/>
        <pc:sldMkLst>
          <pc:docMk/>
          <pc:sldMk cId="2382661566" sldId="260"/>
        </pc:sldMkLst>
      </pc:sldChg>
      <pc:sldChg chg="new ord">
        <pc:chgData name="リ　シンレイギ" userId="S::5834228@school.city.osaka.jp::cf79ce58-d3e9-408f-a40b-279e58d4b664" providerId="AD" clId="Web-{386498B8-55AF-4B3A-BA56-77F9DC5B4629}" dt="2024-02-20T06:14:58.957" v="58"/>
        <pc:sldMkLst>
          <pc:docMk/>
          <pc:sldMk cId="1073905035" sldId="261"/>
        </pc:sldMkLst>
      </pc:sldChg>
      <pc:sldChg chg="new">
        <pc:chgData name="リ　シンレイギ" userId="S::5834228@school.city.osaka.jp::cf79ce58-d3e9-408f-a40b-279e58d4b664" providerId="AD" clId="Web-{386498B8-55AF-4B3A-BA56-77F9DC5B4629}" dt="2024-02-20T06:08:37.433" v="51"/>
        <pc:sldMkLst>
          <pc:docMk/>
          <pc:sldMk cId="4192401311" sldId="262"/>
        </pc:sldMkLst>
      </pc:sldChg>
      <pc:sldChg chg="new del ord">
        <pc:chgData name="リ　シンレイギ" userId="S::5834228@school.city.osaka.jp::cf79ce58-d3e9-408f-a40b-279e58d4b664" providerId="AD" clId="Web-{386498B8-55AF-4B3A-BA56-77F9DC5B4629}" dt="2024-02-20T06:12:41.266" v="57"/>
        <pc:sldMkLst>
          <pc:docMk/>
          <pc:sldMk cId="1325105399" sldId="263"/>
        </pc:sldMkLst>
      </pc:sldChg>
      <pc:sldChg chg="new">
        <pc:chgData name="リ　シンレイギ" userId="S::5834228@school.city.osaka.jp::cf79ce58-d3e9-408f-a40b-279e58d4b664" providerId="AD" clId="Web-{386498B8-55AF-4B3A-BA56-77F9DC5B4629}" dt="2024-02-20T06:08:39.683" v="53"/>
        <pc:sldMkLst>
          <pc:docMk/>
          <pc:sldMk cId="3437535746" sldId="264"/>
        </pc:sldMkLst>
      </pc:sldChg>
      <pc:sldChg chg="new">
        <pc:chgData name="リ　シンレイギ" userId="S::5834228@school.city.osaka.jp::cf79ce58-d3e9-408f-a40b-279e58d4b664" providerId="AD" clId="Web-{386498B8-55AF-4B3A-BA56-77F9DC5B4629}" dt="2024-02-20T06:08:40.230" v="54"/>
        <pc:sldMkLst>
          <pc:docMk/>
          <pc:sldMk cId="2552188687" sldId="265"/>
        </pc:sldMkLst>
      </pc:sldChg>
      <pc:sldChg chg="new">
        <pc:chgData name="リ　シンレイギ" userId="S::5834228@school.city.osaka.jp::cf79ce58-d3e9-408f-a40b-279e58d4b664" providerId="AD" clId="Web-{386498B8-55AF-4B3A-BA56-77F9DC5B4629}" dt="2024-02-20T06:08:43.949" v="55"/>
        <pc:sldMkLst>
          <pc:docMk/>
          <pc:sldMk cId="586757036" sldId="266"/>
        </pc:sldMkLst>
      </pc:sldChg>
    </pc:docChg>
  </pc:docChgLst>
  <pc:docChgLst>
    <pc:chgData clId="Web-{11034F49-6499-4F0B-82C1-A8C86CF2B295}"/>
    <pc:docChg chg="modSld">
      <pc:chgData name="" userId="" providerId="" clId="Web-{11034F49-6499-4F0B-82C1-A8C86CF2B295}" dt="2024-03-05T05:46:18.140" v="0" actId="1076"/>
      <pc:docMkLst>
        <pc:docMk/>
      </pc:docMkLst>
      <pc:sldChg chg="modSp">
        <pc:chgData name="" userId="" providerId="" clId="Web-{11034F49-6499-4F0B-82C1-A8C86CF2B295}" dt="2024-03-05T05:46:18.140" v="0" actId="1076"/>
        <pc:sldMkLst>
          <pc:docMk/>
          <pc:sldMk cId="1953777145" sldId="274"/>
        </pc:sldMkLst>
        <pc:picChg chg="mod">
          <ac:chgData name="" userId="" providerId="" clId="Web-{11034F49-6499-4F0B-82C1-A8C86CF2B295}" dt="2024-03-05T05:46:18.140" v="0" actId="1076"/>
          <ac:picMkLst>
            <pc:docMk/>
            <pc:sldMk cId="1953777145" sldId="274"/>
            <ac:picMk id="5" creationId="{04BC1A8D-23AD-13BB-5433-EC954340E52D}"/>
          </ac:picMkLst>
        </pc:picChg>
      </pc:sldChg>
    </pc:docChg>
  </pc:docChgLst>
  <pc:docChgLst>
    <pc:chgData name="オモテ　ハルト" userId="S::6029364@school.city.osaka.jp::72cfa6c4-7e42-4da6-964e-c8e07a7318b0" providerId="AD" clId="Web-{3C2FDA0B-C3BC-4758-BC8E-EF7E7DCC288B}"/>
    <pc:docChg chg="modSld modMainMaster">
      <pc:chgData name="オモテ　ハルト" userId="S::6029364@school.city.osaka.jp::72cfa6c4-7e42-4da6-964e-c8e07a7318b0" providerId="AD" clId="Web-{3C2FDA0B-C3BC-4758-BC8E-EF7E7DCC288B}" dt="2024-03-07T06:00:47.061" v="4"/>
      <pc:docMkLst>
        <pc:docMk/>
      </pc:docMkLst>
      <pc:sldChg chg="modTransition">
        <pc:chgData name="オモテ　ハルト" userId="S::6029364@school.city.osaka.jp::72cfa6c4-7e42-4da6-964e-c8e07a7318b0" providerId="AD" clId="Web-{3C2FDA0B-C3BC-4758-BC8E-EF7E7DCC288B}" dt="2024-03-07T06:00:47.061" v="4"/>
        <pc:sldMkLst>
          <pc:docMk/>
          <pc:sldMk cId="3710756319" sldId="257"/>
        </pc:sldMkLst>
      </pc:sldChg>
      <pc:sldChg chg="modTransition">
        <pc:chgData name="オモテ　ハルト" userId="S::6029364@school.city.osaka.jp::72cfa6c4-7e42-4da6-964e-c8e07a7318b0" providerId="AD" clId="Web-{3C2FDA0B-C3BC-4758-BC8E-EF7E7DCC288B}" dt="2024-03-07T06:00:47.061" v="4"/>
        <pc:sldMkLst>
          <pc:docMk/>
          <pc:sldMk cId="2054821078" sldId="258"/>
        </pc:sldMkLst>
      </pc:sldChg>
      <pc:sldChg chg="modTransition">
        <pc:chgData name="オモテ　ハルト" userId="S::6029364@school.city.osaka.jp::72cfa6c4-7e42-4da6-964e-c8e07a7318b0" providerId="AD" clId="Web-{3C2FDA0B-C3BC-4758-BC8E-EF7E7DCC288B}" dt="2024-03-07T06:00:47.061" v="4"/>
        <pc:sldMkLst>
          <pc:docMk/>
          <pc:sldMk cId="3641458654" sldId="259"/>
        </pc:sldMkLst>
      </pc:sldChg>
      <pc:sldChg chg="modTransition">
        <pc:chgData name="オモテ　ハルト" userId="S::6029364@school.city.osaka.jp::72cfa6c4-7e42-4da6-964e-c8e07a7318b0" providerId="AD" clId="Web-{3C2FDA0B-C3BC-4758-BC8E-EF7E7DCC288B}" dt="2024-03-07T06:00:47.061" v="4"/>
        <pc:sldMkLst>
          <pc:docMk/>
          <pc:sldMk cId="2382661566" sldId="260"/>
        </pc:sldMkLst>
      </pc:sldChg>
      <pc:sldChg chg="modTransition">
        <pc:chgData name="オモテ　ハルト" userId="S::6029364@school.city.osaka.jp::72cfa6c4-7e42-4da6-964e-c8e07a7318b0" providerId="AD" clId="Web-{3C2FDA0B-C3BC-4758-BC8E-EF7E7DCC288B}" dt="2024-03-07T06:00:47.061" v="4"/>
        <pc:sldMkLst>
          <pc:docMk/>
          <pc:sldMk cId="1073905035" sldId="261"/>
        </pc:sldMkLst>
      </pc:sldChg>
      <pc:sldChg chg="modTransition">
        <pc:chgData name="オモテ　ハルト" userId="S::6029364@school.city.osaka.jp::72cfa6c4-7e42-4da6-964e-c8e07a7318b0" providerId="AD" clId="Web-{3C2FDA0B-C3BC-4758-BC8E-EF7E7DCC288B}" dt="2024-03-07T06:00:47.061" v="4"/>
        <pc:sldMkLst>
          <pc:docMk/>
          <pc:sldMk cId="4192401311" sldId="262"/>
        </pc:sldMkLst>
      </pc:sldChg>
      <pc:sldChg chg="modTransition">
        <pc:chgData name="オモテ　ハルト" userId="S::6029364@school.city.osaka.jp::72cfa6c4-7e42-4da6-964e-c8e07a7318b0" providerId="AD" clId="Web-{3C2FDA0B-C3BC-4758-BC8E-EF7E7DCC288B}" dt="2024-03-07T06:00:47.061" v="4"/>
        <pc:sldMkLst>
          <pc:docMk/>
          <pc:sldMk cId="1953777145" sldId="274"/>
        </pc:sldMkLst>
      </pc:sldChg>
      <pc:sldChg chg="modTransition">
        <pc:chgData name="オモテ　ハルト" userId="S::6029364@school.city.osaka.jp::72cfa6c4-7e42-4da6-964e-c8e07a7318b0" providerId="AD" clId="Web-{3C2FDA0B-C3BC-4758-BC8E-EF7E7DCC288B}" dt="2024-03-07T06:00:47.061" v="4"/>
        <pc:sldMkLst>
          <pc:docMk/>
          <pc:sldMk cId="3617440511" sldId="275"/>
        </pc:sldMkLst>
      </pc:sldChg>
      <pc:sldChg chg="modTransition">
        <pc:chgData name="オモテ　ハルト" userId="S::6029364@school.city.osaka.jp::72cfa6c4-7e42-4da6-964e-c8e07a7318b0" providerId="AD" clId="Web-{3C2FDA0B-C3BC-4758-BC8E-EF7E7DCC288B}" dt="2024-03-07T06:00:47.061" v="4"/>
        <pc:sldMkLst>
          <pc:docMk/>
          <pc:sldMk cId="3765101220" sldId="276"/>
        </pc:sldMkLst>
      </pc:sldChg>
      <pc:sldChg chg="delSp modSp modTransition delAnim">
        <pc:chgData name="オモテ　ハルト" userId="S::6029364@school.city.osaka.jp::72cfa6c4-7e42-4da6-964e-c8e07a7318b0" providerId="AD" clId="Web-{3C2FDA0B-C3BC-4758-BC8E-EF7E7DCC288B}" dt="2024-03-07T06:00:47.061" v="4"/>
        <pc:sldMkLst>
          <pc:docMk/>
          <pc:sldMk cId="2425481822" sldId="278"/>
        </pc:sldMkLst>
        <pc:picChg chg="del mod">
          <ac:chgData name="オモテ　ハルト" userId="S::6029364@school.city.osaka.jp::72cfa6c4-7e42-4da6-964e-c8e07a7318b0" providerId="AD" clId="Web-{3C2FDA0B-C3BC-4758-BC8E-EF7E7DCC288B}" dt="2024-03-07T05:59:40.966" v="3"/>
          <ac:picMkLst>
            <pc:docMk/>
            <pc:sldMk cId="2425481822" sldId="278"/>
            <ac:picMk id="3" creationId="{25610670-2CB5-4761-B512-0ACB8A810CD1}"/>
          </ac:picMkLst>
        </pc:picChg>
      </pc:sldChg>
      <pc:sldMasterChg chg="modTransition modSldLayout">
        <pc:chgData name="オモテ　ハルト" userId="S::6029364@school.city.osaka.jp::72cfa6c4-7e42-4da6-964e-c8e07a7318b0" providerId="AD" clId="Web-{3C2FDA0B-C3BC-4758-BC8E-EF7E7DCC288B}" dt="2024-03-07T06:00:47.061" v="4"/>
        <pc:sldMasterMkLst>
          <pc:docMk/>
          <pc:sldMasterMk cId="2442296279" sldId="2147483720"/>
        </pc:sldMasterMkLst>
        <pc:sldLayoutChg chg="modTransition">
          <pc:chgData name="オモテ　ハルト" userId="S::6029364@school.city.osaka.jp::72cfa6c4-7e42-4da6-964e-c8e07a7318b0" providerId="AD" clId="Web-{3C2FDA0B-C3BC-4758-BC8E-EF7E7DCC288B}" dt="2024-03-07T06:00:47.061" v="4"/>
          <pc:sldLayoutMkLst>
            <pc:docMk/>
            <pc:sldMasterMk cId="2442296279" sldId="2147483720"/>
            <pc:sldLayoutMk cId="448938553" sldId="2147483721"/>
          </pc:sldLayoutMkLst>
        </pc:sldLayoutChg>
        <pc:sldLayoutChg chg="modTransition">
          <pc:chgData name="オモテ　ハルト" userId="S::6029364@school.city.osaka.jp::72cfa6c4-7e42-4da6-964e-c8e07a7318b0" providerId="AD" clId="Web-{3C2FDA0B-C3BC-4758-BC8E-EF7E7DCC288B}" dt="2024-03-07T06:00:47.061" v="4"/>
          <pc:sldLayoutMkLst>
            <pc:docMk/>
            <pc:sldMasterMk cId="2442296279" sldId="2147483720"/>
            <pc:sldLayoutMk cId="1331602338" sldId="2147483722"/>
          </pc:sldLayoutMkLst>
        </pc:sldLayoutChg>
        <pc:sldLayoutChg chg="modTransition">
          <pc:chgData name="オモテ　ハルト" userId="S::6029364@school.city.osaka.jp::72cfa6c4-7e42-4da6-964e-c8e07a7318b0" providerId="AD" clId="Web-{3C2FDA0B-C3BC-4758-BC8E-EF7E7DCC288B}" dt="2024-03-07T06:00:47.061" v="4"/>
          <pc:sldLayoutMkLst>
            <pc:docMk/>
            <pc:sldMasterMk cId="2442296279" sldId="2147483720"/>
            <pc:sldLayoutMk cId="1921193177" sldId="2147483723"/>
          </pc:sldLayoutMkLst>
        </pc:sldLayoutChg>
        <pc:sldLayoutChg chg="modTransition">
          <pc:chgData name="オモテ　ハルト" userId="S::6029364@school.city.osaka.jp::72cfa6c4-7e42-4da6-964e-c8e07a7318b0" providerId="AD" clId="Web-{3C2FDA0B-C3BC-4758-BC8E-EF7E7DCC288B}" dt="2024-03-07T06:00:47.061" v="4"/>
          <pc:sldLayoutMkLst>
            <pc:docMk/>
            <pc:sldMasterMk cId="2442296279" sldId="2147483720"/>
            <pc:sldLayoutMk cId="4186470906" sldId="2147483724"/>
          </pc:sldLayoutMkLst>
        </pc:sldLayoutChg>
        <pc:sldLayoutChg chg="modTransition">
          <pc:chgData name="オモテ　ハルト" userId="S::6029364@school.city.osaka.jp::72cfa6c4-7e42-4da6-964e-c8e07a7318b0" providerId="AD" clId="Web-{3C2FDA0B-C3BC-4758-BC8E-EF7E7DCC288B}" dt="2024-03-07T06:00:47.061" v="4"/>
          <pc:sldLayoutMkLst>
            <pc:docMk/>
            <pc:sldMasterMk cId="2442296279" sldId="2147483720"/>
            <pc:sldLayoutMk cId="2399350446" sldId="2147483725"/>
          </pc:sldLayoutMkLst>
        </pc:sldLayoutChg>
        <pc:sldLayoutChg chg="modTransition">
          <pc:chgData name="オモテ　ハルト" userId="S::6029364@school.city.osaka.jp::72cfa6c4-7e42-4da6-964e-c8e07a7318b0" providerId="AD" clId="Web-{3C2FDA0B-C3BC-4758-BC8E-EF7E7DCC288B}" dt="2024-03-07T06:00:47.061" v="4"/>
          <pc:sldLayoutMkLst>
            <pc:docMk/>
            <pc:sldMasterMk cId="2442296279" sldId="2147483720"/>
            <pc:sldLayoutMk cId="2105743643" sldId="2147483726"/>
          </pc:sldLayoutMkLst>
        </pc:sldLayoutChg>
        <pc:sldLayoutChg chg="modTransition">
          <pc:chgData name="オモテ　ハルト" userId="S::6029364@school.city.osaka.jp::72cfa6c4-7e42-4da6-964e-c8e07a7318b0" providerId="AD" clId="Web-{3C2FDA0B-C3BC-4758-BC8E-EF7E7DCC288B}" dt="2024-03-07T06:00:47.061" v="4"/>
          <pc:sldLayoutMkLst>
            <pc:docMk/>
            <pc:sldMasterMk cId="2442296279" sldId="2147483720"/>
            <pc:sldLayoutMk cId="2216314950" sldId="2147483727"/>
          </pc:sldLayoutMkLst>
        </pc:sldLayoutChg>
        <pc:sldLayoutChg chg="modTransition">
          <pc:chgData name="オモテ　ハルト" userId="S::6029364@school.city.osaka.jp::72cfa6c4-7e42-4da6-964e-c8e07a7318b0" providerId="AD" clId="Web-{3C2FDA0B-C3BC-4758-BC8E-EF7E7DCC288B}" dt="2024-03-07T06:00:47.061" v="4"/>
          <pc:sldLayoutMkLst>
            <pc:docMk/>
            <pc:sldMasterMk cId="2442296279" sldId="2147483720"/>
            <pc:sldLayoutMk cId="1665593525" sldId="2147483728"/>
          </pc:sldLayoutMkLst>
        </pc:sldLayoutChg>
        <pc:sldLayoutChg chg="modTransition">
          <pc:chgData name="オモテ　ハルト" userId="S::6029364@school.city.osaka.jp::72cfa6c4-7e42-4da6-964e-c8e07a7318b0" providerId="AD" clId="Web-{3C2FDA0B-C3BC-4758-BC8E-EF7E7DCC288B}" dt="2024-03-07T06:00:47.061" v="4"/>
          <pc:sldLayoutMkLst>
            <pc:docMk/>
            <pc:sldMasterMk cId="2442296279" sldId="2147483720"/>
            <pc:sldLayoutMk cId="3427600524" sldId="2147483729"/>
          </pc:sldLayoutMkLst>
        </pc:sldLayoutChg>
        <pc:sldLayoutChg chg="modTransition">
          <pc:chgData name="オモテ　ハルト" userId="S::6029364@school.city.osaka.jp::72cfa6c4-7e42-4da6-964e-c8e07a7318b0" providerId="AD" clId="Web-{3C2FDA0B-C3BC-4758-BC8E-EF7E7DCC288B}" dt="2024-03-07T06:00:47.061" v="4"/>
          <pc:sldLayoutMkLst>
            <pc:docMk/>
            <pc:sldMasterMk cId="2442296279" sldId="2147483720"/>
            <pc:sldLayoutMk cId="364189390" sldId="2147483730"/>
          </pc:sldLayoutMkLst>
        </pc:sldLayoutChg>
        <pc:sldLayoutChg chg="modTransition">
          <pc:chgData name="オモテ　ハルト" userId="S::6029364@school.city.osaka.jp::72cfa6c4-7e42-4da6-964e-c8e07a7318b0" providerId="AD" clId="Web-{3C2FDA0B-C3BC-4758-BC8E-EF7E7DCC288B}" dt="2024-03-07T06:00:47.061" v="4"/>
          <pc:sldLayoutMkLst>
            <pc:docMk/>
            <pc:sldMasterMk cId="2442296279" sldId="2147483720"/>
            <pc:sldLayoutMk cId="3656061072" sldId="2147483731"/>
          </pc:sldLayoutMkLst>
        </pc:sldLayoutChg>
      </pc:sldMasterChg>
    </pc:docChg>
  </pc:docChgLst>
  <pc:docChgLst>
    <pc:chgData name="フクダ　アヤメ" userId="S::5550661@school.city.osaka.jp::18d5fe87-f8dc-4664-9042-0682aa65c069" providerId="AD" clId="Web-{86B203A6-1272-41DF-975F-47A437A6D789}"/>
    <pc:docChg chg="modSld">
      <pc:chgData name="フクダ　アヤメ" userId="S::5550661@school.city.osaka.jp::18d5fe87-f8dc-4664-9042-0682aa65c069" providerId="AD" clId="Web-{86B203A6-1272-41DF-975F-47A437A6D789}" dt="2024-02-21T06:10:10.514" v="5"/>
      <pc:docMkLst>
        <pc:docMk/>
      </pc:docMkLst>
      <pc:sldChg chg="addSp delSp modSp">
        <pc:chgData name="フクダ　アヤメ" userId="S::5550661@school.city.osaka.jp::18d5fe87-f8dc-4664-9042-0682aa65c069" providerId="AD" clId="Web-{86B203A6-1272-41DF-975F-47A437A6D789}" dt="2024-02-21T06:10:10.514" v="5"/>
        <pc:sldMkLst>
          <pc:docMk/>
          <pc:sldMk cId="3710756319" sldId="257"/>
        </pc:sldMkLst>
        <pc:spChg chg="mod">
          <ac:chgData name="フクダ　アヤメ" userId="S::5550661@school.city.osaka.jp::18d5fe87-f8dc-4664-9042-0682aa65c069" providerId="AD" clId="Web-{86B203A6-1272-41DF-975F-47A437A6D789}" dt="2024-02-21T06:09:44.107" v="1" actId="1076"/>
          <ac:spMkLst>
            <pc:docMk/>
            <pc:sldMk cId="3710756319" sldId="257"/>
            <ac:spMk id="2" creationId="{96459533-4B51-774F-B0D8-94B4020FBAFC}"/>
          </ac:spMkLst>
        </pc:spChg>
        <pc:spChg chg="add del">
          <ac:chgData name="フクダ　アヤメ" userId="S::5550661@school.city.osaka.jp::18d5fe87-f8dc-4664-9042-0682aa65c069" providerId="AD" clId="Web-{86B203A6-1272-41DF-975F-47A437A6D789}" dt="2024-02-21T06:10:07.326" v="3"/>
          <ac:spMkLst>
            <pc:docMk/>
            <pc:sldMk cId="3710756319" sldId="257"/>
            <ac:spMk id="5" creationId="{70F0CA77-30C9-6B7F-FE9A-DED033E7893B}"/>
          </ac:spMkLst>
        </pc:spChg>
        <pc:spChg chg="del mod">
          <ac:chgData name="フクダ　アヤメ" userId="S::5550661@school.city.osaka.jp::18d5fe87-f8dc-4664-9042-0682aa65c069" providerId="AD" clId="Web-{86B203A6-1272-41DF-975F-47A437A6D789}" dt="2024-02-21T06:10:10.514" v="5"/>
          <ac:spMkLst>
            <pc:docMk/>
            <pc:sldMk cId="3710756319" sldId="257"/>
            <ac:spMk id="119" creationId="{365C9229-849C-4755-7066-01E874A1B965}"/>
          </ac:spMkLst>
        </pc:spChg>
        <pc:spChg chg="del">
          <ac:chgData name="フクダ　アヤメ" userId="S::5550661@school.city.osaka.jp::18d5fe87-f8dc-4664-9042-0682aa65c069" providerId="AD" clId="Web-{86B203A6-1272-41DF-975F-47A437A6D789}" dt="2024-02-21T06:09:31.013" v="0"/>
          <ac:spMkLst>
            <pc:docMk/>
            <pc:sldMk cId="3710756319" sldId="257"/>
            <ac:spMk id="120" creationId="{3DB606D5-6737-75E6-2150-1583118B7C72}"/>
          </ac:spMkLst>
        </pc:spChg>
      </pc:sldChg>
    </pc:docChg>
  </pc:docChgLst>
  <pc:docChgLst>
    <pc:chgData name="フクダ　アヤメ" userId="S::5550661@school.city.osaka.jp::18d5fe87-f8dc-4664-9042-0682aa65c069" providerId="AD" clId="Web-{86DEB917-C9CF-478A-A167-E4C35FBCF539}"/>
    <pc:docChg chg="modSld">
      <pc:chgData name="フクダ　アヤメ" userId="S::5550661@school.city.osaka.jp::18d5fe87-f8dc-4664-9042-0682aa65c069" providerId="AD" clId="Web-{86DEB917-C9CF-478A-A167-E4C35FBCF539}" dt="2024-03-12T00:48:44.780" v="30" actId="20577"/>
      <pc:docMkLst>
        <pc:docMk/>
      </pc:docMkLst>
      <pc:sldChg chg="modSp">
        <pc:chgData name="フクダ　アヤメ" userId="S::5550661@school.city.osaka.jp::18d5fe87-f8dc-4664-9042-0682aa65c069" providerId="AD" clId="Web-{86DEB917-C9CF-478A-A167-E4C35FBCF539}" dt="2024-03-12T00:48:44.780" v="30" actId="20577"/>
        <pc:sldMkLst>
          <pc:docMk/>
          <pc:sldMk cId="1953777145" sldId="274"/>
        </pc:sldMkLst>
        <pc:spChg chg="mod">
          <ac:chgData name="フクダ　アヤメ" userId="S::5550661@school.city.osaka.jp::18d5fe87-f8dc-4664-9042-0682aa65c069" providerId="AD" clId="Web-{86DEB917-C9CF-478A-A167-E4C35FBCF539}" dt="2024-03-12T00:48:44.780" v="30" actId="20577"/>
          <ac:spMkLst>
            <pc:docMk/>
            <pc:sldMk cId="1953777145" sldId="274"/>
            <ac:spMk id="8" creationId="{74998D9F-84B6-412F-F621-366BE8DD0DE7}"/>
          </ac:spMkLst>
        </pc:spChg>
      </pc:sldChg>
    </pc:docChg>
  </pc:docChgLst>
  <pc:docChgLst>
    <pc:chgData name="リ　シンレイギ" userId="S::5834228@school.city.osaka.jp::cf79ce58-d3e9-408f-a40b-279e58d4b664" providerId="AD" clId="Web-{8440C14A-C600-405D-9BF4-9CAB8E60C098}"/>
    <pc:docChg chg="modSld">
      <pc:chgData name="リ　シンレイギ" userId="S::5834228@school.city.osaka.jp::cf79ce58-d3e9-408f-a40b-279e58d4b664" providerId="AD" clId="Web-{8440C14A-C600-405D-9BF4-9CAB8E60C098}" dt="2024-02-29T06:16:59.717" v="212" actId="20577"/>
      <pc:docMkLst>
        <pc:docMk/>
      </pc:docMkLst>
      <pc:sldChg chg="modSp">
        <pc:chgData name="リ　シンレイギ" userId="S::5834228@school.city.osaka.jp::cf79ce58-d3e9-408f-a40b-279e58d4b664" providerId="AD" clId="Web-{8440C14A-C600-405D-9BF4-9CAB8E60C098}" dt="2024-02-29T06:12:23.052" v="125" actId="14100"/>
        <pc:sldMkLst>
          <pc:docMk/>
          <pc:sldMk cId="3641458654" sldId="259"/>
        </pc:sldMkLst>
        <pc:spChg chg="mod">
          <ac:chgData name="リ　シンレイギ" userId="S::5834228@school.city.osaka.jp::cf79ce58-d3e9-408f-a40b-279e58d4b664" providerId="AD" clId="Web-{8440C14A-C600-405D-9BF4-9CAB8E60C098}" dt="2024-02-29T06:11:25.378" v="112" actId="20577"/>
          <ac:spMkLst>
            <pc:docMk/>
            <pc:sldMk cId="3641458654" sldId="259"/>
            <ac:spMk id="2" creationId="{D2B460F3-4ED9-CE01-65E0-573BCDD73221}"/>
          </ac:spMkLst>
        </pc:spChg>
        <pc:spChg chg="mod">
          <ac:chgData name="リ　シンレイギ" userId="S::5834228@school.city.osaka.jp::cf79ce58-d3e9-408f-a40b-279e58d4b664" providerId="AD" clId="Web-{8440C14A-C600-405D-9BF4-9CAB8E60C098}" dt="2024-02-29T06:12:23.052" v="125" actId="14100"/>
          <ac:spMkLst>
            <pc:docMk/>
            <pc:sldMk cId="3641458654" sldId="259"/>
            <ac:spMk id="41" creationId="{BAB17E51-89E4-C110-FE5D-59E23EC361A6}"/>
          </ac:spMkLst>
        </pc:spChg>
      </pc:sldChg>
      <pc:sldChg chg="addSp delSp modSp">
        <pc:chgData name="リ　シンレイギ" userId="S::5834228@school.city.osaka.jp::cf79ce58-d3e9-408f-a40b-279e58d4b664" providerId="AD" clId="Web-{8440C14A-C600-405D-9BF4-9CAB8E60C098}" dt="2024-02-29T06:16:59.717" v="212" actId="20577"/>
        <pc:sldMkLst>
          <pc:docMk/>
          <pc:sldMk cId="1073905035" sldId="261"/>
        </pc:sldMkLst>
        <pc:spChg chg="add mod">
          <ac:chgData name="リ　シンレイギ" userId="S::5834228@school.city.osaka.jp::cf79ce58-d3e9-408f-a40b-279e58d4b664" providerId="AD" clId="Web-{8440C14A-C600-405D-9BF4-9CAB8E60C098}" dt="2024-02-29T06:16:59.717" v="212" actId="20577"/>
          <ac:spMkLst>
            <pc:docMk/>
            <pc:sldMk cId="1073905035" sldId="261"/>
            <ac:spMk id="3" creationId="{7414DF7A-41C4-4B9B-EA2E-BB24548716CB}"/>
          </ac:spMkLst>
        </pc:spChg>
        <pc:spChg chg="add del mod">
          <ac:chgData name="リ　シンレイギ" userId="S::5834228@school.city.osaka.jp::cf79ce58-d3e9-408f-a40b-279e58d4b664" providerId="AD" clId="Web-{8440C14A-C600-405D-9BF4-9CAB8E60C098}" dt="2024-02-29T06:13:04.772" v="128"/>
          <ac:spMkLst>
            <pc:docMk/>
            <pc:sldMk cId="1073905035" sldId="261"/>
            <ac:spMk id="4" creationId="{E5869F61-ED67-208A-E1E1-C6FD4528499A}"/>
          </ac:spMkLst>
        </pc:spChg>
      </pc:sldChg>
    </pc:docChg>
  </pc:docChgLst>
  <pc:docChgLst>
    <pc:chgData name="フクダ　アヤメ" userId="S::5550661@school.city.osaka.jp::18d5fe87-f8dc-4664-9042-0682aa65c069" providerId="AD" clId="Web-{3000B1E6-5EF6-456F-B84E-D4304FF56F4C}"/>
    <pc:docChg chg="modSld">
      <pc:chgData name="フクダ　アヤメ" userId="S::5550661@school.city.osaka.jp::18d5fe87-f8dc-4664-9042-0682aa65c069" providerId="AD" clId="Web-{3000B1E6-5EF6-456F-B84E-D4304FF56F4C}" dt="2024-02-21T06:05:48.914" v="271" actId="20577"/>
      <pc:docMkLst>
        <pc:docMk/>
      </pc:docMkLst>
      <pc:sldChg chg="addSp delSp modSp">
        <pc:chgData name="フクダ　アヤメ" userId="S::5550661@school.city.osaka.jp::18d5fe87-f8dc-4664-9042-0682aa65c069" providerId="AD" clId="Web-{3000B1E6-5EF6-456F-B84E-D4304FF56F4C}" dt="2024-02-21T06:05:48.914" v="271" actId="20577"/>
        <pc:sldMkLst>
          <pc:docMk/>
          <pc:sldMk cId="3710756319" sldId="257"/>
        </pc:sldMkLst>
        <pc:spChg chg="mod">
          <ac:chgData name="フクダ　アヤメ" userId="S::5550661@school.city.osaka.jp::18d5fe87-f8dc-4664-9042-0682aa65c069" providerId="AD" clId="Web-{3000B1E6-5EF6-456F-B84E-D4304FF56F4C}" dt="2024-02-21T05:54:37.912" v="34" actId="1076"/>
          <ac:spMkLst>
            <pc:docMk/>
            <pc:sldMk cId="3710756319" sldId="257"/>
            <ac:spMk id="2" creationId="{96459533-4B51-774F-B0D8-94B4020FBAFC}"/>
          </ac:spMkLst>
        </pc:spChg>
        <pc:spChg chg="mod">
          <ac:chgData name="フクダ　アヤメ" userId="S::5550661@school.city.osaka.jp::18d5fe87-f8dc-4664-9042-0682aa65c069" providerId="AD" clId="Web-{3000B1E6-5EF6-456F-B84E-D4304FF56F4C}" dt="2024-02-21T05:49:38.343" v="29" actId="14100"/>
          <ac:spMkLst>
            <pc:docMk/>
            <pc:sldMk cId="3710756319" sldId="257"/>
            <ac:spMk id="3" creationId="{456A22E9-C78B-A705-DDEB-9F2E7EF71353}"/>
          </ac:spMkLst>
        </pc:spChg>
        <pc:spChg chg="add">
          <ac:chgData name="フクダ　アヤメ" userId="S::5550661@school.city.osaka.jp::18d5fe87-f8dc-4664-9042-0682aa65c069" providerId="AD" clId="Web-{3000B1E6-5EF6-456F-B84E-D4304FF56F4C}" dt="2024-02-21T06:05:32.397" v="263"/>
          <ac:spMkLst>
            <pc:docMk/>
            <pc:sldMk cId="3710756319" sldId="257"/>
            <ac:spMk id="119" creationId="{365C9229-849C-4755-7066-01E874A1B965}"/>
          </ac:spMkLst>
        </pc:spChg>
        <pc:spChg chg="add mod">
          <ac:chgData name="フクダ　アヤメ" userId="S::5550661@school.city.osaka.jp::18d5fe87-f8dc-4664-9042-0682aa65c069" providerId="AD" clId="Web-{3000B1E6-5EF6-456F-B84E-D4304FF56F4C}" dt="2024-02-21T06:05:48.914" v="271" actId="20577"/>
          <ac:spMkLst>
            <pc:docMk/>
            <pc:sldMk cId="3710756319" sldId="257"/>
            <ac:spMk id="120" creationId="{3DB606D5-6737-75E6-2150-1583118B7C72}"/>
          </ac:spMkLst>
        </pc:spChg>
        <pc:picChg chg="add mod">
          <ac:chgData name="フクダ　アヤメ" userId="S::5550661@school.city.osaka.jp::18d5fe87-f8dc-4664-9042-0682aa65c069" providerId="AD" clId="Web-{3000B1E6-5EF6-456F-B84E-D4304FF56F4C}" dt="2024-02-21T05:53:57.346" v="32" actId="1076"/>
          <ac:picMkLst>
            <pc:docMk/>
            <pc:sldMk cId="3710756319" sldId="257"/>
            <ac:picMk id="4" creationId="{8CDA2D10-64B0-0140-3242-F6224B753D8F}"/>
          </ac:picMkLst>
        </pc:picChg>
        <pc:inkChg chg="add del">
          <ac:chgData name="フクダ　アヤメ" userId="S::5550661@school.city.osaka.jp::18d5fe87-f8dc-4664-9042-0682aa65c069" providerId="AD" clId="Web-{3000B1E6-5EF6-456F-B84E-D4304FF56F4C}" dt="2024-02-21T05:58:02.630" v="185"/>
          <ac:inkMkLst>
            <pc:docMk/>
            <pc:sldMk cId="3710756319" sldId="257"/>
            <ac:inkMk id="5" creationId="{54D083FA-FE19-9A76-ADC3-DACD3472E8BC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6:35.905" v="48"/>
          <ac:inkMkLst>
            <pc:docMk/>
            <pc:sldMk cId="3710756319" sldId="257"/>
            <ac:inkMk id="6" creationId="{F4C159FF-0013-AB21-47D9-94AD2CFE5F0C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6:40.405" v="75"/>
          <ac:inkMkLst>
            <pc:docMk/>
            <pc:sldMk cId="3710756319" sldId="257"/>
            <ac:inkMk id="7" creationId="{1427FFDF-F866-383F-ED85-318777B509BA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6:40.405" v="74"/>
          <ac:inkMkLst>
            <pc:docMk/>
            <pc:sldMk cId="3710756319" sldId="257"/>
            <ac:inkMk id="8" creationId="{EC8EF62A-97AD-5636-80BD-D3460FD6B28E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6:40.405" v="73"/>
          <ac:inkMkLst>
            <pc:docMk/>
            <pc:sldMk cId="3710756319" sldId="257"/>
            <ac:inkMk id="9" creationId="{B093827E-1259-1ADF-3E7D-CFB1644033EB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6:35.905" v="47"/>
          <ac:inkMkLst>
            <pc:docMk/>
            <pc:sldMk cId="3710756319" sldId="257"/>
            <ac:inkMk id="10" creationId="{682A89A9-D8B2-BD95-779E-175D81A956BF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6:14.559" v="42"/>
          <ac:inkMkLst>
            <pc:docMk/>
            <pc:sldMk cId="3710756319" sldId="257"/>
            <ac:inkMk id="11" creationId="{DD72EB20-5A94-3396-250C-062D408ACE0E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6:35.905" v="46"/>
          <ac:inkMkLst>
            <pc:docMk/>
            <pc:sldMk cId="3710756319" sldId="257"/>
            <ac:inkMk id="12" creationId="{38BFDA00-4EF6-FBB0-5FC6-A257A8A8369E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6:35.905" v="45"/>
          <ac:inkMkLst>
            <pc:docMk/>
            <pc:sldMk cId="3710756319" sldId="257"/>
            <ac:inkMk id="13" creationId="{39B0AD12-98A7-F2FC-6F86-D089789AF16C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7:44.628" v="100"/>
          <ac:inkMkLst>
            <pc:docMk/>
            <pc:sldMk cId="3710756319" sldId="257"/>
            <ac:inkMk id="14" creationId="{725814E3-B97C-A686-6C3D-C0AC9DC530B5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6:40.405" v="72"/>
          <ac:inkMkLst>
            <pc:docMk/>
            <pc:sldMk cId="3710756319" sldId="257"/>
            <ac:inkMk id="15" creationId="{7DF0F55E-0384-EFA3-FF57-2DBBE8F5D411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6:40.405" v="71"/>
          <ac:inkMkLst>
            <pc:docMk/>
            <pc:sldMk cId="3710756319" sldId="257"/>
            <ac:inkMk id="16" creationId="{7487506B-38D9-E5B9-A424-8EBBAA334A10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6:40.405" v="70"/>
          <ac:inkMkLst>
            <pc:docMk/>
            <pc:sldMk cId="3710756319" sldId="257"/>
            <ac:inkMk id="17" creationId="{6070A0C3-0B41-1434-A769-EE841FF839A2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6:40.405" v="69"/>
          <ac:inkMkLst>
            <pc:docMk/>
            <pc:sldMk cId="3710756319" sldId="257"/>
            <ac:inkMk id="18" creationId="{516CC812-70C6-2281-120E-590FC45F38F8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6:40.405" v="68"/>
          <ac:inkMkLst>
            <pc:docMk/>
            <pc:sldMk cId="3710756319" sldId="257"/>
            <ac:inkMk id="19" creationId="{65CC8410-D598-2A54-492A-B10E1B633E80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7:44.628" v="99"/>
          <ac:inkMkLst>
            <pc:docMk/>
            <pc:sldMk cId="3710756319" sldId="257"/>
            <ac:inkMk id="20" creationId="{8FFCEF29-D7C3-B98E-0A3C-ADABDA721A7B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6:40.405" v="67"/>
          <ac:inkMkLst>
            <pc:docMk/>
            <pc:sldMk cId="3710756319" sldId="257"/>
            <ac:inkMk id="21" creationId="{C85F1948-906B-48D5-1ACE-0DE0BAE469C9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6:40.405" v="66"/>
          <ac:inkMkLst>
            <pc:docMk/>
            <pc:sldMk cId="3710756319" sldId="257"/>
            <ac:inkMk id="22" creationId="{08FCB626-DC52-926F-36D2-2593EE37EB15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6:50.124" v="85"/>
          <ac:inkMkLst>
            <pc:docMk/>
            <pc:sldMk cId="3710756319" sldId="257"/>
            <ac:inkMk id="23" creationId="{42A0502B-0EE4-D133-5F54-FD27E587E06A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6:47.609" v="84"/>
          <ac:inkMkLst>
            <pc:docMk/>
            <pc:sldMk cId="3710756319" sldId="257"/>
            <ac:inkMk id="24" creationId="{EB20E7D2-C565-A811-E761-7B096013AD9F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6:46.796" v="83"/>
          <ac:inkMkLst>
            <pc:docMk/>
            <pc:sldMk cId="3710756319" sldId="257"/>
            <ac:inkMk id="25" creationId="{ABB83D2D-C300-F519-3D92-D9F3BCD3B8C3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6:40.405" v="65"/>
          <ac:inkMkLst>
            <pc:docMk/>
            <pc:sldMk cId="3710756319" sldId="257"/>
            <ac:inkMk id="26" creationId="{3B2A084E-8F21-B74E-2786-CA09608341DF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6:46.796" v="82"/>
          <ac:inkMkLst>
            <pc:docMk/>
            <pc:sldMk cId="3710756319" sldId="257"/>
            <ac:inkMk id="27" creationId="{F6896D25-F87C-3C45-BEF2-CE2091C53124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6:40.405" v="64"/>
          <ac:inkMkLst>
            <pc:docMk/>
            <pc:sldMk cId="3710756319" sldId="257"/>
            <ac:inkMk id="28" creationId="{6051DFDC-C4B8-ACB5-E0A7-69922D4322B8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6:45.718" v="81"/>
          <ac:inkMkLst>
            <pc:docMk/>
            <pc:sldMk cId="3710756319" sldId="257"/>
            <ac:inkMk id="29" creationId="{0792FB64-EBF6-B7A9-8F59-CD0BFB776FB1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6:52.421" v="86"/>
          <ac:inkMkLst>
            <pc:docMk/>
            <pc:sldMk cId="3710756319" sldId="257"/>
            <ac:inkMk id="30" creationId="{EC2D09F9-C481-BD41-8F63-2A67FFE9B282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6:45.718" v="80"/>
          <ac:inkMkLst>
            <pc:docMk/>
            <pc:sldMk cId="3710756319" sldId="257"/>
            <ac:inkMk id="31" creationId="{049862E6-CF84-1DEA-12EB-A062B95CA210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6:52.765" v="87"/>
          <ac:inkMkLst>
            <pc:docMk/>
            <pc:sldMk cId="3710756319" sldId="257"/>
            <ac:inkMk id="32" creationId="{323B1645-B230-5638-9049-9DFF5509199B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7:48.394" v="132"/>
          <ac:inkMkLst>
            <pc:docMk/>
            <pc:sldMk cId="3710756319" sldId="257"/>
            <ac:inkMk id="33" creationId="{0BE0CDEB-49AF-E598-4C1E-8CA42C136070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7:56.723" v="175"/>
          <ac:inkMkLst>
            <pc:docMk/>
            <pc:sldMk cId="3710756319" sldId="257"/>
            <ac:inkMk id="34" creationId="{33672E2E-4EE8-64B3-6A77-8F4898C807FC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7:56.707" v="174"/>
          <ac:inkMkLst>
            <pc:docMk/>
            <pc:sldMk cId="3710756319" sldId="257"/>
            <ac:inkMk id="35" creationId="{BA025B26-E540-9B19-3498-3F87D839FCE1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7:44.628" v="98"/>
          <ac:inkMkLst>
            <pc:docMk/>
            <pc:sldMk cId="3710756319" sldId="257"/>
            <ac:inkMk id="36" creationId="{42335A43-A23B-3DA7-A4A1-DF19C2DF05EE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7:44.628" v="97"/>
          <ac:inkMkLst>
            <pc:docMk/>
            <pc:sldMk cId="3710756319" sldId="257"/>
            <ac:inkMk id="37" creationId="{A37EDC69-955B-9CA1-3E32-D94A52DC589A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7:44.628" v="96"/>
          <ac:inkMkLst>
            <pc:docMk/>
            <pc:sldMk cId="3710756319" sldId="257"/>
            <ac:inkMk id="38" creationId="{1349647A-65DD-D3B2-CCC7-49C797CFED1C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7:44.628" v="95"/>
          <ac:inkMkLst>
            <pc:docMk/>
            <pc:sldMk cId="3710756319" sldId="257"/>
            <ac:inkMk id="39" creationId="{64233116-1093-12BA-18B7-4037132AF6D2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7:48.394" v="131"/>
          <ac:inkMkLst>
            <pc:docMk/>
            <pc:sldMk cId="3710756319" sldId="257"/>
            <ac:inkMk id="40" creationId="{C7231BD5-9A74-A168-1A24-D2190352393F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7:48.394" v="130"/>
          <ac:inkMkLst>
            <pc:docMk/>
            <pc:sldMk cId="3710756319" sldId="257"/>
            <ac:inkMk id="41" creationId="{663DAF90-E9DA-AFC2-B90A-1D464BA1E0BE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7:48.394" v="129"/>
          <ac:inkMkLst>
            <pc:docMk/>
            <pc:sldMk cId="3710756319" sldId="257"/>
            <ac:inkMk id="42" creationId="{F364E298-C505-AE21-2223-59322AA0173F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7:48.394" v="128"/>
          <ac:inkMkLst>
            <pc:docMk/>
            <pc:sldMk cId="3710756319" sldId="257"/>
            <ac:inkMk id="43" creationId="{B07DB965-5D4E-CA31-1630-6F7CE49A4783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7:48.394" v="127"/>
          <ac:inkMkLst>
            <pc:docMk/>
            <pc:sldMk cId="3710756319" sldId="257"/>
            <ac:inkMk id="44" creationId="{245E7258-65F8-3183-7B8D-90FAF60E2F68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7:48.394" v="126"/>
          <ac:inkMkLst>
            <pc:docMk/>
            <pc:sldMk cId="3710756319" sldId="257"/>
            <ac:inkMk id="45" creationId="{7C909939-A6E3-5EB3-0C53-242EE1BD5AC8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7:48.394" v="125"/>
          <ac:inkMkLst>
            <pc:docMk/>
            <pc:sldMk cId="3710756319" sldId="257"/>
            <ac:inkMk id="46" creationId="{758F17A7-A93F-4892-D9FA-6D8F5C82ACF8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7:48.394" v="124"/>
          <ac:inkMkLst>
            <pc:docMk/>
            <pc:sldMk cId="3710756319" sldId="257"/>
            <ac:inkMk id="47" creationId="{C2F00359-30AA-1AAB-3E94-24B71CDCBAB3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7:48.394" v="123"/>
          <ac:inkMkLst>
            <pc:docMk/>
            <pc:sldMk cId="3710756319" sldId="257"/>
            <ac:inkMk id="48" creationId="{E7195850-976B-5D2B-7534-966E82597553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7:48.394" v="122"/>
          <ac:inkMkLst>
            <pc:docMk/>
            <pc:sldMk cId="3710756319" sldId="257"/>
            <ac:inkMk id="49" creationId="{92604653-5CAB-7551-FF69-16C68947E0BB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7:48.394" v="121"/>
          <ac:inkMkLst>
            <pc:docMk/>
            <pc:sldMk cId="3710756319" sldId="257"/>
            <ac:inkMk id="50" creationId="{75EE5B8D-F8DC-89A7-225A-177CA9A1F5A8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7:52.207" v="167"/>
          <ac:inkMkLst>
            <pc:docMk/>
            <pc:sldMk cId="3710756319" sldId="257"/>
            <ac:inkMk id="51" creationId="{F3F803A8-56C2-973D-162D-4A741732132A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7:48.394" v="120"/>
          <ac:inkMkLst>
            <pc:docMk/>
            <pc:sldMk cId="3710756319" sldId="257"/>
            <ac:inkMk id="52" creationId="{FEA3CDE4-482C-9C10-B399-B1826A0BF2F6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7:52.207" v="166"/>
          <ac:inkMkLst>
            <pc:docMk/>
            <pc:sldMk cId="3710756319" sldId="257"/>
            <ac:inkMk id="53" creationId="{4A5CDA54-A60C-5E64-CA38-220FD50F2431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7:48.394" v="119"/>
          <ac:inkMkLst>
            <pc:docMk/>
            <pc:sldMk cId="3710756319" sldId="257"/>
            <ac:inkMk id="54" creationId="{7904E1AD-8737-8BEC-06C1-22CAC0EEC639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7:48.394" v="118"/>
          <ac:inkMkLst>
            <pc:docMk/>
            <pc:sldMk cId="3710756319" sldId="257"/>
            <ac:inkMk id="55" creationId="{6D3B03D0-278C-65A0-41DD-237DB101178E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7:52.207" v="165"/>
          <ac:inkMkLst>
            <pc:docMk/>
            <pc:sldMk cId="3710756319" sldId="257"/>
            <ac:inkMk id="56" creationId="{7C93DDB0-33EC-D550-AC15-5A5B977C05CF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7:52.207" v="164"/>
          <ac:inkMkLst>
            <pc:docMk/>
            <pc:sldMk cId="3710756319" sldId="257"/>
            <ac:inkMk id="57" creationId="{C56C3793-E324-E811-0352-3BAFA9612D72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7:52.207" v="163"/>
          <ac:inkMkLst>
            <pc:docMk/>
            <pc:sldMk cId="3710756319" sldId="257"/>
            <ac:inkMk id="58" creationId="{D6D0859C-6527-9D4F-36F2-C7940EEBA11C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7:52.207" v="162"/>
          <ac:inkMkLst>
            <pc:docMk/>
            <pc:sldMk cId="3710756319" sldId="257"/>
            <ac:inkMk id="59" creationId="{833035CA-244F-01EE-B48D-BB40AF8D0D51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7:52.207" v="161"/>
          <ac:inkMkLst>
            <pc:docMk/>
            <pc:sldMk cId="3710756319" sldId="257"/>
            <ac:inkMk id="60" creationId="{BE9769E8-B437-8C27-69DC-611077AD36BB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7:52.207" v="160"/>
          <ac:inkMkLst>
            <pc:docMk/>
            <pc:sldMk cId="3710756319" sldId="257"/>
            <ac:inkMk id="61" creationId="{C2C854E0-4471-A3D7-14F3-7F6BD1182882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7:52.207" v="159"/>
          <ac:inkMkLst>
            <pc:docMk/>
            <pc:sldMk cId="3710756319" sldId="257"/>
            <ac:inkMk id="62" creationId="{C71C667B-9AD3-E7E4-8DFF-D08BF808C72B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7:52.207" v="158"/>
          <ac:inkMkLst>
            <pc:docMk/>
            <pc:sldMk cId="3710756319" sldId="257"/>
            <ac:inkMk id="63" creationId="{ADC5153C-9E08-1709-34C2-001EF1C5335D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7:52.207" v="157"/>
          <ac:inkMkLst>
            <pc:docMk/>
            <pc:sldMk cId="3710756319" sldId="257"/>
            <ac:inkMk id="64" creationId="{AB1D5CC0-82CF-27DD-0AC3-68D13344A854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7:52.207" v="156"/>
          <ac:inkMkLst>
            <pc:docMk/>
            <pc:sldMk cId="3710756319" sldId="257"/>
            <ac:inkMk id="65" creationId="{058726BA-CED4-82F0-A931-0D65AFD827FC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7:52.207" v="155"/>
          <ac:inkMkLst>
            <pc:docMk/>
            <pc:sldMk cId="3710756319" sldId="257"/>
            <ac:inkMk id="66" creationId="{464E6334-725E-19A2-B99E-C55D6C180EB6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7:52.207" v="154"/>
          <ac:inkMkLst>
            <pc:docMk/>
            <pc:sldMk cId="3710756319" sldId="257"/>
            <ac:inkMk id="67" creationId="{F84BAF91-A8C9-4C4D-7F03-518642468703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7:52.207" v="153"/>
          <ac:inkMkLst>
            <pc:docMk/>
            <pc:sldMk cId="3710756319" sldId="257"/>
            <ac:inkMk id="68" creationId="{A485A76B-58D6-1498-3B14-B58E688F2BF9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7:52.207" v="152"/>
          <ac:inkMkLst>
            <pc:docMk/>
            <pc:sldMk cId="3710756319" sldId="257"/>
            <ac:inkMk id="69" creationId="{F15E867B-E449-365F-A8A0-4DCC3CC640A3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9:21.214" v="221"/>
          <ac:inkMkLst>
            <pc:docMk/>
            <pc:sldMk cId="3710756319" sldId="257"/>
            <ac:inkMk id="70" creationId="{C017859B-F2EE-C545-8C25-27DA04193C8E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7:52.207" v="151"/>
          <ac:inkMkLst>
            <pc:docMk/>
            <pc:sldMk cId="3710756319" sldId="257"/>
            <ac:inkMk id="71" creationId="{F4091164-6EC1-3085-FE71-3534C4F7BCB5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7:53.285" v="169"/>
          <ac:inkMkLst>
            <pc:docMk/>
            <pc:sldMk cId="3710756319" sldId="257"/>
            <ac:inkMk id="72" creationId="{5AADDE7B-E767-28AD-AC3B-D292EC3F154B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7:52.207" v="150"/>
          <ac:inkMkLst>
            <pc:docMk/>
            <pc:sldMk cId="3710756319" sldId="257"/>
            <ac:inkMk id="73" creationId="{CCEA7CF2-1B3C-3B1A-9240-481FB7DF0DEF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9:27.323" v="254"/>
          <ac:inkMkLst>
            <pc:docMk/>
            <pc:sldMk cId="3710756319" sldId="257"/>
            <ac:inkMk id="74" creationId="{9D9E7561-A6AB-9064-4279-8105C8E2C290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7:56.707" v="173"/>
          <ac:inkMkLst>
            <pc:docMk/>
            <pc:sldMk cId="3710756319" sldId="257"/>
            <ac:inkMk id="75" creationId="{1A5B1AD3-D35D-1515-9B0D-A021D12556A6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7:56.707" v="172"/>
          <ac:inkMkLst>
            <pc:docMk/>
            <pc:sldMk cId="3710756319" sldId="257"/>
            <ac:inkMk id="76" creationId="{4C4524E2-FEA1-0C4C-6C49-601BFC2F914E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8:01.098" v="179"/>
          <ac:inkMkLst>
            <pc:docMk/>
            <pc:sldMk cId="3710756319" sldId="257"/>
            <ac:inkMk id="77" creationId="{9AE5056F-1791-0AE6-A0BA-6CEC17AF2BCF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8:01.098" v="178"/>
          <ac:inkMkLst>
            <pc:docMk/>
            <pc:sldMk cId="3710756319" sldId="257"/>
            <ac:inkMk id="78" creationId="{B0AFE6B6-BEA1-8E3B-BCBE-28255C6F5529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9:21.214" v="220"/>
          <ac:inkMkLst>
            <pc:docMk/>
            <pc:sldMk cId="3710756319" sldId="257"/>
            <ac:inkMk id="79" creationId="{B7681246-1CEF-6F76-0A4E-4DA9293BA5FE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8:02.630" v="184"/>
          <ac:inkMkLst>
            <pc:docMk/>
            <pc:sldMk cId="3710756319" sldId="257"/>
            <ac:inkMk id="80" creationId="{FF26DC38-73C0-A707-C961-112342BB0A32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8:02.630" v="183"/>
          <ac:inkMkLst>
            <pc:docMk/>
            <pc:sldMk cId="3710756319" sldId="257"/>
            <ac:inkMk id="81" creationId="{EB99D313-602F-D60D-97A0-EAFA6642DEF3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8:04.270" v="192"/>
          <ac:inkMkLst>
            <pc:docMk/>
            <pc:sldMk cId="3710756319" sldId="257"/>
            <ac:inkMk id="82" creationId="{DED2080B-017D-6E4A-DC42-F3FE250EB35F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8:04.270" v="191"/>
          <ac:inkMkLst>
            <pc:docMk/>
            <pc:sldMk cId="3710756319" sldId="257"/>
            <ac:inkMk id="83" creationId="{53C8CCB9-AA18-D2AC-DA93-BCB34F907AAC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9:28.417" v="257"/>
          <ac:inkMkLst>
            <pc:docMk/>
            <pc:sldMk cId="3710756319" sldId="257"/>
            <ac:inkMk id="84" creationId="{2B63E867-5FFC-93AC-1DE5-D85DFE7261B2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9:21.214" v="219"/>
          <ac:inkMkLst>
            <pc:docMk/>
            <pc:sldMk cId="3710756319" sldId="257"/>
            <ac:inkMk id="85" creationId="{7D0A757C-717A-0D33-37AD-3C42176DC181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9:21.214" v="218"/>
          <ac:inkMkLst>
            <pc:docMk/>
            <pc:sldMk cId="3710756319" sldId="257"/>
            <ac:inkMk id="86" creationId="{098BB774-EC54-CA6E-A5A6-744EE7347B5E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8:17.053" v="194"/>
          <ac:inkMkLst>
            <pc:docMk/>
            <pc:sldMk cId="3710756319" sldId="257"/>
            <ac:inkMk id="87" creationId="{8DF8EEF8-529D-7D07-12BE-7CA8DD4F7B15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9:12.525" v="200"/>
          <ac:inkMkLst>
            <pc:docMk/>
            <pc:sldMk cId="3710756319" sldId="257"/>
            <ac:inkMk id="88" creationId="{65D8BBB5-FBEF-CC28-A999-7C71F9A9EA1F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9:09.385" v="199"/>
          <ac:inkMkLst>
            <pc:docMk/>
            <pc:sldMk cId="3710756319" sldId="257"/>
            <ac:inkMk id="89" creationId="{4BB60248-9307-DF7B-0141-942B7C0A80BF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9:19.354" v="204"/>
          <ac:inkMkLst>
            <pc:docMk/>
            <pc:sldMk cId="3710756319" sldId="257"/>
            <ac:inkMk id="90" creationId="{BF6D242B-0C3A-D815-7EC7-24E0B990B975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9:21.214" v="217"/>
          <ac:inkMkLst>
            <pc:docMk/>
            <pc:sldMk cId="3710756319" sldId="257"/>
            <ac:inkMk id="91" creationId="{835B3F1D-9547-D446-CA16-1B265FA99F2E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9:19.354" v="203"/>
          <ac:inkMkLst>
            <pc:docMk/>
            <pc:sldMk cId="3710756319" sldId="257"/>
            <ac:inkMk id="92" creationId="{411726E3-F06A-BC1B-EDD9-C168116828C3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9:21.214" v="216"/>
          <ac:inkMkLst>
            <pc:docMk/>
            <pc:sldMk cId="3710756319" sldId="257"/>
            <ac:inkMk id="93" creationId="{D1E0E807-5C99-12AA-174A-72BEA6D6DF41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9:21.214" v="215"/>
          <ac:inkMkLst>
            <pc:docMk/>
            <pc:sldMk cId="3710756319" sldId="257"/>
            <ac:inkMk id="94" creationId="{24204EB5-CB7C-E816-1B3B-4AFC8197543A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9:21.214" v="214"/>
          <ac:inkMkLst>
            <pc:docMk/>
            <pc:sldMk cId="3710756319" sldId="257"/>
            <ac:inkMk id="95" creationId="{801C4106-36B2-F488-E83A-F17039725107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9:21.214" v="213"/>
          <ac:inkMkLst>
            <pc:docMk/>
            <pc:sldMk cId="3710756319" sldId="257"/>
            <ac:inkMk id="96" creationId="{A4469B32-272D-F514-5C83-A6E3B9EC1FCA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9:21.214" v="212"/>
          <ac:inkMkLst>
            <pc:docMk/>
            <pc:sldMk cId="3710756319" sldId="257"/>
            <ac:inkMk id="97" creationId="{14C3E7DE-FA72-1A44-C97B-90F02676C439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9:21.214" v="211"/>
          <ac:inkMkLst>
            <pc:docMk/>
            <pc:sldMk cId="3710756319" sldId="257"/>
            <ac:inkMk id="98" creationId="{8AACD779-9A5A-93F5-6398-0EB8C4F96EDB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9:22.339" v="242"/>
          <ac:inkMkLst>
            <pc:docMk/>
            <pc:sldMk cId="3710756319" sldId="257"/>
            <ac:inkMk id="99" creationId="{589A5824-3522-765A-53F2-5FCBDC76A549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9:22.339" v="241"/>
          <ac:inkMkLst>
            <pc:docMk/>
            <pc:sldMk cId="3710756319" sldId="257"/>
            <ac:inkMk id="100" creationId="{0E01C710-65C7-829F-0284-63EBAF786F96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9:22.339" v="240"/>
          <ac:inkMkLst>
            <pc:docMk/>
            <pc:sldMk cId="3710756319" sldId="257"/>
            <ac:inkMk id="101" creationId="{FF7FC508-73C3-E36E-11C1-82CACC2D5C6D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9:22.339" v="239"/>
          <ac:inkMkLst>
            <pc:docMk/>
            <pc:sldMk cId="3710756319" sldId="257"/>
            <ac:inkMk id="102" creationId="{F2CC4C8F-0343-17F1-992C-C3EA823FA30E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9:22.339" v="238"/>
          <ac:inkMkLst>
            <pc:docMk/>
            <pc:sldMk cId="3710756319" sldId="257"/>
            <ac:inkMk id="103" creationId="{6332F897-0EAC-360A-0744-FDF6365F34F2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9:22.339" v="237"/>
          <ac:inkMkLst>
            <pc:docMk/>
            <pc:sldMk cId="3710756319" sldId="257"/>
            <ac:inkMk id="104" creationId="{0F53C5EA-B444-6A12-8B42-1910BBF2ED3B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9:22.339" v="236"/>
          <ac:inkMkLst>
            <pc:docMk/>
            <pc:sldMk cId="3710756319" sldId="257"/>
            <ac:inkMk id="105" creationId="{674C846E-3F0A-A96B-7BE7-7327420E4A2D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9:22.339" v="235"/>
          <ac:inkMkLst>
            <pc:docMk/>
            <pc:sldMk cId="3710756319" sldId="257"/>
            <ac:inkMk id="106" creationId="{4F8FC42A-3C39-9F16-1155-4AE0E019637D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9:22.339" v="234"/>
          <ac:inkMkLst>
            <pc:docMk/>
            <pc:sldMk cId="3710756319" sldId="257"/>
            <ac:inkMk id="107" creationId="{74A586DA-B466-55D6-368F-FDA2C6A0AD3A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9:22.339" v="233"/>
          <ac:inkMkLst>
            <pc:docMk/>
            <pc:sldMk cId="3710756319" sldId="257"/>
            <ac:inkMk id="108" creationId="{773944A8-ABFB-A6CF-F7F8-FE9F84B7B701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9:22.339" v="232"/>
          <ac:inkMkLst>
            <pc:docMk/>
            <pc:sldMk cId="3710756319" sldId="257"/>
            <ac:inkMk id="109" creationId="{2D59722D-E151-F549-CDE1-D5B471948FB7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9:30.824" v="261"/>
          <ac:inkMkLst>
            <pc:docMk/>
            <pc:sldMk cId="3710756319" sldId="257"/>
            <ac:inkMk id="110" creationId="{51BFB620-8396-3C5E-0EE3-23FEFAE0CEF8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9:30.824" v="260"/>
          <ac:inkMkLst>
            <pc:docMk/>
            <pc:sldMk cId="3710756319" sldId="257"/>
            <ac:inkMk id="111" creationId="{C3DC0D1F-2860-CDC6-A2DE-19D58125087B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9:28.417" v="256"/>
          <ac:inkMkLst>
            <pc:docMk/>
            <pc:sldMk cId="3710756319" sldId="257"/>
            <ac:inkMk id="112" creationId="{2E85B626-6A1E-AF9F-8B57-022D2E055333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9:30.824" v="259"/>
          <ac:inkMkLst>
            <pc:docMk/>
            <pc:sldMk cId="3710756319" sldId="257"/>
            <ac:inkMk id="113" creationId="{FE632A1F-BD2A-2976-57E9-9243A7CD1661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9:30.824" v="258"/>
          <ac:inkMkLst>
            <pc:docMk/>
            <pc:sldMk cId="3710756319" sldId="257"/>
            <ac:inkMk id="114" creationId="{795D9E84-8B50-37B5-173A-ED31CAC56756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9:25.964" v="252"/>
          <ac:inkMkLst>
            <pc:docMk/>
            <pc:sldMk cId="3710756319" sldId="257"/>
            <ac:inkMk id="115" creationId="{591715FD-3293-78FA-0A1D-0767DD1087EE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9:31.621" v="262"/>
          <ac:inkMkLst>
            <pc:docMk/>
            <pc:sldMk cId="3710756319" sldId="257"/>
            <ac:inkMk id="116" creationId="{BF21CD6C-7DF2-D68B-1B6A-7E658A692561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9:27.323" v="253"/>
          <ac:inkMkLst>
            <pc:docMk/>
            <pc:sldMk cId="3710756319" sldId="257"/>
            <ac:inkMk id="117" creationId="{3C1D96FD-AF7E-8C2C-813A-0A216C6E8DD1}"/>
          </ac:inkMkLst>
        </pc:inkChg>
        <pc:inkChg chg="add del">
          <ac:chgData name="フクダ　アヤメ" userId="S::5550661@school.city.osaka.jp::18d5fe87-f8dc-4664-9042-0682aa65c069" providerId="AD" clId="Web-{3000B1E6-5EF6-456F-B84E-D4304FF56F4C}" dt="2024-02-21T05:59:28.417" v="255"/>
          <ac:inkMkLst>
            <pc:docMk/>
            <pc:sldMk cId="3710756319" sldId="257"/>
            <ac:inkMk id="118" creationId="{36A0CBDE-A172-ADBC-CC39-693CA7B3F6AB}"/>
          </ac:inkMkLst>
        </pc:inkChg>
      </pc:sldChg>
    </pc:docChg>
  </pc:docChgLst>
  <pc:docChgLst>
    <pc:chgData name="マエダ　リオ" userId="S::8369253@school.city.osaka.jp::7ca6b419-ef6b-4cac-876d-c983027730e3" providerId="AD" clId="Web-{8818E706-2B97-4319-9F98-7C8B0A81E609}"/>
    <pc:docChg chg="modSld">
      <pc:chgData name="マエダ　リオ" userId="S::8369253@school.city.osaka.jp::7ca6b419-ef6b-4cac-876d-c983027730e3" providerId="AD" clId="Web-{8818E706-2B97-4319-9F98-7C8B0A81E609}" dt="2024-03-05T00:36:20.174" v="18" actId="1076"/>
      <pc:docMkLst>
        <pc:docMk/>
      </pc:docMkLst>
      <pc:sldChg chg="addSp delSp modSp addAnim">
        <pc:chgData name="マエダ　リオ" userId="S::8369253@school.city.osaka.jp::7ca6b419-ef6b-4cac-876d-c983027730e3" providerId="AD" clId="Web-{8818E706-2B97-4319-9F98-7C8B0A81E609}" dt="2024-03-05T00:36:20.174" v="18" actId="1076"/>
        <pc:sldMkLst>
          <pc:docMk/>
          <pc:sldMk cId="2770309106" sldId="273"/>
        </pc:sldMkLst>
        <pc:spChg chg="del">
          <ac:chgData name="マエダ　リオ" userId="S::8369253@school.city.osaka.jp::7ca6b419-ef6b-4cac-876d-c983027730e3" providerId="AD" clId="Web-{8818E706-2B97-4319-9F98-7C8B0A81E609}" dt="2024-03-05T00:33:17.433" v="2"/>
          <ac:spMkLst>
            <pc:docMk/>
            <pc:sldMk cId="2770309106" sldId="273"/>
            <ac:spMk id="13" creationId="{01B83968-5755-D74D-C2AE-DDCD2A7B1A2D}"/>
          </ac:spMkLst>
        </pc:spChg>
        <pc:picChg chg="add del mod">
          <ac:chgData name="マエダ　リオ" userId="S::8369253@school.city.osaka.jp::7ca6b419-ef6b-4cac-876d-c983027730e3" providerId="AD" clId="Web-{8818E706-2B97-4319-9F98-7C8B0A81E609}" dt="2024-03-05T00:34:11.950" v="5"/>
          <ac:picMkLst>
            <pc:docMk/>
            <pc:sldMk cId="2770309106" sldId="273"/>
            <ac:picMk id="4" creationId="{5E09A719-7695-D556-8CE4-FBBA841C7F88}"/>
          </ac:picMkLst>
        </pc:picChg>
        <pc:picChg chg="add del mod">
          <ac:chgData name="マエダ　リオ" userId="S::8369253@school.city.osaka.jp::7ca6b419-ef6b-4cac-876d-c983027730e3" providerId="AD" clId="Web-{8818E706-2B97-4319-9F98-7C8B0A81E609}" dt="2024-03-05T00:34:22.279" v="7"/>
          <ac:picMkLst>
            <pc:docMk/>
            <pc:sldMk cId="2770309106" sldId="273"/>
            <ac:picMk id="10" creationId="{E139A37A-3B73-E1AC-30DC-8FC2806AC82F}"/>
          </ac:picMkLst>
        </pc:picChg>
        <pc:picChg chg="del">
          <ac:chgData name="マエダ　リオ" userId="S::8369253@school.city.osaka.jp::7ca6b419-ef6b-4cac-876d-c983027730e3" providerId="AD" clId="Web-{8818E706-2B97-4319-9F98-7C8B0A81E609}" dt="2024-03-05T00:33:15.183" v="1"/>
          <ac:picMkLst>
            <pc:docMk/>
            <pc:sldMk cId="2770309106" sldId="273"/>
            <ac:picMk id="12" creationId="{E0BDA9AF-7807-4E70-CA09-EBFFE9FE9438}"/>
          </ac:picMkLst>
        </pc:picChg>
        <pc:picChg chg="add mod">
          <ac:chgData name="マエダ　リオ" userId="S::8369253@school.city.osaka.jp::7ca6b419-ef6b-4cac-876d-c983027730e3" providerId="AD" clId="Web-{8818E706-2B97-4319-9F98-7C8B0A81E609}" dt="2024-03-05T00:35:23.500" v="10" actId="14100"/>
          <ac:picMkLst>
            <pc:docMk/>
            <pc:sldMk cId="2770309106" sldId="273"/>
            <ac:picMk id="14" creationId="{96B741C0-19E5-3E14-390D-BC91F88C4AFC}"/>
          </ac:picMkLst>
        </pc:picChg>
        <pc:picChg chg="add mod">
          <ac:chgData name="マエダ　リオ" userId="S::8369253@school.city.osaka.jp::7ca6b419-ef6b-4cac-876d-c983027730e3" providerId="AD" clId="Web-{8818E706-2B97-4319-9F98-7C8B0A81E609}" dt="2024-03-05T00:36:20.174" v="18" actId="1076"/>
          <ac:picMkLst>
            <pc:docMk/>
            <pc:sldMk cId="2770309106" sldId="273"/>
            <ac:picMk id="15" creationId="{D25A1F8A-45E2-1F4D-2529-87A7DE4F540B}"/>
          </ac:picMkLst>
        </pc:picChg>
      </pc:sldChg>
    </pc:docChg>
  </pc:docChgLst>
  <pc:docChgLst>
    <pc:chgData name="フクダ　アヤメ" userId="S::5550661@school.city.osaka.jp::18d5fe87-f8dc-4664-9042-0682aa65c069" providerId="AD" clId="Web-{021BC5D6-7CF9-4E87-97E5-A5D6414C4B61}"/>
    <pc:docChg chg="modSld">
      <pc:chgData name="フクダ　アヤメ" userId="S::5550661@school.city.osaka.jp::18d5fe87-f8dc-4664-9042-0682aa65c069" providerId="AD" clId="Web-{021BC5D6-7CF9-4E87-97E5-A5D6414C4B61}" dt="2024-03-06T06:20:00.492" v="63" actId="20577"/>
      <pc:docMkLst>
        <pc:docMk/>
      </pc:docMkLst>
      <pc:sldChg chg="modSp">
        <pc:chgData name="フクダ　アヤメ" userId="S::5550661@school.city.osaka.jp::18d5fe87-f8dc-4664-9042-0682aa65c069" providerId="AD" clId="Web-{021BC5D6-7CF9-4E87-97E5-A5D6414C4B61}" dt="2024-03-06T06:20:00.492" v="63" actId="20577"/>
        <pc:sldMkLst>
          <pc:docMk/>
          <pc:sldMk cId="1953777145" sldId="274"/>
        </pc:sldMkLst>
        <pc:spChg chg="mod">
          <ac:chgData name="フクダ　アヤメ" userId="S::5550661@school.city.osaka.jp::18d5fe87-f8dc-4664-9042-0682aa65c069" providerId="AD" clId="Web-{021BC5D6-7CF9-4E87-97E5-A5D6414C4B61}" dt="2024-03-06T06:19:02.741" v="58" actId="20577"/>
          <ac:spMkLst>
            <pc:docMk/>
            <pc:sldMk cId="1953777145" sldId="274"/>
            <ac:spMk id="7" creationId="{A92FDA14-2E2E-6BEF-D305-6D862A9B7E7A}"/>
          </ac:spMkLst>
        </pc:spChg>
        <pc:spChg chg="mod">
          <ac:chgData name="フクダ　アヤメ" userId="S::5550661@school.city.osaka.jp::18d5fe87-f8dc-4664-9042-0682aa65c069" providerId="AD" clId="Web-{021BC5D6-7CF9-4E87-97E5-A5D6414C4B61}" dt="2024-03-06T06:20:00.492" v="63" actId="20577"/>
          <ac:spMkLst>
            <pc:docMk/>
            <pc:sldMk cId="1953777145" sldId="274"/>
            <ac:spMk id="8" creationId="{74998D9F-84B6-412F-F621-366BE8DD0DE7}"/>
          </ac:spMkLst>
        </pc:spChg>
      </pc:sldChg>
    </pc:docChg>
  </pc:docChgLst>
  <pc:docChgLst>
    <pc:chgData name="ソノダ　チエ" userId="S::9800557@school.city.osaka.jp::934d6929-f29b-40e4-b30c-26dd5a61412d" providerId="AD" clId="Web-{3E784DB6-850D-455C-AAEC-CEA80D7F7BB1}"/>
    <pc:docChg chg="addSld delSld modSld">
      <pc:chgData name="ソノダ　チエ" userId="S::9800557@school.city.osaka.jp::934d6929-f29b-40e4-b30c-26dd5a61412d" providerId="AD" clId="Web-{3E784DB6-850D-455C-AAEC-CEA80D7F7BB1}" dt="2024-03-06T06:36:00.499" v="152" actId="20577"/>
      <pc:docMkLst>
        <pc:docMk/>
      </pc:docMkLst>
      <pc:sldChg chg="addSp modSp addAnim delAnim">
        <pc:chgData name="ソノダ　チエ" userId="S::9800557@school.city.osaka.jp::934d6929-f29b-40e4-b30c-26dd5a61412d" providerId="AD" clId="Web-{3E784DB6-850D-455C-AAEC-CEA80D7F7BB1}" dt="2024-03-06T06:36:00.499" v="152" actId="20577"/>
        <pc:sldMkLst>
          <pc:docMk/>
          <pc:sldMk cId="2382661566" sldId="260"/>
        </pc:sldMkLst>
        <pc:spChg chg="mod">
          <ac:chgData name="ソノダ　チエ" userId="S::9800557@school.city.osaka.jp::934d6929-f29b-40e4-b30c-26dd5a61412d" providerId="AD" clId="Web-{3E784DB6-850D-455C-AAEC-CEA80D7F7BB1}" dt="2024-03-06T06:17:00.590" v="53" actId="20577"/>
          <ac:spMkLst>
            <pc:docMk/>
            <pc:sldMk cId="2382661566" sldId="260"/>
            <ac:spMk id="3" creationId="{F61926DC-EAB0-3E37-DFF6-2E24AA9FA864}"/>
          </ac:spMkLst>
        </pc:spChg>
        <pc:spChg chg="add mod">
          <ac:chgData name="ソノダ　チエ" userId="S::9800557@school.city.osaka.jp::934d6929-f29b-40e4-b30c-26dd5a61412d" providerId="AD" clId="Web-{3E784DB6-850D-455C-AAEC-CEA80D7F7BB1}" dt="2024-03-06T06:36:00.499" v="152" actId="20577"/>
          <ac:spMkLst>
            <pc:docMk/>
            <pc:sldMk cId="2382661566" sldId="260"/>
            <ac:spMk id="5" creationId="{E477EC7B-C17E-6754-729F-6F17BA180816}"/>
          </ac:spMkLst>
        </pc:spChg>
        <pc:picChg chg="mod">
          <ac:chgData name="ソノダ　チエ" userId="S::9800557@school.city.osaka.jp::934d6929-f29b-40e4-b30c-26dd5a61412d" providerId="AD" clId="Web-{3E784DB6-850D-455C-AAEC-CEA80D7F7BB1}" dt="2024-03-06T06:17:21.903" v="56" actId="14100"/>
          <ac:picMkLst>
            <pc:docMk/>
            <pc:sldMk cId="2382661566" sldId="260"/>
            <ac:picMk id="4" creationId="{4E9E9F56-910C-CED0-3ECC-8151BFB9504E}"/>
          </ac:picMkLst>
        </pc:picChg>
      </pc:sldChg>
      <pc:sldChg chg="modSp addAnim">
        <pc:chgData name="ソノダ　チエ" userId="S::9800557@school.city.osaka.jp::934d6929-f29b-40e4-b30c-26dd5a61412d" providerId="AD" clId="Web-{3E784DB6-850D-455C-AAEC-CEA80D7F7BB1}" dt="2024-03-06T05:46:52.816" v="9" actId="1076"/>
        <pc:sldMkLst>
          <pc:docMk/>
          <pc:sldMk cId="4192401311" sldId="262"/>
        </pc:sldMkLst>
        <pc:spChg chg="mod">
          <ac:chgData name="ソノダ　チエ" userId="S::9800557@school.city.osaka.jp::934d6929-f29b-40e4-b30c-26dd5a61412d" providerId="AD" clId="Web-{3E784DB6-850D-455C-AAEC-CEA80D7F7BB1}" dt="2024-03-06T05:46:52.816" v="9" actId="1076"/>
          <ac:spMkLst>
            <pc:docMk/>
            <pc:sldMk cId="4192401311" sldId="262"/>
            <ac:spMk id="3" creationId="{8B34F2A7-5DBC-C283-5D8C-6001246FA9A1}"/>
          </ac:spMkLst>
        </pc:spChg>
      </pc:sldChg>
      <pc:sldChg chg="new del">
        <pc:chgData name="ソノダ　チエ" userId="S::9800557@school.city.osaka.jp::934d6929-f29b-40e4-b30c-26dd5a61412d" providerId="AD" clId="Web-{3E784DB6-850D-455C-AAEC-CEA80D7F7BB1}" dt="2024-03-06T05:43:31.043" v="4"/>
        <pc:sldMkLst>
          <pc:docMk/>
          <pc:sldMk cId="3629858843" sldId="276"/>
        </pc:sldMkLst>
      </pc:sldChg>
      <pc:sldChg chg="new del">
        <pc:chgData name="ソノダ　チエ" userId="S::9800557@school.city.osaka.jp::934d6929-f29b-40e4-b30c-26dd5a61412d" providerId="AD" clId="Web-{3E784DB6-850D-455C-AAEC-CEA80D7F7BB1}" dt="2024-03-06T05:43:35.043" v="5"/>
        <pc:sldMkLst>
          <pc:docMk/>
          <pc:sldMk cId="787565593" sldId="277"/>
        </pc:sldMkLst>
      </pc:sldChg>
    </pc:docChg>
  </pc:docChgLst>
  <pc:docChgLst>
    <pc:chgData clId="Web-{80C2C62E-7349-4FDA-856B-9495AB69B53F}"/>
    <pc:docChg chg="addSld">
      <pc:chgData name="" userId="" providerId="" clId="Web-{80C2C62E-7349-4FDA-856B-9495AB69B53F}" dt="2024-03-07T05:57:54.254" v="0"/>
      <pc:docMkLst>
        <pc:docMk/>
      </pc:docMkLst>
      <pc:sldChg chg="new">
        <pc:chgData name="" userId="" providerId="" clId="Web-{80C2C62E-7349-4FDA-856B-9495AB69B53F}" dt="2024-03-07T05:57:54.254" v="0"/>
        <pc:sldMkLst>
          <pc:docMk/>
          <pc:sldMk cId="1118056298" sldId="277"/>
        </pc:sldMkLst>
      </pc:sldChg>
    </pc:docChg>
  </pc:docChgLst>
  <pc:docChgLst>
    <pc:chgData name="フクダ　アヤメ" userId="S::5550661@school.city.osaka.jp::18d5fe87-f8dc-4664-9042-0682aa65c069" providerId="AD" clId="Web-{CF6499FA-35DA-4235-8C0D-02AD5264E09E}"/>
    <pc:docChg chg="modSld">
      <pc:chgData name="フクダ　アヤメ" userId="S::5550661@school.city.osaka.jp::18d5fe87-f8dc-4664-9042-0682aa65c069" providerId="AD" clId="Web-{CF6499FA-35DA-4235-8C0D-02AD5264E09E}" dt="2024-02-29T05:56:26.899" v="6" actId="20577"/>
      <pc:docMkLst>
        <pc:docMk/>
      </pc:docMkLst>
      <pc:sldChg chg="addSp modSp">
        <pc:chgData name="フクダ　アヤメ" userId="S::5550661@school.city.osaka.jp::18d5fe87-f8dc-4664-9042-0682aa65c069" providerId="AD" clId="Web-{CF6499FA-35DA-4235-8C0D-02AD5264E09E}" dt="2024-02-29T05:56:26.899" v="6" actId="20577"/>
        <pc:sldMkLst>
          <pc:docMk/>
          <pc:sldMk cId="3710756319" sldId="257"/>
        </pc:sldMkLst>
        <pc:spChg chg="add mod">
          <ac:chgData name="フクダ　アヤメ" userId="S::5550661@school.city.osaka.jp::18d5fe87-f8dc-4664-9042-0682aa65c069" providerId="AD" clId="Web-{CF6499FA-35DA-4235-8C0D-02AD5264E09E}" dt="2024-02-29T05:56:26.899" v="6" actId="20577"/>
          <ac:spMkLst>
            <pc:docMk/>
            <pc:sldMk cId="3710756319" sldId="257"/>
            <ac:spMk id="5" creationId="{3BCA460D-AE56-C4C1-067E-DBB07DA3DD96}"/>
          </ac:spMkLst>
        </pc:spChg>
      </pc:sldChg>
    </pc:docChg>
  </pc:docChgLst>
  <pc:docChgLst>
    <pc:chgData name="フクダ　アヤメ" userId="S::5550661@school.city.osaka.jp::18d5fe87-f8dc-4664-9042-0682aa65c069" providerId="AD" clId="Web-{11034F49-6499-4F0B-82C1-A8C86CF2B295}"/>
    <pc:docChg chg="modSld">
      <pc:chgData name="フクダ　アヤメ" userId="S::5550661@school.city.osaka.jp::18d5fe87-f8dc-4664-9042-0682aa65c069" providerId="AD" clId="Web-{11034F49-6499-4F0B-82C1-A8C86CF2B295}" dt="2024-03-05T05:59:24.175" v="71" actId="1076"/>
      <pc:docMkLst>
        <pc:docMk/>
      </pc:docMkLst>
      <pc:sldChg chg="addSp delSp modSp">
        <pc:chgData name="フクダ　アヤメ" userId="S::5550661@school.city.osaka.jp::18d5fe87-f8dc-4664-9042-0682aa65c069" providerId="AD" clId="Web-{11034F49-6499-4F0B-82C1-A8C86CF2B295}" dt="2024-03-05T05:59:24.175" v="71" actId="1076"/>
        <pc:sldMkLst>
          <pc:docMk/>
          <pc:sldMk cId="1953777145" sldId="274"/>
        </pc:sldMkLst>
        <pc:spChg chg="del mod">
          <ac:chgData name="フクダ　アヤメ" userId="S::5550661@school.city.osaka.jp::18d5fe87-f8dc-4664-9042-0682aa65c069" providerId="AD" clId="Web-{11034F49-6499-4F0B-82C1-A8C86CF2B295}" dt="2024-03-05T05:52:03.789" v="20"/>
          <ac:spMkLst>
            <pc:docMk/>
            <pc:sldMk cId="1953777145" sldId="274"/>
            <ac:spMk id="3" creationId="{6BD42FE9-5366-EA1D-7927-0C17B4628C32}"/>
          </ac:spMkLst>
        </pc:spChg>
        <pc:spChg chg="add del mod">
          <ac:chgData name="フクダ　アヤメ" userId="S::5550661@school.city.osaka.jp::18d5fe87-f8dc-4664-9042-0682aa65c069" providerId="AD" clId="Web-{11034F49-6499-4F0B-82C1-A8C86CF2B295}" dt="2024-03-05T05:52:35.118" v="22"/>
          <ac:spMkLst>
            <pc:docMk/>
            <pc:sldMk cId="1953777145" sldId="274"/>
            <ac:spMk id="6" creationId="{A49AD9A6-06E6-359A-F8C7-255544983235}"/>
          </ac:spMkLst>
        </pc:spChg>
        <pc:spChg chg="add mod">
          <ac:chgData name="フクダ　アヤメ" userId="S::5550661@school.city.osaka.jp::18d5fe87-f8dc-4664-9042-0682aa65c069" providerId="AD" clId="Web-{11034F49-6499-4F0B-82C1-A8C86CF2B295}" dt="2024-03-05T05:54:50.996" v="48" actId="20577"/>
          <ac:spMkLst>
            <pc:docMk/>
            <pc:sldMk cId="1953777145" sldId="274"/>
            <ac:spMk id="7" creationId="{A92FDA14-2E2E-6BEF-D305-6D862A9B7E7A}"/>
          </ac:spMkLst>
        </pc:spChg>
        <pc:spChg chg="add mod">
          <ac:chgData name="フクダ　アヤメ" userId="S::5550661@school.city.osaka.jp::18d5fe87-f8dc-4664-9042-0682aa65c069" providerId="AD" clId="Web-{11034F49-6499-4F0B-82C1-A8C86CF2B295}" dt="2024-03-05T05:58:01.236" v="62" actId="20577"/>
          <ac:spMkLst>
            <pc:docMk/>
            <pc:sldMk cId="1953777145" sldId="274"/>
            <ac:spMk id="8" creationId="{74998D9F-84B6-412F-F621-366BE8DD0DE7}"/>
          </ac:spMkLst>
        </pc:spChg>
        <pc:picChg chg="mod">
          <ac:chgData name="フクダ　アヤメ" userId="S::5550661@school.city.osaka.jp::18d5fe87-f8dc-4664-9042-0682aa65c069" providerId="AD" clId="Web-{11034F49-6499-4F0B-82C1-A8C86CF2B295}" dt="2024-03-05T05:50:36.881" v="18" actId="14100"/>
          <ac:picMkLst>
            <pc:docMk/>
            <pc:sldMk cId="1953777145" sldId="274"/>
            <ac:picMk id="5" creationId="{04BC1A8D-23AD-13BB-5433-EC954340E52D}"/>
          </ac:picMkLst>
        </pc:picChg>
        <pc:picChg chg="add mod">
          <ac:chgData name="フクダ　アヤメ" userId="S::5550661@school.city.osaka.jp::18d5fe87-f8dc-4664-9042-0682aa65c069" providerId="AD" clId="Web-{11034F49-6499-4F0B-82C1-A8C86CF2B295}" dt="2024-03-05T05:59:24.175" v="71" actId="1076"/>
          <ac:picMkLst>
            <pc:docMk/>
            <pc:sldMk cId="1953777145" sldId="274"/>
            <ac:picMk id="9" creationId="{BEE8C738-037C-012E-668A-67E5EC52EA27}"/>
          </ac:picMkLst>
        </pc:picChg>
      </pc:sldChg>
    </pc:docChg>
  </pc:docChgLst>
  <pc:docChgLst>
    <pc:chgData name="オモテ　ハルト" userId="S::6029364@school.city.osaka.jp::72cfa6c4-7e42-4da6-964e-c8e07a7318b0" providerId="AD" clId="Web-{A6A86657-5CA6-46AF-AC6A-F36B1F288EEB}"/>
    <pc:docChg chg="modSld">
      <pc:chgData name="オモテ　ハルト" userId="S::6029364@school.city.osaka.jp::72cfa6c4-7e42-4da6-964e-c8e07a7318b0" providerId="AD" clId="Web-{A6A86657-5CA6-46AF-AC6A-F36B1F288EEB}" dt="2024-03-11T05:52:27.525" v="17" actId="20577"/>
      <pc:docMkLst>
        <pc:docMk/>
      </pc:docMkLst>
      <pc:sldChg chg="modSp">
        <pc:chgData name="オモテ　ハルト" userId="S::6029364@school.city.osaka.jp::72cfa6c4-7e42-4da6-964e-c8e07a7318b0" providerId="AD" clId="Web-{A6A86657-5CA6-46AF-AC6A-F36B1F288EEB}" dt="2024-03-11T05:52:27.525" v="17" actId="20577"/>
        <pc:sldMkLst>
          <pc:docMk/>
          <pc:sldMk cId="2054821078" sldId="258"/>
        </pc:sldMkLst>
        <pc:spChg chg="mod">
          <ac:chgData name="オモテ　ハルト" userId="S::6029364@school.city.osaka.jp::72cfa6c4-7e42-4da6-964e-c8e07a7318b0" providerId="AD" clId="Web-{A6A86657-5CA6-46AF-AC6A-F36B1F288EEB}" dt="2024-03-11T05:52:27.525" v="17" actId="20577"/>
          <ac:spMkLst>
            <pc:docMk/>
            <pc:sldMk cId="2054821078" sldId="258"/>
            <ac:spMk id="4" creationId="{6FF32795-62F5-4A6C-98F4-A0F1FE0220D8}"/>
          </ac:spMkLst>
        </pc:spChg>
      </pc:sldChg>
    </pc:docChg>
  </pc:docChgLst>
  <pc:docChgLst>
    <pc:chgData name="ソノダ　チエ" userId="S::9800557@school.city.osaka.jp::934d6929-f29b-40e4-b30c-26dd5a61412d" providerId="AD" clId="Web-{275DFE2C-BE30-49C5-BE9A-61D83F9A343E}"/>
    <pc:docChg chg="modSld">
      <pc:chgData name="ソノダ　チエ" userId="S::9800557@school.city.osaka.jp::934d6929-f29b-40e4-b30c-26dd5a61412d" providerId="AD" clId="Web-{275DFE2C-BE30-49C5-BE9A-61D83F9A343E}" dt="2024-03-05T05:52:23.699" v="44"/>
      <pc:docMkLst>
        <pc:docMk/>
      </pc:docMkLst>
      <pc:sldChg chg="delSp modSp">
        <pc:chgData name="ソノダ　チエ" userId="S::9800557@school.city.osaka.jp::934d6929-f29b-40e4-b30c-26dd5a61412d" providerId="AD" clId="Web-{275DFE2C-BE30-49C5-BE9A-61D83F9A343E}" dt="2024-03-05T05:52:23.699" v="44"/>
        <pc:sldMkLst>
          <pc:docMk/>
          <pc:sldMk cId="4192401311" sldId="262"/>
        </pc:sldMkLst>
        <pc:spChg chg="mod">
          <ac:chgData name="ソノダ　チエ" userId="S::9800557@school.city.osaka.jp::934d6929-f29b-40e4-b30c-26dd5a61412d" providerId="AD" clId="Web-{275DFE2C-BE30-49C5-BE9A-61D83F9A343E}" dt="2024-03-05T05:52:10.058" v="43" actId="20577"/>
          <ac:spMkLst>
            <pc:docMk/>
            <pc:sldMk cId="4192401311" sldId="262"/>
            <ac:spMk id="5" creationId="{3C867A29-CD5D-76D6-C25B-0A8F4DD4E6FB}"/>
          </ac:spMkLst>
        </pc:spChg>
        <pc:picChg chg="del">
          <ac:chgData name="ソノダ　チエ" userId="S::9800557@school.city.osaka.jp::934d6929-f29b-40e4-b30c-26dd5a61412d" providerId="AD" clId="Web-{275DFE2C-BE30-49C5-BE9A-61D83F9A343E}" dt="2024-03-05T05:52:23.699" v="44"/>
          <ac:picMkLst>
            <pc:docMk/>
            <pc:sldMk cId="4192401311" sldId="262"/>
            <ac:picMk id="3" creationId="{AF6B8D65-757F-E808-F8DB-F3E75D483374}"/>
          </ac:picMkLst>
        </pc:picChg>
      </pc:sldChg>
    </pc:docChg>
  </pc:docChgLst>
  <pc:docChgLst>
    <pc:chgData name="リ　シンレイギ" userId="S::5834228@school.city.osaka.jp::cf79ce58-d3e9-408f-a40b-279e58d4b664" providerId="AD" clId="Web-{88FD2FC2-551B-4CC9-8A93-1C415071C94D}"/>
    <pc:docChg chg="modSld sldOrd">
      <pc:chgData name="リ　シンレイギ" userId="S::5834228@school.city.osaka.jp::cf79ce58-d3e9-408f-a40b-279e58d4b664" providerId="AD" clId="Web-{88FD2FC2-551B-4CC9-8A93-1C415071C94D}" dt="2024-03-06T05:40:09" v="319"/>
      <pc:docMkLst>
        <pc:docMk/>
      </pc:docMkLst>
      <pc:sldChg chg="ord">
        <pc:chgData name="リ　シンレイギ" userId="S::5834228@school.city.osaka.jp::cf79ce58-d3e9-408f-a40b-279e58d4b664" providerId="AD" clId="Web-{88FD2FC2-551B-4CC9-8A93-1C415071C94D}" dt="2024-03-06T05:12:04.078" v="69"/>
        <pc:sldMkLst>
          <pc:docMk/>
          <pc:sldMk cId="3710756319" sldId="257"/>
        </pc:sldMkLst>
      </pc:sldChg>
      <pc:sldChg chg="addSp delSp modSp addAnim delAnim">
        <pc:chgData name="リ　シンレイギ" userId="S::5834228@school.city.osaka.jp::cf79ce58-d3e9-408f-a40b-279e58d4b664" providerId="AD" clId="Web-{88FD2FC2-551B-4CC9-8A93-1C415071C94D}" dt="2024-03-06T05:31:42.850" v="302"/>
        <pc:sldMkLst>
          <pc:docMk/>
          <pc:sldMk cId="3641458654" sldId="259"/>
        </pc:sldMkLst>
        <pc:spChg chg="mod">
          <ac:chgData name="リ　シンレイギ" userId="S::5834228@school.city.osaka.jp::cf79ce58-d3e9-408f-a40b-279e58d4b664" providerId="AD" clId="Web-{88FD2FC2-551B-4CC9-8A93-1C415071C94D}" dt="2024-03-06T04:52:01.196" v="26" actId="1076"/>
          <ac:spMkLst>
            <pc:docMk/>
            <pc:sldMk cId="3641458654" sldId="259"/>
            <ac:spMk id="2" creationId="{D2B460F3-4ED9-CE01-65E0-573BCDD73221}"/>
          </ac:spMkLst>
        </pc:spChg>
        <pc:spChg chg="add mod">
          <ac:chgData name="リ　シンレイギ" userId="S::5834228@school.city.osaka.jp::cf79ce58-d3e9-408f-a40b-279e58d4b664" providerId="AD" clId="Web-{88FD2FC2-551B-4CC9-8A93-1C415071C94D}" dt="2024-03-06T05:26:20.312" v="256" actId="1076"/>
          <ac:spMkLst>
            <pc:docMk/>
            <pc:sldMk cId="3641458654" sldId="259"/>
            <ac:spMk id="5" creationId="{90B5BF64-7174-88E7-3EDD-B4FC808755F4}"/>
          </ac:spMkLst>
        </pc:spChg>
        <pc:spChg chg="mod">
          <ac:chgData name="リ　シンレイギ" userId="S::5834228@school.city.osaka.jp::cf79ce58-d3e9-408f-a40b-279e58d4b664" providerId="AD" clId="Web-{88FD2FC2-551B-4CC9-8A93-1C415071C94D}" dt="2024-03-06T05:25:33.702" v="249" actId="14100"/>
          <ac:spMkLst>
            <pc:docMk/>
            <pc:sldMk cId="3641458654" sldId="259"/>
            <ac:spMk id="41" creationId="{BAB17E51-89E4-C110-FE5D-59E23EC361A6}"/>
          </ac:spMkLst>
        </pc:spChg>
        <pc:picChg chg="add mod">
          <ac:chgData name="リ　シンレイギ" userId="S::5834228@school.city.osaka.jp::cf79ce58-d3e9-408f-a40b-279e58d4b664" providerId="AD" clId="Web-{88FD2FC2-551B-4CC9-8A93-1C415071C94D}" dt="2024-03-06T04:52:25.478" v="31" actId="1076"/>
          <ac:picMkLst>
            <pc:docMk/>
            <pc:sldMk cId="3641458654" sldId="259"/>
            <ac:picMk id="3" creationId="{33A3CCF1-257E-EC96-8D6F-2283BC121768}"/>
          </ac:picMkLst>
        </pc:picChg>
        <pc:picChg chg="del mod">
          <ac:chgData name="リ　シンレイギ" userId="S::5834228@school.city.osaka.jp::cf79ce58-d3e9-408f-a40b-279e58d4b664" providerId="AD" clId="Web-{88FD2FC2-551B-4CC9-8A93-1C415071C94D}" dt="2024-03-06T04:50:12.335" v="4"/>
          <ac:picMkLst>
            <pc:docMk/>
            <pc:sldMk cId="3641458654" sldId="259"/>
            <ac:picMk id="4" creationId="{2031A25A-F3B1-A5CE-B7BA-EB8DD7FD7EF8}"/>
          </ac:picMkLst>
        </pc:picChg>
      </pc:sldChg>
      <pc:sldChg chg="addSp modSp addAnim delAnim">
        <pc:chgData name="リ　シンレイギ" userId="S::5834228@school.city.osaka.jp::cf79ce58-d3e9-408f-a40b-279e58d4b664" providerId="AD" clId="Web-{88FD2FC2-551B-4CC9-8A93-1C415071C94D}" dt="2024-03-06T05:31:53.662" v="303"/>
        <pc:sldMkLst>
          <pc:docMk/>
          <pc:sldMk cId="1073905035" sldId="261"/>
        </pc:sldMkLst>
        <pc:spChg chg="mod">
          <ac:chgData name="リ　シンレイギ" userId="S::5834228@school.city.osaka.jp::cf79ce58-d3e9-408f-a40b-279e58d4b664" providerId="AD" clId="Web-{88FD2FC2-551B-4CC9-8A93-1C415071C94D}" dt="2024-03-06T05:30:01.113" v="299" actId="1076"/>
          <ac:spMkLst>
            <pc:docMk/>
            <pc:sldMk cId="1073905035" sldId="261"/>
            <ac:spMk id="2" creationId="{52626F8F-718A-3017-A41D-80F4748873FC}"/>
          </ac:spMkLst>
        </pc:spChg>
        <pc:spChg chg="add mod">
          <ac:chgData name="リ　シンレイギ" userId="S::5834228@school.city.osaka.jp::cf79ce58-d3e9-408f-a40b-279e58d4b664" providerId="AD" clId="Web-{88FD2FC2-551B-4CC9-8A93-1C415071C94D}" dt="2024-03-06T05:30:11.629" v="300" actId="1076"/>
          <ac:spMkLst>
            <pc:docMk/>
            <pc:sldMk cId="1073905035" sldId="261"/>
            <ac:spMk id="3" creationId="{BA3309EF-AB0F-B02F-424C-77C18D0168F5}"/>
          </ac:spMkLst>
        </pc:spChg>
        <pc:spChg chg="mod">
          <ac:chgData name="リ　シンレイギ" userId="S::5834228@school.city.osaka.jp::cf79ce58-d3e9-408f-a40b-279e58d4b664" providerId="AD" clId="Web-{88FD2FC2-551B-4CC9-8A93-1C415071C94D}" dt="2024-03-06T05:30:22.723" v="301" actId="14100"/>
          <ac:spMkLst>
            <pc:docMk/>
            <pc:sldMk cId="1073905035" sldId="261"/>
            <ac:spMk id="6" creationId="{18F3BDFE-247B-EBF8-51A1-23F7FF1A7EDE}"/>
          </ac:spMkLst>
        </pc:spChg>
        <pc:picChg chg="mod">
          <ac:chgData name="リ　シンレイギ" userId="S::5834228@school.city.osaka.jp::cf79ce58-d3e9-408f-a40b-279e58d4b664" providerId="AD" clId="Web-{88FD2FC2-551B-4CC9-8A93-1C415071C94D}" dt="2024-03-06T05:26:38.047" v="259" actId="1076"/>
          <ac:picMkLst>
            <pc:docMk/>
            <pc:sldMk cId="1073905035" sldId="261"/>
            <ac:picMk id="5" creationId="{93C68DD2-0735-B8E1-8298-551500932D24}"/>
          </ac:picMkLst>
        </pc:picChg>
      </pc:sldChg>
      <pc:sldChg chg="addSp delSp modSp addAnim delAnim">
        <pc:chgData name="リ　シンレイギ" userId="S::5834228@school.city.osaka.jp::cf79ce58-d3e9-408f-a40b-279e58d4b664" providerId="AD" clId="Web-{88FD2FC2-551B-4CC9-8A93-1C415071C94D}" dt="2024-03-06T05:40:09" v="319"/>
        <pc:sldMkLst>
          <pc:docMk/>
          <pc:sldMk cId="3617440511" sldId="275"/>
        </pc:sldMkLst>
        <pc:spChg chg="add del mod">
          <ac:chgData name="リ　シンレイギ" userId="S::5834228@school.city.osaka.jp::cf79ce58-d3e9-408f-a40b-279e58d4b664" providerId="AD" clId="Web-{88FD2FC2-551B-4CC9-8A93-1C415071C94D}" dt="2024-03-06T05:40:09" v="319"/>
          <ac:spMkLst>
            <pc:docMk/>
            <pc:sldMk cId="3617440511" sldId="275"/>
            <ac:spMk id="5" creationId="{6D38EF1D-C4D3-89C3-01F1-ECF2C780A610}"/>
          </ac:spMkLst>
        </pc:spChg>
      </pc:sldChg>
    </pc:docChg>
  </pc:docChgLst>
  <pc:docChgLst>
    <pc:chgData clId="Web-{06832D21-A35F-4A23-9B65-0C7E1DF19C3E}"/>
    <pc:docChg chg="delSld">
      <pc:chgData name="" userId="" providerId="" clId="Web-{06832D21-A35F-4A23-9B65-0C7E1DF19C3E}" dt="2024-03-04T23:38:58.932" v="0"/>
      <pc:docMkLst>
        <pc:docMk/>
      </pc:docMkLst>
      <pc:sldChg chg="del">
        <pc:chgData name="" userId="" providerId="" clId="Web-{06832D21-A35F-4A23-9B65-0C7E1DF19C3E}" dt="2024-03-04T23:38:58.932" v="0"/>
        <pc:sldMkLst>
          <pc:docMk/>
          <pc:sldMk cId="686039298" sldId="258"/>
        </pc:sldMkLst>
      </pc:sldChg>
    </pc:docChg>
  </pc:docChgLst>
  <pc:docChgLst>
    <pc:chgData name="フクダ　アヤメ" userId="S::5550661@school.city.osaka.jp::18d5fe87-f8dc-4664-9042-0682aa65c069" providerId="AD" clId="Web-{99AACE57-4B72-44D4-95D0-C2B1FCE053B9}"/>
    <pc:docChg chg="addSld delSld modSld sldOrd">
      <pc:chgData name="フクダ　アヤメ" userId="S::5550661@school.city.osaka.jp::18d5fe87-f8dc-4664-9042-0682aa65c069" providerId="AD" clId="Web-{99AACE57-4B72-44D4-95D0-C2B1FCE053B9}" dt="2024-03-06T05:39:36.250" v="28"/>
      <pc:docMkLst>
        <pc:docMk/>
      </pc:docMkLst>
      <pc:sldChg chg="ord addAnim">
        <pc:chgData name="フクダ　アヤメ" userId="S::5550661@school.city.osaka.jp::18d5fe87-f8dc-4664-9042-0682aa65c069" providerId="AD" clId="Web-{99AACE57-4B72-44D4-95D0-C2B1FCE053B9}" dt="2024-03-06T05:39:16.249" v="27"/>
        <pc:sldMkLst>
          <pc:docMk/>
          <pc:sldMk cId="3710756319" sldId="257"/>
        </pc:sldMkLst>
      </pc:sldChg>
      <pc:sldChg chg="delSp modSp ord addAnim">
        <pc:chgData name="フクダ　アヤメ" userId="S::5550661@school.city.osaka.jp::18d5fe87-f8dc-4664-9042-0682aa65c069" providerId="AD" clId="Web-{99AACE57-4B72-44D4-95D0-C2B1FCE053B9}" dt="2024-03-06T05:39:36.250" v="28"/>
        <pc:sldMkLst>
          <pc:docMk/>
          <pc:sldMk cId="1953777145" sldId="274"/>
        </pc:sldMkLst>
        <pc:spChg chg="mod">
          <ac:chgData name="フクダ　アヤメ" userId="S::5550661@school.city.osaka.jp::18d5fe87-f8dc-4664-9042-0682aa65c069" providerId="AD" clId="Web-{99AACE57-4B72-44D4-95D0-C2B1FCE053B9}" dt="2024-03-06T05:38:32.717" v="24" actId="1076"/>
          <ac:spMkLst>
            <pc:docMk/>
            <pc:sldMk cId="1953777145" sldId="274"/>
            <ac:spMk id="7" creationId="{A92FDA14-2E2E-6BEF-D305-6D862A9B7E7A}"/>
          </ac:spMkLst>
        </pc:spChg>
        <pc:spChg chg="mod">
          <ac:chgData name="フクダ　アヤメ" userId="S::5550661@school.city.osaka.jp::18d5fe87-f8dc-4664-9042-0682aa65c069" providerId="AD" clId="Web-{99AACE57-4B72-44D4-95D0-C2B1FCE053B9}" dt="2024-03-06T05:38:39.686" v="25" actId="1076"/>
          <ac:spMkLst>
            <pc:docMk/>
            <pc:sldMk cId="1953777145" sldId="274"/>
            <ac:spMk id="8" creationId="{74998D9F-84B6-412F-F621-366BE8DD0DE7}"/>
          </ac:spMkLst>
        </pc:spChg>
        <pc:picChg chg="del mod">
          <ac:chgData name="フクダ　アヤメ" userId="S::5550661@school.city.osaka.jp::18d5fe87-f8dc-4664-9042-0682aa65c069" providerId="AD" clId="Web-{99AACE57-4B72-44D4-95D0-C2B1FCE053B9}" dt="2024-03-06T05:39:36.250" v="28"/>
          <ac:picMkLst>
            <pc:docMk/>
            <pc:sldMk cId="1953777145" sldId="274"/>
            <ac:picMk id="9" creationId="{BEE8C738-037C-012E-668A-67E5EC52EA27}"/>
          </ac:picMkLst>
        </pc:picChg>
      </pc:sldChg>
      <pc:sldChg chg="add del replId">
        <pc:chgData name="フクダ　アヤメ" userId="S::5550661@school.city.osaka.jp::18d5fe87-f8dc-4664-9042-0682aa65c069" providerId="AD" clId="Web-{99AACE57-4B72-44D4-95D0-C2B1FCE053B9}" dt="2024-03-06T05:15:41.256" v="1"/>
        <pc:sldMkLst>
          <pc:docMk/>
          <pc:sldMk cId="1884366701" sldId="276"/>
        </pc:sldMkLst>
      </pc:sldChg>
    </pc:docChg>
  </pc:docChgLst>
  <pc:docChgLst>
    <pc:chgData name="リ　シンレイギ" userId="S::5834228@school.city.osaka.jp::cf79ce58-d3e9-408f-a40b-279e58d4b664" providerId="AD" clId="Web-{24D29AF5-3411-4AE9-8948-C005347B516F}"/>
    <pc:docChg chg="addSld delSld modSld">
      <pc:chgData name="リ　シンレイギ" userId="S::5834228@school.city.osaka.jp::cf79ce58-d3e9-408f-a40b-279e58d4b664" providerId="AD" clId="Web-{24D29AF5-3411-4AE9-8948-C005347B516F}" dt="2024-03-12T03:43:55.927" v="48" actId="20577"/>
      <pc:docMkLst>
        <pc:docMk/>
      </pc:docMkLst>
      <pc:sldChg chg="modSp add del">
        <pc:chgData name="リ　シンレイギ" userId="S::5834228@school.city.osaka.jp::cf79ce58-d3e9-408f-a40b-279e58d4b664" providerId="AD" clId="Web-{24D29AF5-3411-4AE9-8948-C005347B516F}" dt="2024-03-12T03:43:55.927" v="48" actId="20577"/>
        <pc:sldMkLst>
          <pc:docMk/>
          <pc:sldMk cId="1953777145" sldId="274"/>
        </pc:sldMkLst>
        <pc:spChg chg="mod">
          <ac:chgData name="リ　シンレイギ" userId="S::5834228@school.city.osaka.jp::cf79ce58-d3e9-408f-a40b-279e58d4b664" providerId="AD" clId="Web-{24D29AF5-3411-4AE9-8948-C005347B516F}" dt="2024-03-12T03:41:50.345" v="26" actId="20577"/>
          <ac:spMkLst>
            <pc:docMk/>
            <pc:sldMk cId="1953777145" sldId="274"/>
            <ac:spMk id="7" creationId="{A92FDA14-2E2E-6BEF-D305-6D862A9B7E7A}"/>
          </ac:spMkLst>
        </pc:spChg>
        <pc:spChg chg="mod">
          <ac:chgData name="リ　シンレイギ" userId="S::5834228@school.city.osaka.jp::cf79ce58-d3e9-408f-a40b-279e58d4b664" providerId="AD" clId="Web-{24D29AF5-3411-4AE9-8948-C005347B516F}" dt="2024-03-12T03:43:55.927" v="48" actId="20577"/>
          <ac:spMkLst>
            <pc:docMk/>
            <pc:sldMk cId="1953777145" sldId="274"/>
            <ac:spMk id="8" creationId="{74998D9F-84B6-412F-F621-366BE8DD0DE7}"/>
          </ac:spMkLst>
        </pc:spChg>
      </pc:sldChg>
    </pc:docChg>
  </pc:docChgLst>
  <pc:docChgLst>
    <pc:chgData name="マエダ　リオ" userId="S::8369253@school.city.osaka.jp::7ca6b419-ef6b-4cac-876d-c983027730e3" providerId="AD" clId="Web-{52914340-D738-491E-A496-B1B779A2F3BA}"/>
    <pc:docChg chg="addSld delSld modSld">
      <pc:chgData name="マエダ　リオ" userId="S::8369253@school.city.osaka.jp::7ca6b419-ef6b-4cac-876d-c983027730e3" providerId="AD" clId="Web-{52914340-D738-491E-A496-B1B779A2F3BA}" dt="2024-03-04T06:19:52.501" v="208"/>
      <pc:docMkLst>
        <pc:docMk/>
      </pc:docMkLst>
      <pc:sldChg chg="addSp delSp modSp new addAnim delAnim">
        <pc:chgData name="マエダ　リオ" userId="S::8369253@school.city.osaka.jp::7ca6b419-ef6b-4cac-876d-c983027730e3" providerId="AD" clId="Web-{52914340-D738-491E-A496-B1B779A2F3BA}" dt="2024-03-04T06:19:52.501" v="208"/>
        <pc:sldMkLst>
          <pc:docMk/>
          <pc:sldMk cId="2477097071" sldId="272"/>
        </pc:sldMkLst>
        <pc:spChg chg="mod">
          <ac:chgData name="マエダ　リオ" userId="S::8369253@school.city.osaka.jp::7ca6b419-ef6b-4cac-876d-c983027730e3" providerId="AD" clId="Web-{52914340-D738-491E-A496-B1B779A2F3BA}" dt="2024-03-04T06:14:14.788" v="125" actId="1076"/>
          <ac:spMkLst>
            <pc:docMk/>
            <pc:sldMk cId="2477097071" sldId="272"/>
            <ac:spMk id="2" creationId="{97BFDAC4-2B4D-310C-1133-3541382EE65E}"/>
          </ac:spMkLst>
        </pc:spChg>
        <pc:spChg chg="mod">
          <ac:chgData name="マエダ　リオ" userId="S::8369253@school.city.osaka.jp::7ca6b419-ef6b-4cac-876d-c983027730e3" providerId="AD" clId="Web-{52914340-D738-491E-A496-B1B779A2F3BA}" dt="2024-03-04T06:19:21.750" v="203" actId="14100"/>
          <ac:spMkLst>
            <pc:docMk/>
            <pc:sldMk cId="2477097071" sldId="272"/>
            <ac:spMk id="3" creationId="{7B600D49-ED18-C82C-32AA-350DF4D8CDE6}"/>
          </ac:spMkLst>
        </pc:spChg>
        <pc:spChg chg="add del">
          <ac:chgData name="マエダ　リオ" userId="S::8369253@school.city.osaka.jp::7ca6b419-ef6b-4cac-876d-c983027730e3" providerId="AD" clId="Web-{52914340-D738-491E-A496-B1B779A2F3BA}" dt="2024-03-04T06:09:00.435" v="49"/>
          <ac:spMkLst>
            <pc:docMk/>
            <pc:sldMk cId="2477097071" sldId="272"/>
            <ac:spMk id="4" creationId="{867F68C8-1F56-8AE2-9AE6-DF2A053ADE97}"/>
          </ac:spMkLst>
        </pc:spChg>
        <pc:spChg chg="add mod">
          <ac:chgData name="マエダ　リオ" userId="S::8369253@school.city.osaka.jp::7ca6b419-ef6b-4cac-876d-c983027730e3" providerId="AD" clId="Web-{52914340-D738-491E-A496-B1B779A2F3BA}" dt="2024-03-04T06:13:59.787" v="124" actId="1076"/>
          <ac:spMkLst>
            <pc:docMk/>
            <pc:sldMk cId="2477097071" sldId="272"/>
            <ac:spMk id="5" creationId="{7D438328-40CA-BF83-62DB-7325EAB7183D}"/>
          </ac:spMkLst>
        </pc:spChg>
        <pc:spChg chg="add del mod">
          <ac:chgData name="マエダ　リオ" userId="S::8369253@school.city.osaka.jp::7ca6b419-ef6b-4cac-876d-c983027730e3" providerId="AD" clId="Web-{52914340-D738-491E-A496-B1B779A2F3BA}" dt="2024-03-04T06:18:02.091" v="175"/>
          <ac:spMkLst>
            <pc:docMk/>
            <pc:sldMk cId="2477097071" sldId="272"/>
            <ac:spMk id="6" creationId="{6728AD4F-11B9-FCEE-F757-6B4A9F3A8240}"/>
          </ac:spMkLst>
        </pc:spChg>
        <pc:spChg chg="add mod">
          <ac:chgData name="マエダ　リオ" userId="S::8369253@school.city.osaka.jp::7ca6b419-ef6b-4cac-876d-c983027730e3" providerId="AD" clId="Web-{52914340-D738-491E-A496-B1B779A2F3BA}" dt="2024-03-04T06:19:40.156" v="207" actId="1076"/>
          <ac:spMkLst>
            <pc:docMk/>
            <pc:sldMk cId="2477097071" sldId="272"/>
            <ac:spMk id="7" creationId="{DFA89F22-228D-B79A-1C0B-FCA9C676A6DE}"/>
          </ac:spMkLst>
        </pc:spChg>
      </pc:sldChg>
      <pc:sldChg chg="modSp new del">
        <pc:chgData name="マエダ　リオ" userId="S::8369253@school.city.osaka.jp::7ca6b419-ef6b-4cac-876d-c983027730e3" providerId="AD" clId="Web-{52914340-D738-491E-A496-B1B779A2F3BA}" dt="2024-03-04T06:04:07.583" v="34"/>
        <pc:sldMkLst>
          <pc:docMk/>
          <pc:sldMk cId="4181377499" sldId="272"/>
        </pc:sldMkLst>
        <pc:spChg chg="mod">
          <ac:chgData name="マエダ　リオ" userId="S::8369253@school.city.osaka.jp::7ca6b419-ef6b-4cac-876d-c983027730e3" providerId="AD" clId="Web-{52914340-D738-491E-A496-B1B779A2F3BA}" dt="2024-03-04T06:02:48.940" v="25" actId="20577"/>
          <ac:spMkLst>
            <pc:docMk/>
            <pc:sldMk cId="4181377499" sldId="272"/>
            <ac:spMk id="2" creationId="{7C9FC115-9BDB-6EB9-004C-EA974AC93D23}"/>
          </ac:spMkLst>
        </pc:spChg>
        <pc:spChg chg="mod">
          <ac:chgData name="マエダ　リオ" userId="S::8369253@school.city.osaka.jp::7ca6b419-ef6b-4cac-876d-c983027730e3" providerId="AD" clId="Web-{52914340-D738-491E-A496-B1B779A2F3BA}" dt="2024-03-04T06:03:32.238" v="33" actId="20577"/>
          <ac:spMkLst>
            <pc:docMk/>
            <pc:sldMk cId="4181377499" sldId="272"/>
            <ac:spMk id="3" creationId="{9A145BC0-A64F-EA26-FE9B-77B7FDAA0C95}"/>
          </ac:spMkLst>
        </pc:spChg>
      </pc:sldChg>
    </pc:docChg>
  </pc:docChgLst>
  <pc:docChgLst>
    <pc:chgData name="リ　シンレイギ" userId="S::5834228@school.city.osaka.jp::cf79ce58-d3e9-408f-a40b-279e58d4b664" providerId="AD" clId="Web-{D0C12CDD-2E2D-4496-8ABD-3B56FBFF4693}"/>
    <pc:docChg chg="modSld sldOrd">
      <pc:chgData name="リ　シンレイギ" userId="S::5834228@school.city.osaka.jp::cf79ce58-d3e9-408f-a40b-279e58d4b664" providerId="AD" clId="Web-{D0C12CDD-2E2D-4496-8ABD-3B56FBFF4693}" dt="2024-03-07T06:14:56.120" v="100" actId="1076"/>
      <pc:docMkLst>
        <pc:docMk/>
      </pc:docMkLst>
      <pc:sldChg chg="addSp modSp">
        <pc:chgData name="リ　シンレイギ" userId="S::5834228@school.city.osaka.jp::cf79ce58-d3e9-408f-a40b-279e58d4b664" providerId="AD" clId="Web-{D0C12CDD-2E2D-4496-8ABD-3B56FBFF4693}" dt="2024-03-07T06:14:56.120" v="100" actId="1076"/>
        <pc:sldMkLst>
          <pc:docMk/>
          <pc:sldMk cId="3617440511" sldId="275"/>
        </pc:sldMkLst>
        <pc:spChg chg="add mod">
          <ac:chgData name="リ　シンレイギ" userId="S::5834228@school.city.osaka.jp::cf79ce58-d3e9-408f-a40b-279e58d4b664" providerId="AD" clId="Web-{D0C12CDD-2E2D-4496-8ABD-3B56FBFF4693}" dt="2024-03-07T06:14:43.963" v="98" actId="1076"/>
          <ac:spMkLst>
            <pc:docMk/>
            <pc:sldMk cId="3617440511" sldId="275"/>
            <ac:spMk id="5" creationId="{92273990-4FC2-3189-E7C8-6B35E48BE549}"/>
          </ac:spMkLst>
        </pc:spChg>
        <pc:spChg chg="mod">
          <ac:chgData name="リ　シンレイギ" userId="S::5834228@school.city.osaka.jp::cf79ce58-d3e9-408f-a40b-279e58d4b664" providerId="AD" clId="Web-{D0C12CDD-2E2D-4496-8ABD-3B56FBFF4693}" dt="2024-03-07T06:14:56.120" v="100" actId="1076"/>
          <ac:spMkLst>
            <pc:docMk/>
            <pc:sldMk cId="3617440511" sldId="275"/>
            <ac:spMk id="6" creationId="{312733BD-B4B1-3E2E-A78B-BDDE9ADC00C1}"/>
          </ac:spMkLst>
        </pc:spChg>
        <pc:picChg chg="mod">
          <ac:chgData name="リ　シンレイギ" userId="S::5834228@school.city.osaka.jp::cf79ce58-d3e9-408f-a40b-279e58d4b664" providerId="AD" clId="Web-{D0C12CDD-2E2D-4496-8ABD-3B56FBFF4693}" dt="2024-03-07T05:59:53.168" v="44" actId="1076"/>
          <ac:picMkLst>
            <pc:docMk/>
            <pc:sldMk cId="3617440511" sldId="275"/>
            <ac:picMk id="4" creationId="{CF8F9E69-3C1F-19B4-B78A-8FF6F22F4A37}"/>
          </ac:picMkLst>
        </pc:picChg>
      </pc:sldChg>
      <pc:sldChg chg="addSp delSp modSp ord addAnim">
        <pc:chgData name="リ　シンレイギ" userId="S::5834228@school.city.osaka.jp::cf79ce58-d3e9-408f-a40b-279e58d4b664" providerId="AD" clId="Web-{D0C12CDD-2E2D-4496-8ABD-3B56FBFF4693}" dt="2024-03-07T06:04:45.147" v="49"/>
        <pc:sldMkLst>
          <pc:docMk/>
          <pc:sldMk cId="3765101220" sldId="276"/>
        </pc:sldMkLst>
        <pc:spChg chg="del mod">
          <ac:chgData name="リ　シンレイギ" userId="S::5834228@school.city.osaka.jp::cf79ce58-d3e9-408f-a40b-279e58d4b664" providerId="AD" clId="Web-{D0C12CDD-2E2D-4496-8ABD-3B56FBFF4693}" dt="2024-03-07T05:51:50.058" v="39"/>
          <ac:spMkLst>
            <pc:docMk/>
            <pc:sldMk cId="3765101220" sldId="276"/>
            <ac:spMk id="3" creationId="{20033382-BA06-2036-045C-248A69038F4F}"/>
          </ac:spMkLst>
        </pc:spChg>
        <pc:graphicFrameChg chg="add modGraphic">
          <ac:chgData name="リ　シンレイギ" userId="S::5834228@school.city.osaka.jp::cf79ce58-d3e9-408f-a40b-279e58d4b664" providerId="AD" clId="Web-{D0C12CDD-2E2D-4496-8ABD-3B56FBFF4693}" dt="2024-03-07T06:00:56.389" v="48" actId="20577"/>
          <ac:graphicFrameMkLst>
            <pc:docMk/>
            <pc:sldMk cId="3765101220" sldId="276"/>
            <ac:graphicFrameMk id="6" creationId="{A2E8F6CA-EF0F-8266-5AD6-83A9061B448E}"/>
          </ac:graphicFrameMkLst>
        </pc:graphicFrameChg>
        <pc:picChg chg="add del mod">
          <ac:chgData name="リ　シンレイギ" userId="S::5834228@school.city.osaka.jp::cf79ce58-d3e9-408f-a40b-279e58d4b664" providerId="AD" clId="Web-{D0C12CDD-2E2D-4496-8ABD-3B56FBFF4693}" dt="2024-03-07T05:52:14.325" v="41"/>
          <ac:picMkLst>
            <pc:docMk/>
            <pc:sldMk cId="3765101220" sldId="276"/>
            <ac:picMk id="4" creationId="{A7C206C6-C9EA-B6B3-5DC7-4A4539984674}"/>
          </ac:picMkLst>
        </pc:picChg>
        <pc:picChg chg="del">
          <ac:chgData name="リ　シンレイギ" userId="S::5834228@school.city.osaka.jp::cf79ce58-d3e9-408f-a40b-279e58d4b664" providerId="AD" clId="Web-{D0C12CDD-2E2D-4496-8ABD-3B56FBFF4693}" dt="2024-03-07T06:04:45.147" v="49"/>
          <ac:picMkLst>
            <pc:docMk/>
            <pc:sldMk cId="3765101220" sldId="276"/>
            <ac:picMk id="9" creationId="{E2051756-E956-12F5-1D3B-9CAE6035C71E}"/>
          </ac:picMkLst>
        </pc:picChg>
      </pc:sldChg>
      <pc:sldChg chg="modSp">
        <pc:chgData name="リ　シンレイギ" userId="S::5834228@school.city.osaka.jp::cf79ce58-d3e9-408f-a40b-279e58d4b664" providerId="AD" clId="Web-{D0C12CDD-2E2D-4496-8ABD-3B56FBFF4693}" dt="2024-03-07T06:00:30.013" v="47"/>
        <pc:sldMkLst>
          <pc:docMk/>
          <pc:sldMk cId="2425481822" sldId="278"/>
        </pc:sldMkLst>
        <pc:picChg chg="mod modCrop">
          <ac:chgData name="リ　シンレイギ" userId="S::5834228@school.city.osaka.jp::cf79ce58-d3e9-408f-a40b-279e58d4b664" providerId="AD" clId="Web-{D0C12CDD-2E2D-4496-8ABD-3B56FBFF4693}" dt="2024-03-07T06:00:30.013" v="47"/>
          <ac:picMkLst>
            <pc:docMk/>
            <pc:sldMk cId="2425481822" sldId="278"/>
            <ac:picMk id="1026" creationId="{EFB3B603-BBD4-4A7B-837A-6C1EEA824148}"/>
          </ac:picMkLst>
        </pc:picChg>
      </pc:sldChg>
    </pc:docChg>
  </pc:docChgLst>
  <pc:docChgLst>
    <pc:chgData name="フクダ　アヤメ" userId="S::5550661@school.city.osaka.jp::18d5fe87-f8dc-4664-9042-0682aa65c069" providerId="AD" clId="Web-{660E863B-1EC0-4015-908B-25D93CE02895}"/>
    <pc:docChg chg="modSld">
      <pc:chgData name="フクダ　アヤメ" userId="S::5550661@school.city.osaka.jp::18d5fe87-f8dc-4664-9042-0682aa65c069" providerId="AD" clId="Web-{660E863B-1EC0-4015-908B-25D93CE02895}" dt="2024-02-29T06:11:51.712" v="33" actId="20577"/>
      <pc:docMkLst>
        <pc:docMk/>
      </pc:docMkLst>
      <pc:sldChg chg="modSp">
        <pc:chgData name="フクダ　アヤメ" userId="S::5550661@school.city.osaka.jp::18d5fe87-f8dc-4664-9042-0682aa65c069" providerId="AD" clId="Web-{660E863B-1EC0-4015-908B-25D93CE02895}" dt="2024-02-29T06:11:51.712" v="33" actId="20577"/>
        <pc:sldMkLst>
          <pc:docMk/>
          <pc:sldMk cId="3710756319" sldId="257"/>
        </pc:sldMkLst>
        <pc:spChg chg="mod">
          <ac:chgData name="フクダ　アヤメ" userId="S::5550661@school.city.osaka.jp::18d5fe87-f8dc-4664-9042-0682aa65c069" providerId="AD" clId="Web-{660E863B-1EC0-4015-908B-25D93CE02895}" dt="2024-02-29T06:11:51.712" v="33" actId="20577"/>
          <ac:spMkLst>
            <pc:docMk/>
            <pc:sldMk cId="3710756319" sldId="257"/>
            <ac:spMk id="5" creationId="{3BCA460D-AE56-C4C1-067E-DBB07DA3DD96}"/>
          </ac:spMkLst>
        </pc:spChg>
      </pc:sldChg>
    </pc:docChg>
  </pc:docChgLst>
  <pc:docChgLst>
    <pc:chgData name="フクダ　アヤメ" userId="S::5550661@school.city.osaka.jp::18d5fe87-f8dc-4664-9042-0682aa65c069" providerId="AD" clId="Web-{97BA7F39-04C5-4E56-B8F9-7A987EDE80EA}"/>
    <pc:docChg chg="modSld">
      <pc:chgData name="フクダ　アヤメ" userId="S::5550661@school.city.osaka.jp::18d5fe87-f8dc-4664-9042-0682aa65c069" providerId="AD" clId="Web-{97BA7F39-04C5-4E56-B8F9-7A987EDE80EA}" dt="2024-03-06T04:48:38.753" v="22"/>
      <pc:docMkLst>
        <pc:docMk/>
      </pc:docMkLst>
      <pc:sldChg chg="modSp addAnim delAnim modAnim">
        <pc:chgData name="フクダ　アヤメ" userId="S::5550661@school.city.osaka.jp::18d5fe87-f8dc-4664-9042-0682aa65c069" providerId="AD" clId="Web-{97BA7F39-04C5-4E56-B8F9-7A987EDE80EA}" dt="2024-03-06T04:48:38.753" v="22"/>
        <pc:sldMkLst>
          <pc:docMk/>
          <pc:sldMk cId="1953777145" sldId="274"/>
        </pc:sldMkLst>
        <pc:spChg chg="mod">
          <ac:chgData name="フクダ　アヤメ" userId="S::5550661@school.city.osaka.jp::18d5fe87-f8dc-4664-9042-0682aa65c069" providerId="AD" clId="Web-{97BA7F39-04C5-4E56-B8F9-7A987EDE80EA}" dt="2024-03-06T04:46:15.046" v="16" actId="1076"/>
          <ac:spMkLst>
            <pc:docMk/>
            <pc:sldMk cId="1953777145" sldId="274"/>
            <ac:spMk id="2" creationId="{7A745E86-D2D0-81E1-2FC8-34D9E3DFED67}"/>
          </ac:spMkLst>
        </pc:spChg>
        <pc:picChg chg="mod">
          <ac:chgData name="フクダ　アヤメ" userId="S::5550661@school.city.osaka.jp::18d5fe87-f8dc-4664-9042-0682aa65c069" providerId="AD" clId="Web-{97BA7F39-04C5-4E56-B8F9-7A987EDE80EA}" dt="2024-03-06T04:45:20.044" v="8" actId="14100"/>
          <ac:picMkLst>
            <pc:docMk/>
            <pc:sldMk cId="1953777145" sldId="274"/>
            <ac:picMk id="5" creationId="{04BC1A8D-23AD-13BB-5433-EC954340E52D}"/>
          </ac:picMkLst>
        </pc:picChg>
      </pc:sldChg>
    </pc:docChg>
  </pc:docChgLst>
  <pc:docChgLst>
    <pc:chgData name="ソノダ　チエ" userId="S::9800557@school.city.osaka.jp::934d6929-f29b-40e4-b30c-26dd5a61412d" providerId="AD" clId="Web-{EF674CF9-398B-484C-A807-9967A49A2449}"/>
    <pc:docChg chg="modSld">
      <pc:chgData name="ソノダ　チエ" userId="S::9800557@school.city.osaka.jp::934d6929-f29b-40e4-b30c-26dd5a61412d" providerId="AD" clId="Web-{EF674CF9-398B-484C-A807-9967A49A2449}" dt="2024-03-06T05:34:16.827" v="210" actId="1076"/>
      <pc:docMkLst>
        <pc:docMk/>
      </pc:docMkLst>
      <pc:sldChg chg="addSp delSp modSp">
        <pc:chgData name="ソノダ　チエ" userId="S::9800557@school.city.osaka.jp::934d6929-f29b-40e4-b30c-26dd5a61412d" providerId="AD" clId="Web-{EF674CF9-398B-484C-A807-9967A49A2449}" dt="2024-03-06T05:22:48.232" v="122" actId="20577"/>
        <pc:sldMkLst>
          <pc:docMk/>
          <pc:sldMk cId="2382661566" sldId="260"/>
        </pc:sldMkLst>
        <pc:spChg chg="mod">
          <ac:chgData name="ソノダ　チエ" userId="S::9800557@school.city.osaka.jp::934d6929-f29b-40e4-b30c-26dd5a61412d" providerId="AD" clId="Web-{EF674CF9-398B-484C-A807-9967A49A2449}" dt="2024-03-06T05:19:15.780" v="75" actId="1076"/>
          <ac:spMkLst>
            <pc:docMk/>
            <pc:sldMk cId="2382661566" sldId="260"/>
            <ac:spMk id="2" creationId="{AF619DE7-AB9F-FC89-2033-BEEA4713ADA3}"/>
          </ac:spMkLst>
        </pc:spChg>
        <pc:spChg chg="add del">
          <ac:chgData name="ソノダ　チエ" userId="S::9800557@school.city.osaka.jp::934d6929-f29b-40e4-b30c-26dd5a61412d" providerId="AD" clId="Web-{EF674CF9-398B-484C-A807-9967A49A2449}" dt="2024-03-06T05:15:26.029" v="1"/>
          <ac:spMkLst>
            <pc:docMk/>
            <pc:sldMk cId="2382661566" sldId="260"/>
            <ac:spMk id="5" creationId="{A7451794-A0D2-3FC5-2179-F9ACF647DD15}"/>
          </ac:spMkLst>
        </pc:spChg>
        <pc:spChg chg="add mod">
          <ac:chgData name="ソノダ　チエ" userId="S::9800557@school.city.osaka.jp::934d6929-f29b-40e4-b30c-26dd5a61412d" providerId="AD" clId="Web-{EF674CF9-398B-484C-A807-9967A49A2449}" dt="2024-03-06T05:22:48.232" v="122" actId="20577"/>
          <ac:spMkLst>
            <pc:docMk/>
            <pc:sldMk cId="2382661566" sldId="260"/>
            <ac:spMk id="6" creationId="{DDCA7B28-94A0-D6D0-69C5-EFB68E78CE8C}"/>
          </ac:spMkLst>
        </pc:spChg>
        <pc:spChg chg="add del mod">
          <ac:chgData name="ソノダ　チエ" userId="S::9800557@school.city.osaka.jp::934d6929-f29b-40e4-b30c-26dd5a61412d" providerId="AD" clId="Web-{EF674CF9-398B-484C-A807-9967A49A2449}" dt="2024-03-06T05:20:10.986" v="98"/>
          <ac:spMkLst>
            <pc:docMk/>
            <pc:sldMk cId="2382661566" sldId="260"/>
            <ac:spMk id="7" creationId="{49E6A24E-20FD-8C51-D642-E5B78E5D9E89}"/>
          </ac:spMkLst>
        </pc:spChg>
      </pc:sldChg>
      <pc:sldChg chg="addSp delSp modSp">
        <pc:chgData name="ソノダ　チエ" userId="S::9800557@school.city.osaka.jp::934d6929-f29b-40e4-b30c-26dd5a61412d" providerId="AD" clId="Web-{EF674CF9-398B-484C-A807-9967A49A2449}" dt="2024-03-06T05:34:16.827" v="210" actId="1076"/>
        <pc:sldMkLst>
          <pc:docMk/>
          <pc:sldMk cId="4192401311" sldId="262"/>
        </pc:sldMkLst>
        <pc:spChg chg="add del">
          <ac:chgData name="ソノダ　チエ" userId="S::9800557@school.city.osaka.jp::934d6929-f29b-40e4-b30c-26dd5a61412d" providerId="AD" clId="Web-{EF674CF9-398B-484C-A807-9967A49A2449}" dt="2024-03-06T05:29:48.996" v="124"/>
          <ac:spMkLst>
            <pc:docMk/>
            <pc:sldMk cId="4192401311" sldId="262"/>
            <ac:spMk id="2" creationId="{808117EF-7752-E447-39B3-B858D760F6AE}"/>
          </ac:spMkLst>
        </pc:spChg>
        <pc:spChg chg="mod">
          <ac:chgData name="ソノダ　チエ" userId="S::9800557@school.city.osaka.jp::934d6929-f29b-40e4-b30c-26dd5a61412d" providerId="AD" clId="Web-{EF674CF9-398B-484C-A807-9967A49A2449}" dt="2024-03-06T05:34:16.827" v="210" actId="1076"/>
          <ac:spMkLst>
            <pc:docMk/>
            <pc:sldMk cId="4192401311" sldId="262"/>
            <ac:spMk id="3" creationId="{8B34F2A7-5DBC-C283-5D8C-6001246FA9A1}"/>
          </ac:spMkLst>
        </pc:spChg>
        <pc:spChg chg="mod">
          <ac:chgData name="ソノダ　チエ" userId="S::9800557@school.city.osaka.jp::934d6929-f29b-40e4-b30c-26dd5a61412d" providerId="AD" clId="Web-{EF674CF9-398B-484C-A807-9967A49A2449}" dt="2024-03-06T05:21:30.430" v="119" actId="1076"/>
          <ac:spMkLst>
            <pc:docMk/>
            <pc:sldMk cId="4192401311" sldId="262"/>
            <ac:spMk id="5" creationId="{3C867A29-CD5D-76D6-C25B-0A8F4DD4E6FB}"/>
          </ac:spMkLst>
        </pc:spChg>
        <pc:picChg chg="del">
          <ac:chgData name="ソノダ　チエ" userId="S::9800557@school.city.osaka.jp::934d6929-f29b-40e4-b30c-26dd5a61412d" providerId="AD" clId="Web-{EF674CF9-398B-484C-A807-9967A49A2449}" dt="2024-03-06T05:20:59.677" v="113"/>
          <ac:picMkLst>
            <pc:docMk/>
            <pc:sldMk cId="4192401311" sldId="262"/>
            <ac:picMk id="6" creationId="{9577485D-6744-86DA-E64F-8615EBF80A56}"/>
          </ac:picMkLst>
        </pc:picChg>
        <pc:picChg chg="mod">
          <ac:chgData name="ソノダ　チエ" userId="S::9800557@school.city.osaka.jp::934d6929-f29b-40e4-b30c-26dd5a61412d" providerId="AD" clId="Web-{EF674CF9-398B-484C-A807-9967A49A2449}" dt="2024-03-06T05:33:45.809" v="204" actId="1076"/>
          <ac:picMkLst>
            <pc:docMk/>
            <pc:sldMk cId="4192401311" sldId="262"/>
            <ac:picMk id="10" creationId="{9DFC4849-BAF3-771F-E46D-E3AD7A353598}"/>
          </ac:picMkLst>
        </pc:picChg>
      </pc:sldChg>
    </pc:docChg>
  </pc:docChgLst>
  <pc:docChgLst>
    <pc:chgData name="ソノダ　チエ" userId="S::9800557@school.city.osaka.jp::934d6929-f29b-40e4-b30c-26dd5a61412d" providerId="AD" clId="Web-{2E833E14-ED48-45B6-A163-74BD5C34308B}"/>
    <pc:docChg chg="modSld">
      <pc:chgData name="ソノダ　チエ" userId="S::9800557@school.city.osaka.jp::934d6929-f29b-40e4-b30c-26dd5a61412d" providerId="AD" clId="Web-{2E833E14-ED48-45B6-A163-74BD5C34308B}" dt="2024-03-06T04:57:46.411" v="26"/>
      <pc:docMkLst>
        <pc:docMk/>
      </pc:docMkLst>
      <pc:sldChg chg="delSp modSp addAnim delAnim">
        <pc:chgData name="ソノダ　チエ" userId="S::9800557@school.city.osaka.jp::934d6929-f29b-40e4-b30c-26dd5a61412d" providerId="AD" clId="Web-{2E833E14-ED48-45B6-A163-74BD5C34308B}" dt="2024-03-06T04:57:46.411" v="26"/>
        <pc:sldMkLst>
          <pc:docMk/>
          <pc:sldMk cId="4192401311" sldId="262"/>
        </pc:sldMkLst>
        <pc:spChg chg="mod">
          <ac:chgData name="ソノダ　チエ" userId="S::9800557@school.city.osaka.jp::934d6929-f29b-40e4-b30c-26dd5a61412d" providerId="AD" clId="Web-{2E833E14-ED48-45B6-A163-74BD5C34308B}" dt="2024-03-06T04:42:23.209" v="16" actId="20577"/>
          <ac:spMkLst>
            <pc:docMk/>
            <pc:sldMk cId="4192401311" sldId="262"/>
            <ac:spMk id="5" creationId="{3C867A29-CD5D-76D6-C25B-0A8F4DD4E6FB}"/>
          </ac:spMkLst>
        </pc:spChg>
        <pc:picChg chg="del">
          <ac:chgData name="ソノダ　チエ" userId="S::9800557@school.city.osaka.jp::934d6929-f29b-40e4-b30c-26dd5a61412d" providerId="AD" clId="Web-{2E833E14-ED48-45B6-A163-74BD5C34308B}" dt="2024-03-06T04:50:58.320" v="17"/>
          <ac:picMkLst>
            <pc:docMk/>
            <pc:sldMk cId="4192401311" sldId="262"/>
            <ac:picMk id="2" creationId="{ACF29CD4-4A60-C684-DDBC-7463E591F771}"/>
          </ac:picMkLst>
        </pc:picChg>
        <pc:picChg chg="mod">
          <ac:chgData name="ソノダ　チエ" userId="S::9800557@school.city.osaka.jp::934d6929-f29b-40e4-b30c-26dd5a61412d" providerId="AD" clId="Web-{2E833E14-ED48-45B6-A163-74BD5C34308B}" dt="2024-03-06T04:56:42.894" v="22" actId="1076"/>
          <ac:picMkLst>
            <pc:docMk/>
            <pc:sldMk cId="4192401311" sldId="262"/>
            <ac:picMk id="6" creationId="{9577485D-6744-86DA-E64F-8615EBF80A56}"/>
          </ac:picMkLst>
        </pc:picChg>
        <pc:picChg chg="mod">
          <ac:chgData name="ソノダ　チエ" userId="S::9800557@school.city.osaka.jp::934d6929-f29b-40e4-b30c-26dd5a61412d" providerId="AD" clId="Web-{2E833E14-ED48-45B6-A163-74BD5C34308B}" dt="2024-03-06T04:56:47.159" v="24" actId="1076"/>
          <ac:picMkLst>
            <pc:docMk/>
            <pc:sldMk cId="4192401311" sldId="262"/>
            <ac:picMk id="10" creationId="{9DFC4849-BAF3-771F-E46D-E3AD7A353598}"/>
          </ac:picMkLst>
        </pc:picChg>
      </pc:sldChg>
    </pc:docChg>
  </pc:docChgLst>
  <pc:docChgLst>
    <pc:chgData name="ソノダ　チエ" userId="S::9800557@school.city.osaka.jp::934d6929-f29b-40e4-b30c-26dd5a61412d" providerId="AD" clId="Web-{18E94FDD-C972-43B0-B3C6-629EB832D1BD}"/>
    <pc:docChg chg="modSld">
      <pc:chgData name="ソノダ　チエ" userId="S::9800557@school.city.osaka.jp::934d6929-f29b-40e4-b30c-26dd5a61412d" providerId="AD" clId="Web-{18E94FDD-C972-43B0-B3C6-629EB832D1BD}" dt="2024-03-05T06:09:12.555" v="24" actId="1076"/>
      <pc:docMkLst>
        <pc:docMk/>
      </pc:docMkLst>
      <pc:sldChg chg="addSp delSp modSp">
        <pc:chgData name="ソノダ　チエ" userId="S::9800557@school.city.osaka.jp::934d6929-f29b-40e4-b30c-26dd5a61412d" providerId="AD" clId="Web-{18E94FDD-C972-43B0-B3C6-629EB832D1BD}" dt="2024-03-05T06:09:12.555" v="24" actId="1076"/>
        <pc:sldMkLst>
          <pc:docMk/>
          <pc:sldMk cId="4192401311" sldId="262"/>
        </pc:sldMkLst>
        <pc:spChg chg="add">
          <ac:chgData name="ソノダ　チエ" userId="S::9800557@school.city.osaka.jp::934d6929-f29b-40e4-b30c-26dd5a61412d" providerId="AD" clId="Web-{18E94FDD-C972-43B0-B3C6-629EB832D1BD}" dt="2024-03-05T06:03:43.450" v="0"/>
          <ac:spMkLst>
            <pc:docMk/>
            <pc:sldMk cId="4192401311" sldId="262"/>
            <ac:spMk id="3" creationId="{8B34F2A7-5DBC-C283-5D8C-6001246FA9A1}"/>
          </ac:spMkLst>
        </pc:spChg>
        <pc:spChg chg="mod">
          <ac:chgData name="ソノダ　チエ" userId="S::9800557@school.city.osaka.jp::934d6929-f29b-40e4-b30c-26dd5a61412d" providerId="AD" clId="Web-{18E94FDD-C972-43B0-B3C6-629EB832D1BD}" dt="2024-03-05T06:08:26.616" v="15" actId="1076"/>
          <ac:spMkLst>
            <pc:docMk/>
            <pc:sldMk cId="4192401311" sldId="262"/>
            <ac:spMk id="5" creationId="{3C867A29-CD5D-76D6-C25B-0A8F4DD4E6FB}"/>
          </ac:spMkLst>
        </pc:spChg>
        <pc:spChg chg="add del">
          <ac:chgData name="ソノダ　チエ" userId="S::9800557@school.city.osaka.jp::934d6929-f29b-40e4-b30c-26dd5a61412d" providerId="AD" clId="Web-{18E94FDD-C972-43B0-B3C6-629EB832D1BD}" dt="2024-03-05T06:04:55.405" v="2"/>
          <ac:spMkLst>
            <pc:docMk/>
            <pc:sldMk cId="4192401311" sldId="262"/>
            <ac:spMk id="7" creationId="{0D1AD121-CF47-AAF5-5766-D0088CCA09E0}"/>
          </ac:spMkLst>
        </pc:spChg>
        <pc:spChg chg="add del">
          <ac:chgData name="ソノダ　チエ" userId="S::9800557@school.city.osaka.jp::934d6929-f29b-40e4-b30c-26dd5a61412d" providerId="AD" clId="Web-{18E94FDD-C972-43B0-B3C6-629EB832D1BD}" dt="2024-03-05T06:05:48.860" v="4"/>
          <ac:spMkLst>
            <pc:docMk/>
            <pc:sldMk cId="4192401311" sldId="262"/>
            <ac:spMk id="8" creationId="{AAD53746-D25F-A5A0-8F40-122C6664CDA8}"/>
          </ac:spMkLst>
        </pc:spChg>
        <pc:spChg chg="add del">
          <ac:chgData name="ソノダ　チエ" userId="S::9800557@school.city.osaka.jp::934d6929-f29b-40e4-b30c-26dd5a61412d" providerId="AD" clId="Web-{18E94FDD-C972-43B0-B3C6-629EB832D1BD}" dt="2024-03-05T06:06:25.502" v="6"/>
          <ac:spMkLst>
            <pc:docMk/>
            <pc:sldMk cId="4192401311" sldId="262"/>
            <ac:spMk id="9" creationId="{22402D5B-4BD1-2F7B-90E2-2FFF7E07B9ED}"/>
          </ac:spMkLst>
        </pc:spChg>
        <pc:picChg chg="mod">
          <ac:chgData name="ソノダ　チエ" userId="S::9800557@school.city.osaka.jp::934d6929-f29b-40e4-b30c-26dd5a61412d" providerId="AD" clId="Web-{18E94FDD-C972-43B0-B3C6-629EB832D1BD}" dt="2024-03-05T06:09:12.555" v="24" actId="1076"/>
          <ac:picMkLst>
            <pc:docMk/>
            <pc:sldMk cId="4192401311" sldId="262"/>
            <ac:picMk id="6" creationId="{9577485D-6744-86DA-E64F-8615EBF80A56}"/>
          </ac:picMkLst>
        </pc:picChg>
        <pc:picChg chg="add mod modCrop">
          <ac:chgData name="ソノダ　チエ" userId="S::9800557@school.city.osaka.jp::934d6929-f29b-40e4-b30c-26dd5a61412d" providerId="AD" clId="Web-{18E94FDD-C972-43B0-B3C6-629EB832D1BD}" dt="2024-03-05T06:09:05.883" v="23" actId="1076"/>
          <ac:picMkLst>
            <pc:docMk/>
            <pc:sldMk cId="4192401311" sldId="262"/>
            <ac:picMk id="10" creationId="{9DFC4849-BAF3-771F-E46D-E3AD7A353598}"/>
          </ac:picMkLst>
        </pc:picChg>
      </pc:sldChg>
    </pc:docChg>
  </pc:docChgLst>
  <pc:docChgLst>
    <pc:chgData name="フクダ　アヤメ" userId="S::5550661@school.city.osaka.jp::18d5fe87-f8dc-4664-9042-0682aa65c069" providerId="AD" clId="Web-{3FFFB75A-4F51-442E-8A45-0F042865F0AC}"/>
    <pc:docChg chg="addSld modSld sldOrd">
      <pc:chgData name="フクダ　アヤメ" userId="S::5550661@school.city.osaka.jp::18d5fe87-f8dc-4664-9042-0682aa65c069" providerId="AD" clId="Web-{3FFFB75A-4F51-442E-8A45-0F042865F0AC}" dt="2024-02-20T06:09:49.408" v="8"/>
      <pc:docMkLst>
        <pc:docMk/>
      </pc:docMkLst>
      <pc:sldChg chg="modSp">
        <pc:chgData name="フクダ　アヤメ" userId="S::5550661@school.city.osaka.jp::18d5fe87-f8dc-4664-9042-0682aa65c069" providerId="AD" clId="Web-{3FFFB75A-4F51-442E-8A45-0F042865F0AC}" dt="2024-02-20T05:47:27.626" v="6" actId="20577"/>
        <pc:sldMkLst>
          <pc:docMk/>
          <pc:sldMk cId="2811523444" sldId="256"/>
        </pc:sldMkLst>
        <pc:spChg chg="mod">
          <ac:chgData name="フクダ　アヤメ" userId="S::5550661@school.city.osaka.jp::18d5fe87-f8dc-4664-9042-0682aa65c069" providerId="AD" clId="Web-{3FFFB75A-4F51-442E-8A45-0F042865F0AC}" dt="2024-02-20T05:47:27.626" v="6" actId="20577"/>
          <ac:spMkLst>
            <pc:docMk/>
            <pc:sldMk cId="2811523444" sldId="256"/>
            <ac:spMk id="2" creationId="{B71302D0-8038-49E9-8A3E-89569AC7133C}"/>
          </ac:spMkLst>
        </pc:spChg>
      </pc:sldChg>
      <pc:sldChg chg="ord">
        <pc:chgData name="フクダ　アヤメ" userId="S::5550661@school.city.osaka.jp::18d5fe87-f8dc-4664-9042-0682aa65c069" providerId="AD" clId="Web-{3FFFB75A-4F51-442E-8A45-0F042865F0AC}" dt="2024-02-20T06:09:28.313" v="7"/>
        <pc:sldMkLst>
          <pc:docMk/>
          <pc:sldMk cId="3710756319" sldId="257"/>
        </pc:sldMkLst>
      </pc:sldChg>
      <pc:sldChg chg="new">
        <pc:chgData name="フクダ　アヤメ" userId="S::5550661@school.city.osaka.jp::18d5fe87-f8dc-4664-9042-0682aa65c069" providerId="AD" clId="Web-{3FFFB75A-4F51-442E-8A45-0F042865F0AC}" dt="2024-02-20T06:09:49.408" v="8"/>
        <pc:sldMkLst>
          <pc:docMk/>
          <pc:sldMk cId="4162541211" sldId="267"/>
        </pc:sldMkLst>
      </pc:sldChg>
    </pc:docChg>
  </pc:docChgLst>
  <pc:docChgLst>
    <pc:chgData name="フクダ　アヤメ" userId="S::5550661@school.city.osaka.jp::18d5fe87-f8dc-4664-9042-0682aa65c069" providerId="AD" clId="Web-{9EC134A1-1864-4C4D-B619-8D5FA42EAF0F}"/>
    <pc:docChg chg="addSld delSld modSld">
      <pc:chgData name="フクダ　アヤメ" userId="S::5550661@school.city.osaka.jp::18d5fe87-f8dc-4664-9042-0682aa65c069" providerId="AD" clId="Web-{9EC134A1-1864-4C4D-B619-8D5FA42EAF0F}" dt="2024-03-06T05:11:54.706" v="26"/>
      <pc:docMkLst>
        <pc:docMk/>
      </pc:docMkLst>
      <pc:sldChg chg="modSp addAnim delAnim modAnim">
        <pc:chgData name="フクダ　アヤメ" userId="S::5550661@school.city.osaka.jp::18d5fe87-f8dc-4664-9042-0682aa65c069" providerId="AD" clId="Web-{9EC134A1-1864-4C4D-B619-8D5FA42EAF0F}" dt="2024-03-06T05:11:54.706" v="26"/>
        <pc:sldMkLst>
          <pc:docMk/>
          <pc:sldMk cId="1953777145" sldId="274"/>
        </pc:sldMkLst>
        <pc:spChg chg="mod">
          <ac:chgData name="フクダ　アヤメ" userId="S::5550661@school.city.osaka.jp::18d5fe87-f8dc-4664-9042-0682aa65c069" providerId="AD" clId="Web-{9EC134A1-1864-4C4D-B619-8D5FA42EAF0F}" dt="2024-03-06T05:00:05.467" v="17" actId="20577"/>
          <ac:spMkLst>
            <pc:docMk/>
            <pc:sldMk cId="1953777145" sldId="274"/>
            <ac:spMk id="2" creationId="{7A745E86-D2D0-81E1-2FC8-34D9E3DFED67}"/>
          </ac:spMkLst>
        </pc:spChg>
      </pc:sldChg>
      <pc:sldChg chg="new del">
        <pc:chgData name="フクダ　アヤメ" userId="S::5550661@school.city.osaka.jp::18d5fe87-f8dc-4664-9042-0682aa65c069" providerId="AD" clId="Web-{9EC134A1-1864-4C4D-B619-8D5FA42EAF0F}" dt="2024-03-06T04:55:45.678" v="1"/>
        <pc:sldMkLst>
          <pc:docMk/>
          <pc:sldMk cId="1055128423" sldId="276"/>
        </pc:sldMkLst>
      </pc:sldChg>
    </pc:docChg>
  </pc:docChgLst>
  <pc:docChgLst>
    <pc:chgData name="マエダ　リオ" userId="S::8369253@school.city.osaka.jp::7ca6b419-ef6b-4cac-876d-c983027730e3" providerId="AD" clId="Web-{5732D8C6-28DB-413B-AFCE-D5E51905EC30}"/>
    <pc:docChg chg="modSld">
      <pc:chgData name="マエダ　リオ" userId="S::8369253@school.city.osaka.jp::7ca6b419-ef6b-4cac-876d-c983027730e3" providerId="AD" clId="Web-{5732D8C6-28DB-413B-AFCE-D5E51905EC30}" dt="2024-02-20T05:57:00.984" v="50" actId="20577"/>
      <pc:docMkLst>
        <pc:docMk/>
      </pc:docMkLst>
      <pc:sldChg chg="modSp">
        <pc:chgData name="マエダ　リオ" userId="S::8369253@school.city.osaka.jp::7ca6b419-ef6b-4cac-876d-c983027730e3" providerId="AD" clId="Web-{5732D8C6-28DB-413B-AFCE-D5E51905EC30}" dt="2024-02-20T05:48:37.614" v="12" actId="20577"/>
        <pc:sldMkLst>
          <pc:docMk/>
          <pc:sldMk cId="2811523444" sldId="256"/>
        </pc:sldMkLst>
        <pc:spChg chg="mod">
          <ac:chgData name="マエダ　リオ" userId="S::8369253@school.city.osaka.jp::7ca6b419-ef6b-4cac-876d-c983027730e3" providerId="AD" clId="Web-{5732D8C6-28DB-413B-AFCE-D5E51905EC30}" dt="2024-02-20T05:48:37.614" v="12" actId="20577"/>
          <ac:spMkLst>
            <pc:docMk/>
            <pc:sldMk cId="2811523444" sldId="256"/>
            <ac:spMk id="2" creationId="{B71302D0-8038-49E9-8A3E-89569AC7133C}"/>
          </ac:spMkLst>
        </pc:spChg>
      </pc:sldChg>
      <pc:sldChg chg="addSp delSp modSp">
        <pc:chgData name="マエダ　リオ" userId="S::8369253@school.city.osaka.jp::7ca6b419-ef6b-4cac-876d-c983027730e3" providerId="AD" clId="Web-{5732D8C6-28DB-413B-AFCE-D5E51905EC30}" dt="2024-02-20T05:57:00.984" v="50" actId="20577"/>
        <pc:sldMkLst>
          <pc:docMk/>
          <pc:sldMk cId="686039298" sldId="258"/>
        </pc:sldMkLst>
        <pc:spChg chg="mod">
          <ac:chgData name="マエダ　リオ" userId="S::8369253@school.city.osaka.jp::7ca6b419-ef6b-4cac-876d-c983027730e3" providerId="AD" clId="Web-{5732D8C6-28DB-413B-AFCE-D5E51905EC30}" dt="2024-02-20T05:57:00.984" v="50" actId="20577"/>
          <ac:spMkLst>
            <pc:docMk/>
            <pc:sldMk cId="686039298" sldId="258"/>
            <ac:spMk id="2" creationId="{05A2455A-D0B5-0F86-39C3-F4BA02A2C0FA}"/>
          </ac:spMkLst>
        </pc:spChg>
        <pc:spChg chg="del">
          <ac:chgData name="マエダ　リオ" userId="S::8369253@school.city.osaka.jp::7ca6b419-ef6b-4cac-876d-c983027730e3" providerId="AD" clId="Web-{5732D8C6-28DB-413B-AFCE-D5E51905EC30}" dt="2024-02-20T05:51:05.242" v="13"/>
          <ac:spMkLst>
            <pc:docMk/>
            <pc:sldMk cId="686039298" sldId="258"/>
            <ac:spMk id="3" creationId="{04FA3E69-5D6E-9F6B-06D8-EA7313E77171}"/>
          </ac:spMkLst>
        </pc:spChg>
        <pc:spChg chg="add mod">
          <ac:chgData name="マエダ　リオ" userId="S::8369253@school.city.osaka.jp::7ca6b419-ef6b-4cac-876d-c983027730e3" providerId="AD" clId="Web-{5732D8C6-28DB-413B-AFCE-D5E51905EC30}" dt="2024-02-20T05:52:24.338" v="16"/>
          <ac:spMkLst>
            <pc:docMk/>
            <pc:sldMk cId="686039298" sldId="258"/>
            <ac:spMk id="26" creationId="{3DA111F1-FD8D-E7FC-3ACA-A9A768C8F377}"/>
          </ac:spMkLst>
        </pc:spChg>
        <pc:graphicFrameChg chg="add del mod ord modGraphic">
          <ac:chgData name="マエダ　リオ" userId="S::8369253@school.city.osaka.jp::7ca6b419-ef6b-4cac-876d-c983027730e3" providerId="AD" clId="Web-{5732D8C6-28DB-413B-AFCE-D5E51905EC30}" dt="2024-02-20T05:52:24.338" v="16"/>
          <ac:graphicFrameMkLst>
            <pc:docMk/>
            <pc:sldMk cId="686039298" sldId="258"/>
            <ac:graphicFrameMk id="4" creationId="{9B44D988-4B36-4420-F08A-718E22EA000D}"/>
          </ac:graphicFrameMkLst>
        </pc:graphicFrameChg>
      </pc:sldChg>
    </pc:docChg>
  </pc:docChgLst>
  <pc:docChgLst>
    <pc:chgData name="リ　シンレイギ" userId="S::5834228@school.city.osaka.jp::cf79ce58-d3e9-408f-a40b-279e58d4b664" providerId="AD" clId="Web-{D3B0F5A1-5D30-4159-A237-EF7D80DEA18C}"/>
    <pc:docChg chg="addSld modSld">
      <pc:chgData name="リ　シンレイギ" userId="S::5834228@school.city.osaka.jp::cf79ce58-d3e9-408f-a40b-279e58d4b664" providerId="AD" clId="Web-{D3B0F5A1-5D30-4159-A237-EF7D80DEA18C}" dt="2024-03-07T00:44:23.136" v="5" actId="20577"/>
      <pc:docMkLst>
        <pc:docMk/>
      </pc:docMkLst>
      <pc:sldChg chg="modSp new">
        <pc:chgData name="リ　シンレイギ" userId="S::5834228@school.city.osaka.jp::cf79ce58-d3e9-408f-a40b-279e58d4b664" providerId="AD" clId="Web-{D3B0F5A1-5D30-4159-A237-EF7D80DEA18C}" dt="2024-03-07T00:44:23.136" v="5" actId="20577"/>
        <pc:sldMkLst>
          <pc:docMk/>
          <pc:sldMk cId="3765101220" sldId="276"/>
        </pc:sldMkLst>
        <pc:spChg chg="mod">
          <ac:chgData name="リ　シンレイギ" userId="S::5834228@school.city.osaka.jp::cf79ce58-d3e9-408f-a40b-279e58d4b664" providerId="AD" clId="Web-{D3B0F5A1-5D30-4159-A237-EF7D80DEA18C}" dt="2024-03-07T00:44:23.136" v="5" actId="20577"/>
          <ac:spMkLst>
            <pc:docMk/>
            <pc:sldMk cId="3765101220" sldId="276"/>
            <ac:spMk id="2" creationId="{1E8E0B11-FA84-6C93-6562-E7EBC7EA52D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A574A-24D1-4925-B662-46F93E8307B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AC9FF32-5EC0-4807-AB69-B7FB68D60739}">
      <dgm:prSet/>
      <dgm:spPr/>
      <dgm:t>
        <a:bodyPr/>
        <a:lstStyle/>
        <a:p>
          <a:r>
            <a:rPr lang="ja-JP"/>
            <a:t>E-sportsはゲームで競うスポーツという意味</a:t>
          </a:r>
          <a:endParaRPr lang="en-US"/>
        </a:p>
      </dgm:t>
    </dgm:pt>
    <dgm:pt modelId="{7F1EC93D-878F-43D9-8044-36B4227223EF}" type="parTrans" cxnId="{205D6292-14D2-4D1C-930E-E62300FE2C39}">
      <dgm:prSet/>
      <dgm:spPr/>
      <dgm:t>
        <a:bodyPr/>
        <a:lstStyle/>
        <a:p>
          <a:endParaRPr lang="en-US"/>
        </a:p>
      </dgm:t>
    </dgm:pt>
    <dgm:pt modelId="{D4989CA0-8324-490D-A005-36F3834879D0}" type="sibTrans" cxnId="{205D6292-14D2-4D1C-930E-E62300FE2C39}">
      <dgm:prSet/>
      <dgm:spPr/>
      <dgm:t>
        <a:bodyPr/>
        <a:lstStyle/>
        <a:p>
          <a:endParaRPr lang="en-US"/>
        </a:p>
      </dgm:t>
    </dgm:pt>
    <dgm:pt modelId="{46A8A2A2-FBD6-499A-BA02-1E3285D2E4CE}">
      <dgm:prSet/>
      <dgm:spPr/>
      <dgm:t>
        <a:bodyPr/>
        <a:lstStyle/>
        <a:p>
          <a:r>
            <a:rPr lang="ja-JP"/>
            <a:t>ゲームでありスポーツでもある。</a:t>
          </a:r>
          <a:endParaRPr lang="en-US"/>
        </a:p>
      </dgm:t>
    </dgm:pt>
    <dgm:pt modelId="{3CD0EE08-4E8A-4232-A9E1-33BE53F9E500}" type="parTrans" cxnId="{3CF60D89-C64C-491D-912B-B9716AC86E15}">
      <dgm:prSet/>
      <dgm:spPr/>
      <dgm:t>
        <a:bodyPr/>
        <a:lstStyle/>
        <a:p>
          <a:endParaRPr lang="en-US"/>
        </a:p>
      </dgm:t>
    </dgm:pt>
    <dgm:pt modelId="{BD8EDFE9-00EC-427A-A33C-833ABD106948}" type="sibTrans" cxnId="{3CF60D89-C64C-491D-912B-B9716AC86E15}">
      <dgm:prSet/>
      <dgm:spPr/>
      <dgm:t>
        <a:bodyPr/>
        <a:lstStyle/>
        <a:p>
          <a:endParaRPr lang="en-US"/>
        </a:p>
      </dgm:t>
    </dgm:pt>
    <dgm:pt modelId="{6C1F7E5F-8756-48D0-9F44-47814AD2F920}" type="pres">
      <dgm:prSet presAssocID="{884A574A-24D1-4925-B662-46F93E8307B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D1C47AC-8276-41A3-9904-D82408C43570}" type="pres">
      <dgm:prSet presAssocID="{1AC9FF32-5EC0-4807-AB69-B7FB68D60739}" presName="hierRoot1" presStyleCnt="0"/>
      <dgm:spPr/>
    </dgm:pt>
    <dgm:pt modelId="{9AC21F74-64D4-406B-B9AD-8BFDD88AD6F1}" type="pres">
      <dgm:prSet presAssocID="{1AC9FF32-5EC0-4807-AB69-B7FB68D60739}" presName="composite" presStyleCnt="0"/>
      <dgm:spPr/>
    </dgm:pt>
    <dgm:pt modelId="{2509B3F1-81BC-4D99-A655-1287FBE91311}" type="pres">
      <dgm:prSet presAssocID="{1AC9FF32-5EC0-4807-AB69-B7FB68D60739}" presName="background" presStyleLbl="node0" presStyleIdx="0" presStyleCnt="2"/>
      <dgm:spPr/>
    </dgm:pt>
    <dgm:pt modelId="{E7F4D7A3-4170-4521-9903-ADB6EDD349E2}" type="pres">
      <dgm:prSet presAssocID="{1AC9FF32-5EC0-4807-AB69-B7FB68D60739}" presName="text" presStyleLbl="fgAcc0" presStyleIdx="0" presStyleCnt="2">
        <dgm:presLayoutVars>
          <dgm:chPref val="3"/>
        </dgm:presLayoutVars>
      </dgm:prSet>
      <dgm:spPr/>
    </dgm:pt>
    <dgm:pt modelId="{E4B18EA7-5D14-479D-A908-C537BC9C78FC}" type="pres">
      <dgm:prSet presAssocID="{1AC9FF32-5EC0-4807-AB69-B7FB68D60739}" presName="hierChild2" presStyleCnt="0"/>
      <dgm:spPr/>
    </dgm:pt>
    <dgm:pt modelId="{027378B4-78BF-4919-AB5B-CE306ADC9AF6}" type="pres">
      <dgm:prSet presAssocID="{46A8A2A2-FBD6-499A-BA02-1E3285D2E4CE}" presName="hierRoot1" presStyleCnt="0"/>
      <dgm:spPr/>
    </dgm:pt>
    <dgm:pt modelId="{801C1E9C-4E08-4862-87D0-B0B868F05F1F}" type="pres">
      <dgm:prSet presAssocID="{46A8A2A2-FBD6-499A-BA02-1E3285D2E4CE}" presName="composite" presStyleCnt="0"/>
      <dgm:spPr/>
    </dgm:pt>
    <dgm:pt modelId="{3D07D9D7-43C0-4AF7-9573-9621EA2E5362}" type="pres">
      <dgm:prSet presAssocID="{46A8A2A2-FBD6-499A-BA02-1E3285D2E4CE}" presName="background" presStyleLbl="node0" presStyleIdx="1" presStyleCnt="2"/>
      <dgm:spPr/>
    </dgm:pt>
    <dgm:pt modelId="{76362D9D-A74E-4D30-92F9-91DC93AD141D}" type="pres">
      <dgm:prSet presAssocID="{46A8A2A2-FBD6-499A-BA02-1E3285D2E4CE}" presName="text" presStyleLbl="fgAcc0" presStyleIdx="1" presStyleCnt="2">
        <dgm:presLayoutVars>
          <dgm:chPref val="3"/>
        </dgm:presLayoutVars>
      </dgm:prSet>
      <dgm:spPr/>
    </dgm:pt>
    <dgm:pt modelId="{A89A6F60-CA6C-42D6-9B83-E8413CD701B5}" type="pres">
      <dgm:prSet presAssocID="{46A8A2A2-FBD6-499A-BA02-1E3285D2E4CE}" presName="hierChild2" presStyleCnt="0"/>
      <dgm:spPr/>
    </dgm:pt>
  </dgm:ptLst>
  <dgm:cxnLst>
    <dgm:cxn modelId="{6F03C56D-FD93-43A2-B032-5935ACC70913}" type="presOf" srcId="{1AC9FF32-5EC0-4807-AB69-B7FB68D60739}" destId="{E7F4D7A3-4170-4521-9903-ADB6EDD349E2}" srcOrd="0" destOrd="0" presId="urn:microsoft.com/office/officeart/2005/8/layout/hierarchy1"/>
    <dgm:cxn modelId="{4483E375-5652-4F68-8803-DA572BDB119D}" type="presOf" srcId="{46A8A2A2-FBD6-499A-BA02-1E3285D2E4CE}" destId="{76362D9D-A74E-4D30-92F9-91DC93AD141D}" srcOrd="0" destOrd="0" presId="urn:microsoft.com/office/officeart/2005/8/layout/hierarchy1"/>
    <dgm:cxn modelId="{7CA28A5A-57D9-474F-97E0-F9E78828A2D1}" type="presOf" srcId="{884A574A-24D1-4925-B662-46F93E8307B9}" destId="{6C1F7E5F-8756-48D0-9F44-47814AD2F920}" srcOrd="0" destOrd="0" presId="urn:microsoft.com/office/officeart/2005/8/layout/hierarchy1"/>
    <dgm:cxn modelId="{3CF60D89-C64C-491D-912B-B9716AC86E15}" srcId="{884A574A-24D1-4925-B662-46F93E8307B9}" destId="{46A8A2A2-FBD6-499A-BA02-1E3285D2E4CE}" srcOrd="1" destOrd="0" parTransId="{3CD0EE08-4E8A-4232-A9E1-33BE53F9E500}" sibTransId="{BD8EDFE9-00EC-427A-A33C-833ABD106948}"/>
    <dgm:cxn modelId="{205D6292-14D2-4D1C-930E-E62300FE2C39}" srcId="{884A574A-24D1-4925-B662-46F93E8307B9}" destId="{1AC9FF32-5EC0-4807-AB69-B7FB68D60739}" srcOrd="0" destOrd="0" parTransId="{7F1EC93D-878F-43D9-8044-36B4227223EF}" sibTransId="{D4989CA0-8324-490D-A005-36F3834879D0}"/>
    <dgm:cxn modelId="{FDAE5A98-4872-4131-B88E-234D94C49669}" type="presParOf" srcId="{6C1F7E5F-8756-48D0-9F44-47814AD2F920}" destId="{2D1C47AC-8276-41A3-9904-D82408C43570}" srcOrd="0" destOrd="0" presId="urn:microsoft.com/office/officeart/2005/8/layout/hierarchy1"/>
    <dgm:cxn modelId="{ACF8F69A-4F8D-4E93-ACB7-90F9688FEAE0}" type="presParOf" srcId="{2D1C47AC-8276-41A3-9904-D82408C43570}" destId="{9AC21F74-64D4-406B-B9AD-8BFDD88AD6F1}" srcOrd="0" destOrd="0" presId="urn:microsoft.com/office/officeart/2005/8/layout/hierarchy1"/>
    <dgm:cxn modelId="{11C93160-D641-40BC-A84B-7F2F2C6932BF}" type="presParOf" srcId="{9AC21F74-64D4-406B-B9AD-8BFDD88AD6F1}" destId="{2509B3F1-81BC-4D99-A655-1287FBE91311}" srcOrd="0" destOrd="0" presId="urn:microsoft.com/office/officeart/2005/8/layout/hierarchy1"/>
    <dgm:cxn modelId="{C580D42B-4694-4E93-80FE-2389DDFD2C96}" type="presParOf" srcId="{9AC21F74-64D4-406B-B9AD-8BFDD88AD6F1}" destId="{E7F4D7A3-4170-4521-9903-ADB6EDD349E2}" srcOrd="1" destOrd="0" presId="urn:microsoft.com/office/officeart/2005/8/layout/hierarchy1"/>
    <dgm:cxn modelId="{42D68FBA-8F99-4D98-A64C-B7AAA96E1310}" type="presParOf" srcId="{2D1C47AC-8276-41A3-9904-D82408C43570}" destId="{E4B18EA7-5D14-479D-A908-C537BC9C78FC}" srcOrd="1" destOrd="0" presId="urn:microsoft.com/office/officeart/2005/8/layout/hierarchy1"/>
    <dgm:cxn modelId="{4702C6F6-C1E3-431B-86B5-ED917B96F44B}" type="presParOf" srcId="{6C1F7E5F-8756-48D0-9F44-47814AD2F920}" destId="{027378B4-78BF-4919-AB5B-CE306ADC9AF6}" srcOrd="1" destOrd="0" presId="urn:microsoft.com/office/officeart/2005/8/layout/hierarchy1"/>
    <dgm:cxn modelId="{B119BE9F-9645-4287-BE1A-804801A3769C}" type="presParOf" srcId="{027378B4-78BF-4919-AB5B-CE306ADC9AF6}" destId="{801C1E9C-4E08-4862-87D0-B0B868F05F1F}" srcOrd="0" destOrd="0" presId="urn:microsoft.com/office/officeart/2005/8/layout/hierarchy1"/>
    <dgm:cxn modelId="{26595E72-F555-4197-A922-5D75E972E2FC}" type="presParOf" srcId="{801C1E9C-4E08-4862-87D0-B0B868F05F1F}" destId="{3D07D9D7-43C0-4AF7-9573-9621EA2E5362}" srcOrd="0" destOrd="0" presId="urn:microsoft.com/office/officeart/2005/8/layout/hierarchy1"/>
    <dgm:cxn modelId="{615A9B7B-C123-42D6-9EA1-D2E39F168BB8}" type="presParOf" srcId="{801C1E9C-4E08-4862-87D0-B0B868F05F1F}" destId="{76362D9D-A74E-4D30-92F9-91DC93AD141D}" srcOrd="1" destOrd="0" presId="urn:microsoft.com/office/officeart/2005/8/layout/hierarchy1"/>
    <dgm:cxn modelId="{C95F08A4-FB56-4B1A-AAFD-8B6B8647426C}" type="presParOf" srcId="{027378B4-78BF-4919-AB5B-CE306ADC9AF6}" destId="{A89A6F60-CA6C-42D6-9B83-E8413CD701B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9B3F1-81BC-4D99-A655-1287FBE91311}">
      <dsp:nvSpPr>
        <dsp:cNvPr id="0" name=""/>
        <dsp:cNvSpPr/>
      </dsp:nvSpPr>
      <dsp:spPr>
        <a:xfrm>
          <a:off x="1227" y="415897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4D7A3-4170-4521-9903-ADB6EDD349E2}">
      <dsp:nvSpPr>
        <dsp:cNvPr id="0" name=""/>
        <dsp:cNvSpPr/>
      </dsp:nvSpPr>
      <dsp:spPr>
        <a:xfrm>
          <a:off x="480082" y="870809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4600" kern="1200"/>
            <a:t>E-sportsはゲームで競うスポーツという意味</a:t>
          </a:r>
          <a:endParaRPr lang="en-US" sz="4600" kern="1200"/>
        </a:p>
      </dsp:txBody>
      <dsp:txXfrm>
        <a:off x="560236" y="950963"/>
        <a:ext cx="4149382" cy="2576345"/>
      </dsp:txXfrm>
    </dsp:sp>
    <dsp:sp modelId="{3D07D9D7-43C0-4AF7-9573-9621EA2E5362}">
      <dsp:nvSpPr>
        <dsp:cNvPr id="0" name=""/>
        <dsp:cNvSpPr/>
      </dsp:nvSpPr>
      <dsp:spPr>
        <a:xfrm>
          <a:off x="5268627" y="415897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362D9D-A74E-4D30-92F9-91DC93AD141D}">
      <dsp:nvSpPr>
        <dsp:cNvPr id="0" name=""/>
        <dsp:cNvSpPr/>
      </dsp:nvSpPr>
      <dsp:spPr>
        <a:xfrm>
          <a:off x="5747481" y="870809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4600" kern="1200"/>
            <a:t>ゲームでありスポーツでもある。</a:t>
          </a:r>
          <a:endParaRPr lang="en-US" sz="4600" kern="1200"/>
        </a:p>
      </dsp:txBody>
      <dsp:txXfrm>
        <a:off x="5827635" y="950963"/>
        <a:ext cx="4149382" cy="2576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21T06:01:54.8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19032 11130 16383 0 0,'0'0'0'0'0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938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1" name="chimes.wav"/>
          </p:stSnd>
        </p:sndAc>
      </p:transition>
    </mc:Choice>
    <mc:Fallback>
      <p:transition spd="slow">
        <p:blinds dir="vert"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9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1" name="chimes.wav"/>
          </p:stSnd>
        </p:sndAc>
      </p:transition>
    </mc:Choice>
    <mc:Fallback>
      <p:transition spd="slow">
        <p:blinds dir="vert"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61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1" name="chimes.wav"/>
          </p:stSnd>
        </p:sndAc>
      </p:transition>
    </mc:Choice>
    <mc:Fallback>
      <p:transition spd="slow">
        <p:blinds dir="vert"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02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1" name="chimes.wav"/>
          </p:stSnd>
        </p:sndAc>
      </p:transition>
    </mc:Choice>
    <mc:Fallback>
      <p:transition spd="slow">
        <p:blinds dir="vert"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193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1" name="chimes.wav"/>
          </p:stSnd>
        </p:sndAc>
      </p:transition>
    </mc:Choice>
    <mc:Fallback>
      <p:transition spd="slow">
        <p:blinds dir="vert"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70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1" name="chimes.wav"/>
          </p:stSnd>
        </p:sndAc>
      </p:transition>
    </mc:Choice>
    <mc:Fallback>
      <p:transition spd="slow">
        <p:blinds dir="vert"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50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1" name="chimes.wav"/>
          </p:stSnd>
        </p:sndAc>
      </p:transition>
    </mc:Choice>
    <mc:Fallback>
      <p:transition spd="slow">
        <p:blinds dir="vert"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43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1" name="chimes.wav"/>
          </p:stSnd>
        </p:sndAc>
      </p:transition>
    </mc:Choice>
    <mc:Fallback>
      <p:transition spd="slow">
        <p:blinds dir="vert"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14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1" name="chimes.wav"/>
          </p:stSnd>
        </p:sndAc>
      </p:transition>
    </mc:Choice>
    <mc:Fallback>
      <p:transition spd="slow">
        <p:blinds dir="vert"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93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1" name="chimes.wav"/>
          </p:stSnd>
        </p:sndAc>
      </p:transition>
    </mc:Choice>
    <mc:Fallback>
      <p:transition spd="slow">
        <p:blinds dir="vert"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3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00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1" name="chimes.wav"/>
          </p:stSnd>
        </p:sndAc>
      </p:transition>
    </mc:Choice>
    <mc:Fallback>
      <p:transition spd="slow">
        <p:blinds dir="vert"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29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13" name="chimes.wav"/>
          </p:stSnd>
        </p:sndAc>
      </p:transition>
    </mc:Choice>
    <mc:Fallback>
      <p:transition spd="slow">
        <p:blinds dir="vert"/>
        <p:sndAc>
          <p:stSnd>
            <p:snd r:embed="rId13" name="chimes.wav"/>
          </p:stSnd>
        </p:sndAc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jsf.net/zenkoku/data/right/new_europe.pdf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745E86-D2D0-81E1-2FC8-34D9E3DFE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80" y="285118"/>
            <a:ext cx="10058400" cy="1450757"/>
          </a:xfrm>
        </p:spPr>
        <p:txBody>
          <a:bodyPr/>
          <a:lstStyle/>
          <a:p>
            <a:r>
              <a:rPr lang="ja-JP" altLang="en-US">
                <a:solidFill>
                  <a:schemeClr val="bg2">
                    <a:lumMod val="50000"/>
                  </a:schemeClr>
                </a:solidFill>
                <a:ea typeface="ＭＳ Ｐゴシック"/>
                <a:cs typeface="Calibri Light"/>
              </a:rPr>
              <a:t>E-sportsとは、</a:t>
            </a:r>
          </a:p>
        </p:txBody>
      </p:sp>
      <p:pic>
        <p:nvPicPr>
          <p:cNvPr id="5" name="図 4" descr="画像">
            <a:extLst>
              <a:ext uri="{FF2B5EF4-FFF2-40B4-BE49-F238E27FC236}">
                <a16:creationId xmlns:a16="http://schemas.microsoft.com/office/drawing/2014/main" id="{04BC1A8D-23AD-13BB-5433-EC954340E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812" y="285063"/>
            <a:ext cx="5933479" cy="597365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92FDA14-2E2E-6BEF-D305-6D862A9B7E7A}"/>
              </a:ext>
            </a:extLst>
          </p:cNvPr>
          <p:cNvSpPr txBox="1"/>
          <p:nvPr/>
        </p:nvSpPr>
        <p:spPr>
          <a:xfrm>
            <a:off x="221189" y="2263990"/>
            <a:ext cx="6074506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800">
                <a:solidFill>
                  <a:srgbClr val="333333"/>
                </a:solidFill>
                <a:ea typeface="+mn-lt"/>
                <a:cs typeface="+mn-lt"/>
              </a:rPr>
              <a:t>・ビデオゲームを使った対戦をスポーツ競技とし</a:t>
            </a:r>
            <a:r>
              <a:rPr lang="ja-JP" sz="2800">
                <a:solidFill>
                  <a:srgbClr val="333333"/>
                </a:solidFill>
                <a:ea typeface="+mn-lt"/>
                <a:cs typeface="+mn-lt"/>
              </a:rPr>
              <a:t>て捉える「</a:t>
            </a:r>
            <a:r>
              <a:rPr lang="en-US" altLang="ja-JP" sz="2800">
                <a:solidFill>
                  <a:srgbClr val="333333"/>
                </a:solidFill>
                <a:ea typeface="+mn-lt"/>
                <a:cs typeface="+mn-lt"/>
              </a:rPr>
              <a:t>E-sports</a:t>
            </a:r>
            <a:r>
              <a:rPr lang="ja-JP" sz="2800">
                <a:solidFill>
                  <a:srgbClr val="333333"/>
                </a:solidFill>
                <a:ea typeface="+mn-lt"/>
                <a:cs typeface="+mn-lt"/>
              </a:rPr>
              <a:t>」が盛り上がっている。</a:t>
            </a:r>
            <a:endParaRPr lang="ja-JP" sz="280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4998D9F-84B6-412F-F621-366BE8DD0DE7}"/>
              </a:ext>
            </a:extLst>
          </p:cNvPr>
          <p:cNvSpPr txBox="1"/>
          <p:nvPr/>
        </p:nvSpPr>
        <p:spPr>
          <a:xfrm>
            <a:off x="216427" y="4152057"/>
            <a:ext cx="5937736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800">
                <a:solidFill>
                  <a:srgbClr val="333333"/>
                </a:solidFill>
                <a:ea typeface="+mn-lt"/>
                <a:cs typeface="+mn-lt"/>
              </a:rPr>
              <a:t>・</a:t>
            </a:r>
            <a:r>
              <a:rPr lang="ja-JP" sz="2800">
                <a:solidFill>
                  <a:srgbClr val="333333"/>
                </a:solidFill>
                <a:ea typeface="+mn-lt"/>
                <a:cs typeface="+mn-lt"/>
              </a:rPr>
              <a:t>世界中でさまざまな大会が開かれるなど</a:t>
            </a:r>
            <a:r>
              <a:rPr lang="en-US" altLang="ja-JP" sz="2800">
                <a:solidFill>
                  <a:srgbClr val="333333"/>
                </a:solidFill>
                <a:ea typeface="+mn-lt"/>
                <a:cs typeface="+mn-lt"/>
              </a:rPr>
              <a:t>E-sports</a:t>
            </a:r>
            <a:r>
              <a:rPr lang="ja-JP" altLang="en-US" sz="2800">
                <a:solidFill>
                  <a:srgbClr val="333333"/>
                </a:solidFill>
                <a:ea typeface="+mn-lt"/>
                <a:cs typeface="+mn-lt"/>
              </a:rPr>
              <a:t>が世界中で盛んになっている。</a:t>
            </a:r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1953777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8E0B11-FA84-6C93-6562-E7EBC7EA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ea typeface="ＭＳ Ｐゴシック"/>
                <a:cs typeface="Calibri Light"/>
              </a:rPr>
              <a:t>まとめ</a:t>
            </a:r>
          </a:p>
        </p:txBody>
      </p:sp>
      <p:graphicFrame>
        <p:nvGraphicFramePr>
          <p:cNvPr id="6" name="コンテンツ プレースホルダー 2">
            <a:extLst>
              <a:ext uri="{FF2B5EF4-FFF2-40B4-BE49-F238E27FC236}">
                <a16:creationId xmlns:a16="http://schemas.microsoft.com/office/drawing/2014/main" id="{A2E8F6CA-EF0F-8266-5AD6-83A9061B44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747788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5101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459533-4B51-774F-B0D8-94B4020FB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211" y="395695"/>
            <a:ext cx="6001474" cy="1325563"/>
          </a:xfrm>
        </p:spPr>
        <p:txBody>
          <a:bodyPr>
            <a:normAutofit/>
          </a:bodyPr>
          <a:lstStyle/>
          <a:p>
            <a:r>
              <a:rPr lang="ja-JP" altLang="en-US">
                <a:ea typeface="游ゴシック Light"/>
              </a:rPr>
              <a:t>E-sportsの名前の由来</a:t>
            </a:r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CDA2D10-64B0-0140-3242-F6224B753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363" y="2244000"/>
            <a:ext cx="4055540" cy="305008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99DC50A-24D1-024F-03BC-E7F5FA638E1D}"/>
              </a:ext>
            </a:extLst>
          </p:cNvPr>
          <p:cNvSpPr txBox="1"/>
          <p:nvPr/>
        </p:nvSpPr>
        <p:spPr>
          <a:xfrm>
            <a:off x="1176944" y="2089070"/>
            <a:ext cx="7064659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3200">
                <a:ea typeface="ＭＳ Ｐゴシック"/>
                <a:cs typeface="Calibri"/>
              </a:rPr>
              <a:t>E-sportsとは、</a:t>
            </a:r>
            <a:endParaRPr lang="ja-JP" sz="3200">
              <a:ea typeface="ＭＳ Ｐゴシック"/>
              <a:cs typeface="Calibri"/>
            </a:endParaRPr>
          </a:p>
          <a:p>
            <a:r>
              <a:rPr lang="ja-JP" altLang="en-US" sz="3200">
                <a:solidFill>
                  <a:srgbClr val="C00000"/>
                </a:solidFill>
                <a:ea typeface="ＭＳ Ｐゴシック"/>
                <a:cs typeface="Calibri"/>
              </a:rPr>
              <a:t>エレクトロニック・スポーツ</a:t>
            </a:r>
            <a:r>
              <a:rPr lang="ja-JP" altLang="en-US" sz="3200">
                <a:ea typeface="ＭＳ Ｐゴシック"/>
                <a:cs typeface="Calibri"/>
              </a:rPr>
              <a:t>の略で、</a:t>
            </a:r>
            <a:endParaRPr lang="ja-JP" sz="3200">
              <a:ea typeface="ＭＳ Ｐゴシック"/>
              <a:cs typeface="Calibri"/>
            </a:endParaRPr>
          </a:p>
          <a:p>
            <a:r>
              <a:rPr lang="ja-JP" altLang="en-US" sz="3200">
                <a:ea typeface="ＭＳ Ｐゴシック"/>
                <a:cs typeface="Calibri"/>
              </a:rPr>
              <a:t>ビデオゲームを使った対戦を</a:t>
            </a:r>
            <a:endParaRPr lang="ja-JP" sz="3200">
              <a:ea typeface="ＭＳ Ｐゴシック"/>
              <a:cs typeface="Calibri"/>
            </a:endParaRPr>
          </a:p>
          <a:p>
            <a:r>
              <a:rPr lang="ja-JP" altLang="en-US" sz="3200">
                <a:ea typeface="ＭＳ Ｐゴシック"/>
                <a:cs typeface="Calibri"/>
              </a:rPr>
              <a:t>スポーツ競技として捉える際の名称を</a:t>
            </a:r>
            <a:endParaRPr lang="ja-JP" sz="3200">
              <a:ea typeface="ＭＳ Ｐゴシック"/>
              <a:cs typeface="Calibri"/>
            </a:endParaRPr>
          </a:p>
          <a:p>
            <a:r>
              <a:rPr lang="ja-JP" altLang="en-US" sz="3200">
                <a:ea typeface="ＭＳ Ｐゴシック"/>
                <a:cs typeface="Calibri"/>
              </a:rPr>
              <a:t>指す。電子機器を使う娯楽や競技、</a:t>
            </a:r>
            <a:endParaRPr lang="ja-JP" sz="3200">
              <a:ea typeface="ＭＳ Ｐゴシック"/>
              <a:cs typeface="Calibri"/>
            </a:endParaRPr>
          </a:p>
          <a:p>
            <a:pPr algn="l"/>
            <a:r>
              <a:rPr lang="ja-JP" altLang="en-US" sz="3200">
                <a:ea typeface="ＭＳ Ｐゴシック"/>
                <a:cs typeface="Calibri"/>
              </a:rPr>
              <a:t>スポーツなどのこと。</a:t>
            </a:r>
            <a:endParaRPr lang="ja-JP" sz="3200"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0756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2B460F3-4ED9-CE01-65E0-573BCDD7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114" y="866439"/>
            <a:ext cx="4490564" cy="1045642"/>
          </a:xfrm>
        </p:spPr>
        <p:txBody>
          <a:bodyPr>
            <a:normAutofit/>
          </a:bodyPr>
          <a:lstStyle/>
          <a:p>
            <a:r>
              <a:rPr lang="ja-JP" sz="5400" u="sng">
                <a:solidFill>
                  <a:srgbClr val="404040"/>
                </a:solidFill>
                <a:latin typeface="MS PGothic"/>
                <a:ea typeface="MS PGothic"/>
              </a:rPr>
              <a:t>スポーツとは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コンテンツ プレースホルダー 2">
            <a:extLst>
              <a:ext uri="{FF2B5EF4-FFF2-40B4-BE49-F238E27FC236}">
                <a16:creationId xmlns:a16="http://schemas.microsoft.com/office/drawing/2014/main" id="{BAB17E51-89E4-C110-FE5D-59E23EC36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000" y="2090583"/>
            <a:ext cx="5851479" cy="260094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ja-JP" altLang="en-US" sz="4000">
                <a:ea typeface="游ゴシック"/>
              </a:rPr>
              <a:t>気軽にあるいは組織的に参加することにより、</a:t>
            </a:r>
            <a:r>
              <a:rPr lang="ja-JP" altLang="en-US" sz="4000">
                <a:latin typeface="MS PGothic"/>
                <a:ea typeface="MS PGothic"/>
              </a:rPr>
              <a:t>身体活動のすべて</a:t>
            </a:r>
            <a:r>
              <a:rPr lang="ja-JP" altLang="en-US" sz="4000">
                <a:ea typeface="游ゴシック"/>
              </a:rPr>
              <a:t>を意味するもの</a:t>
            </a:r>
            <a:endParaRPr lang="ja-JP" altLang="en-US" sz="1800">
              <a:solidFill>
                <a:srgbClr val="0D0D0D"/>
              </a:solidFill>
              <a:latin typeface="MS PGothic"/>
              <a:ea typeface="MS PGothic"/>
              <a:cs typeface="+mn-lt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3" name="インク 32">
                <a:extLst>
                  <a:ext uri="{FF2B5EF4-FFF2-40B4-BE49-F238E27FC236}">
                    <a16:creationId xmlns:a16="http://schemas.microsoft.com/office/drawing/2014/main" id="{DE5122CE-AD45-9A06-215C-EB68A55BA9F1}"/>
                  </a:ext>
                </a:extLst>
              </p14:cNvPr>
              <p14:cNvContentPartPr/>
              <p14:nvPr/>
            </p14:nvContentPartPr>
            <p14:xfrm>
              <a:off x="9188303" y="5192233"/>
              <a:ext cx="13290" cy="13290"/>
            </p14:xfrm>
          </p:contentPart>
        </mc:Choice>
        <mc:Fallback>
          <p:pic>
            <p:nvPicPr>
              <p:cNvPr id="33" name="インク 32">
                <a:extLst>
                  <a:ext uri="{FF2B5EF4-FFF2-40B4-BE49-F238E27FC236}">
                    <a16:creationId xmlns:a16="http://schemas.microsoft.com/office/drawing/2014/main" id="{DE5122CE-AD45-9A06-215C-EB68A55BA9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23803" y="4527733"/>
                <a:ext cx="1329000" cy="1329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図 2" descr="コンピュータ, テーブル が含まれている画像&#10;&#10;説明は自動で生成されたものです">
            <a:extLst>
              <a:ext uri="{FF2B5EF4-FFF2-40B4-BE49-F238E27FC236}">
                <a16:creationId xmlns:a16="http://schemas.microsoft.com/office/drawing/2014/main" id="{33A3CCF1-257E-EC96-8D6F-2283BC1217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5931" y="1530510"/>
            <a:ext cx="5398262" cy="380662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0B5BF64-7174-88E7-3EDD-B4FC808755F4}"/>
              </a:ext>
            </a:extLst>
          </p:cNvPr>
          <p:cNvSpPr txBox="1"/>
          <p:nvPr/>
        </p:nvSpPr>
        <p:spPr>
          <a:xfrm>
            <a:off x="8577548" y="5451974"/>
            <a:ext cx="332983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sz="1400">
                <a:solidFill>
                  <a:srgbClr val="1D54A7"/>
                </a:solidFill>
                <a:ea typeface="+mn-lt"/>
                <a:cs typeface="+mn-lt"/>
                <a:hlinkClick r:id="rId6"/>
              </a:rPr>
              <a:t>新ヨーロッパ・スポーツ憲章</a:t>
            </a:r>
            <a:r>
              <a:rPr lang="ja-JP" sz="1400">
                <a:solidFill>
                  <a:srgbClr val="666666"/>
                </a:solidFill>
                <a:ea typeface="+mn-lt"/>
                <a:cs typeface="+mn-lt"/>
              </a:rPr>
              <a:t>より引用</a:t>
            </a:r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3641458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626F8F-718A-3017-A41D-80F474887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470" y="344477"/>
            <a:ext cx="10347767" cy="1450757"/>
          </a:xfrm>
        </p:spPr>
        <p:txBody>
          <a:bodyPr>
            <a:noAutofit/>
          </a:bodyPr>
          <a:lstStyle/>
          <a:p>
            <a:r>
              <a:rPr lang="ja-JP" altLang="en-US" sz="5400">
                <a:ea typeface="ＭＳ Ｐゴシック"/>
                <a:cs typeface="Calibri Light"/>
              </a:rPr>
              <a:t>ゲーム＝遊び＝勉強の敵ではない</a:t>
            </a:r>
          </a:p>
        </p:txBody>
      </p:sp>
      <p:pic>
        <p:nvPicPr>
          <p:cNvPr id="5" name="図 4" descr="抽象, 挿絵 が含まれている画像&#10;&#10;説明は自動で生成されたものです">
            <a:extLst>
              <a:ext uri="{FF2B5EF4-FFF2-40B4-BE49-F238E27FC236}">
                <a16:creationId xmlns:a16="http://schemas.microsoft.com/office/drawing/2014/main" id="{93C68DD2-0735-B8E1-8298-551500932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4176" y="1831396"/>
            <a:ext cx="3854030" cy="386840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F3BDFE-247B-EBF8-51A1-23F7FF1A7EDE}"/>
              </a:ext>
            </a:extLst>
          </p:cNvPr>
          <p:cNvSpPr txBox="1"/>
          <p:nvPr/>
        </p:nvSpPr>
        <p:spPr>
          <a:xfrm>
            <a:off x="1145311" y="2226382"/>
            <a:ext cx="7036475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ja-JP" sz="4000">
                <a:solidFill>
                  <a:srgbClr val="444444"/>
                </a:solidFill>
                <a:latin typeface="Calibri"/>
                <a:ea typeface="+mn-lt"/>
                <a:cs typeface="+mn-lt"/>
              </a:rPr>
              <a:t>E-sports</a:t>
            </a:r>
            <a:r>
              <a:rPr lang="ja-JP" sz="4000">
                <a:solidFill>
                  <a:srgbClr val="444444"/>
                </a:solidFill>
                <a:latin typeface="Calibri"/>
                <a:ea typeface="MS PGothic"/>
                <a:cs typeface="+mn-lt"/>
              </a:rPr>
              <a:t>は、単に時間をかけて練習するだけでなく、</a:t>
            </a:r>
            <a:r>
              <a:rPr lang="ja-JP" sz="4000" b="1">
                <a:solidFill>
                  <a:srgbClr val="000000"/>
                </a:solidFill>
                <a:latin typeface="Mystical Woods Rough Script"/>
                <a:ea typeface="MS PGothic"/>
                <a:cs typeface="+mn-lt"/>
              </a:rPr>
              <a:t>勉強では</a:t>
            </a:r>
            <a:endParaRPr lang="ja-JP" altLang="en-US" sz="4000" b="1">
              <a:solidFill>
                <a:srgbClr val="000000"/>
              </a:solidFill>
              <a:latin typeface="Calibri"/>
              <a:ea typeface="MS PGothic"/>
              <a:cs typeface="+mn-lt"/>
            </a:endParaRPr>
          </a:p>
          <a:p>
            <a:r>
              <a:rPr lang="ja-JP" sz="4000" b="1">
                <a:solidFill>
                  <a:srgbClr val="000000"/>
                </a:solidFill>
                <a:latin typeface="Mystical Woods Rough Script"/>
                <a:ea typeface="MS PGothic"/>
                <a:cs typeface="+mn-lt"/>
              </a:rPr>
              <a:t>得られないこと</a:t>
            </a:r>
            <a:r>
              <a:rPr lang="ja-JP" sz="4000">
                <a:solidFill>
                  <a:srgbClr val="444444"/>
                </a:solidFill>
                <a:latin typeface="Calibri"/>
                <a:ea typeface="MS PGothic"/>
                <a:cs typeface="+mn-lt"/>
              </a:rPr>
              <a:t>を鍛えられる。</a:t>
            </a:r>
            <a:endParaRPr lang="ja-JP" sz="4000">
              <a:solidFill>
                <a:srgbClr val="000000"/>
              </a:solidFill>
              <a:latin typeface="Calibri"/>
              <a:ea typeface="MS PGothic"/>
              <a:cs typeface="+mn-lt"/>
            </a:endParaRPr>
          </a:p>
          <a:p>
            <a:endParaRPr lang="ja-JP" altLang="en-US" sz="4000">
              <a:solidFill>
                <a:srgbClr val="444444"/>
              </a:solidFill>
              <a:latin typeface="Calibri"/>
              <a:ea typeface="MS PGothic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3905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619DE7-AB9F-FC89-2033-BEEA4713A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ja-JP" altLang="en-US">
                <a:solidFill>
                  <a:srgbClr val="002060"/>
                </a:solidFill>
                <a:ea typeface="游ゴシック Light"/>
              </a:rPr>
              <a:t>e-sports​のメリットとデメリット</a:t>
            </a:r>
            <a:endParaRPr lang="ja-JP" altLang="en-US">
              <a:solidFill>
                <a:srgbClr val="002060"/>
              </a:solidFill>
              <a:ea typeface="游ゴシック Light"/>
              <a:cs typeface="Calibri Light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1926DC-EAB0-3E37-DFF6-2E24AA9FA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8431543" cy="463103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ja-JP" altLang="en-US" sz="2800" u="sng">
                <a:solidFill>
                  <a:srgbClr val="0070C0"/>
                </a:solidFill>
                <a:latin typeface="MS PGothic"/>
                <a:ea typeface="MS PGothic"/>
              </a:rPr>
              <a:t>メリット</a:t>
            </a:r>
            <a:endParaRPr lang="ja-JP" altLang="en-US" sz="2800" u="sng">
              <a:solidFill>
                <a:srgbClr val="0070C0"/>
              </a:solidFill>
              <a:latin typeface="MS PGothic"/>
              <a:ea typeface="MS PGothic"/>
              <a:cs typeface="Calibri"/>
            </a:endParaRPr>
          </a:p>
          <a:p>
            <a:pPr marL="0" indent="0">
              <a:buNone/>
            </a:pPr>
            <a:r>
              <a:rPr lang="ja-JP" altLang="en-US" sz="2800">
                <a:latin typeface="MS PGothic"/>
                <a:ea typeface="MS PGothic"/>
              </a:rPr>
              <a:t>・性別や年齢を問わず観戦できる</a:t>
            </a:r>
            <a:endParaRPr lang="ja-JP" sz="2800">
              <a:latin typeface="MS PGothic"/>
              <a:ea typeface="MS PGothic"/>
              <a:cs typeface="Calibri"/>
            </a:endParaRPr>
          </a:p>
          <a:p>
            <a:pPr marL="0" indent="0">
              <a:buNone/>
            </a:pPr>
            <a:r>
              <a:rPr lang="ja-JP" altLang="en-US" sz="2800">
                <a:latin typeface="MS PGothic"/>
                <a:ea typeface="MS PGothic"/>
              </a:rPr>
              <a:t>・環境さえ整えばどこでもできる </a:t>
            </a:r>
            <a:endParaRPr lang="ja-JP" altLang="en-US" sz="2800">
              <a:latin typeface="MS PGothic"/>
              <a:ea typeface="MS PGothic"/>
              <a:cs typeface="Calibri"/>
            </a:endParaRPr>
          </a:p>
          <a:p>
            <a:pPr marL="0" indent="0">
              <a:buNone/>
            </a:pPr>
            <a:r>
              <a:rPr lang="ja-JP" altLang="en-US" sz="2800">
                <a:latin typeface="MS PGothic"/>
                <a:ea typeface="MS PGothic"/>
              </a:rPr>
              <a:t>・判断力や動体視力の向上などの脳への刺激がある</a:t>
            </a:r>
            <a:endParaRPr lang="ja-JP" altLang="en-US" sz="2800">
              <a:latin typeface="MS PGothic"/>
              <a:ea typeface="MS PGothic"/>
              <a:cs typeface="Calibri"/>
            </a:endParaRPr>
          </a:p>
          <a:p>
            <a:pPr marL="0" indent="0">
              <a:buNone/>
            </a:pPr>
            <a:r>
              <a:rPr lang="ja-JP" altLang="en-US" sz="2800" u="sng">
                <a:solidFill>
                  <a:srgbClr val="C00000"/>
                </a:solidFill>
                <a:latin typeface="MS PGothic"/>
                <a:ea typeface="MS PGothic"/>
              </a:rPr>
              <a:t>デメリット</a:t>
            </a:r>
            <a:endParaRPr lang="ja-JP" altLang="en-US" sz="2800" u="sng">
              <a:solidFill>
                <a:srgbClr val="C00000"/>
              </a:solidFill>
              <a:latin typeface="MS PGothic"/>
              <a:ea typeface="MS PGothic"/>
              <a:cs typeface="Calibri"/>
            </a:endParaRPr>
          </a:p>
          <a:p>
            <a:pPr marL="0" indent="0">
              <a:buNone/>
            </a:pPr>
            <a:r>
              <a:rPr lang="ja-JP" altLang="en-US" sz="2800">
                <a:latin typeface="MS PGothic"/>
                <a:ea typeface="MS PGothic"/>
                <a:cs typeface="Calibri"/>
              </a:rPr>
              <a:t>・ゲーム障害になってしまう恐れがある</a:t>
            </a:r>
          </a:p>
          <a:p>
            <a:pPr marL="0" indent="0">
              <a:buNone/>
            </a:pPr>
            <a:r>
              <a:rPr lang="ja-JP" altLang="en-US" sz="2800">
                <a:latin typeface="MS PGothic"/>
                <a:ea typeface="MS PGothic"/>
                <a:cs typeface="Calibri"/>
              </a:rPr>
              <a:t>・筋力低下や視力低下になってしまう恐れがある</a:t>
            </a:r>
          </a:p>
          <a:p>
            <a:pPr marL="0" indent="0">
              <a:buNone/>
            </a:pPr>
            <a:endParaRPr lang="ja-JP" altLang="en-US" sz="2400">
              <a:ea typeface="游ゴシック"/>
              <a:cs typeface="Calibri"/>
            </a:endParaRPr>
          </a:p>
          <a:p>
            <a:pPr marL="0" indent="0">
              <a:buNone/>
            </a:pPr>
            <a:endParaRPr lang="ja-JP" altLang="en-US">
              <a:ea typeface="游ゴシック"/>
              <a:cs typeface="Calibri"/>
            </a:endParaRPr>
          </a:p>
        </p:txBody>
      </p:sp>
      <p:pic>
        <p:nvPicPr>
          <p:cNvPr id="4" name="図 3" descr="アイコン&#10;&#10;説明は自動で生成されたものです">
            <a:extLst>
              <a:ext uri="{FF2B5EF4-FFF2-40B4-BE49-F238E27FC236}">
                <a16:creationId xmlns:a16="http://schemas.microsoft.com/office/drawing/2014/main" id="{4E9E9F56-910C-CED0-3ECC-8151BFB950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13" r="11719" b="1"/>
          <a:stretch/>
        </p:blipFill>
        <p:spPr>
          <a:xfrm>
            <a:off x="9531559" y="3562343"/>
            <a:ext cx="2096304" cy="221709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DCA7B28-94A0-D6D0-69C5-EFB68E78CE8C}"/>
              </a:ext>
            </a:extLst>
          </p:cNvPr>
          <p:cNvSpPr txBox="1"/>
          <p:nvPr/>
        </p:nvSpPr>
        <p:spPr>
          <a:xfrm>
            <a:off x="7744204" y="5781632"/>
            <a:ext cx="520502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1600">
                <a:solidFill>
                  <a:srgbClr val="0070C0"/>
                </a:solidFill>
                <a:ea typeface="ＭＳ Ｐゴシック"/>
                <a:cs typeface="Calibri"/>
              </a:rPr>
              <a:t>参考記事</a:t>
            </a:r>
          </a:p>
          <a:p>
            <a:r>
              <a:rPr lang="ja-JP" altLang="en-US" sz="1600" u="sng">
                <a:solidFill>
                  <a:srgbClr val="0070C0"/>
                </a:solidFill>
                <a:ea typeface="ＭＳ Ｐゴシック"/>
                <a:cs typeface="Calibri"/>
              </a:rPr>
              <a:t>e-sports市場規模とは？今後の発展について</a:t>
            </a:r>
            <a:r>
              <a:rPr lang="ja-JP" altLang="en-US" sz="1600">
                <a:solidFill>
                  <a:srgbClr val="0070C0"/>
                </a:solidFill>
                <a:ea typeface="ＭＳ Ｐゴシック"/>
                <a:cs typeface="Calibri"/>
              </a:rPr>
              <a:t>　</a:t>
            </a:r>
            <a:r>
              <a:rPr lang="ja-JP" altLang="en-US" sz="1600">
                <a:ea typeface="ＭＳ Ｐゴシック"/>
                <a:cs typeface="Calibri"/>
              </a:rPr>
              <a:t>から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477EC7B-C17E-6754-729F-6F17BA180816}"/>
              </a:ext>
            </a:extLst>
          </p:cNvPr>
          <p:cNvSpPr txBox="1"/>
          <p:nvPr/>
        </p:nvSpPr>
        <p:spPr>
          <a:xfrm>
            <a:off x="8274382" y="1939673"/>
            <a:ext cx="3647349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000">
                <a:ea typeface="ＭＳ Ｐゴシック"/>
                <a:cs typeface="Calibri"/>
              </a:rPr>
              <a:t>判断力とは…そのときに最もよい</a:t>
            </a:r>
            <a:endParaRPr lang="ja-JP" sz="2000">
              <a:ea typeface="ＭＳ Ｐゴシック"/>
              <a:cs typeface="Calibri"/>
            </a:endParaRPr>
          </a:p>
          <a:p>
            <a:pPr algn="l"/>
            <a:r>
              <a:rPr lang="ja-JP" altLang="en-US" sz="2000">
                <a:ea typeface="ＭＳ Ｐゴシック"/>
                <a:cs typeface="Calibri"/>
              </a:rPr>
              <a:t>答えを見つけ出せる力のこと</a:t>
            </a:r>
            <a:endParaRPr lang="ja-JP" sz="2000">
              <a:ea typeface="ＭＳ Ｐゴシック"/>
              <a:cs typeface="Calibri"/>
            </a:endParaRPr>
          </a:p>
          <a:p>
            <a:r>
              <a:rPr lang="ja-JP" altLang="en-US" sz="2000">
                <a:ea typeface="ＭＳ Ｐゴシック"/>
                <a:cs typeface="Calibri"/>
              </a:rPr>
              <a:t>動体視力とは…動いている物を</a:t>
            </a:r>
          </a:p>
          <a:p>
            <a:r>
              <a:rPr lang="ja-JP" altLang="en-US" sz="2000">
                <a:ea typeface="ＭＳ Ｐゴシック"/>
                <a:cs typeface="Calibri"/>
              </a:rPr>
              <a:t>長い時間見分けられる力のこと</a:t>
            </a:r>
            <a:endParaRPr lang="ja-JP" sz="2000">
              <a:ea typeface="ＭＳ Ｐゴシック"/>
              <a:cs typeface="Calibri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66D45E94-CD00-F6D6-B7C8-18D717C8AF9E}"/>
              </a:ext>
            </a:extLst>
          </p:cNvPr>
          <p:cNvSpPr/>
          <p:nvPr/>
        </p:nvSpPr>
        <p:spPr>
          <a:xfrm>
            <a:off x="8136160" y="1795105"/>
            <a:ext cx="3829288" cy="154328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82661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E9352BA-723C-70A2-B3CD-22A418B97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05894"/>
            <a:ext cx="10058400" cy="1450757"/>
          </a:xfrm>
        </p:spPr>
        <p:txBody>
          <a:bodyPr>
            <a:normAutofit/>
          </a:bodyPr>
          <a:lstStyle/>
          <a:p>
            <a:r>
              <a:rPr lang="ja-JP" altLang="en-US">
                <a:solidFill>
                  <a:srgbClr val="002060"/>
                </a:solidFill>
                <a:ea typeface="ＭＳ Ｐゴシック"/>
                <a:cs typeface="Calibri Light"/>
              </a:rPr>
              <a:t>e-sports</a:t>
            </a:r>
            <a:r>
              <a:rPr lang="ja-JP">
                <a:solidFill>
                  <a:srgbClr val="002060"/>
                </a:solidFill>
                <a:latin typeface="游ゴシック Light"/>
                <a:ea typeface="游ゴシック Light"/>
                <a:cs typeface="Calibri Light"/>
              </a:rPr>
              <a:t>のデメリット​を</a:t>
            </a:r>
            <a:r>
              <a:rPr lang="ja-JP" altLang="en-US">
                <a:solidFill>
                  <a:srgbClr val="002060"/>
                </a:solidFill>
                <a:latin typeface="游ゴシック Light"/>
                <a:ea typeface="游ゴシック Light"/>
                <a:cs typeface="Calibri Light"/>
              </a:rPr>
              <a:t>改</a:t>
            </a:r>
            <a:r>
              <a:rPr lang="ja-JP">
                <a:solidFill>
                  <a:srgbClr val="002060"/>
                </a:solidFill>
                <a:latin typeface="游ゴシック Light"/>
                <a:ea typeface="游ゴシック Light"/>
                <a:cs typeface="Calibri Light"/>
              </a:rPr>
              <a:t>善</a:t>
            </a:r>
            <a:endParaRPr lang="ja-JP" altLang="en-US">
              <a:solidFill>
                <a:srgbClr val="000000"/>
              </a:solidFill>
              <a:latin typeface="游ゴシック Light"/>
              <a:ea typeface="游ゴシック Light"/>
              <a:cs typeface="Calibri Light"/>
            </a:endParaRP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3C867A29-CD5D-76D6-C25B-0A8F4DD4E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12" y="1845734"/>
            <a:ext cx="10058400" cy="4033005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ja-JP" altLang="en-US" sz="2800">
                <a:ea typeface="ＭＳ Ｐゴシック"/>
                <a:cs typeface="Calibri"/>
              </a:rPr>
              <a:t>・</a:t>
            </a:r>
            <a:r>
              <a:rPr lang="ja-JP" altLang="en-US" sz="2800">
                <a:solidFill>
                  <a:srgbClr val="C00000"/>
                </a:solidFill>
                <a:ea typeface="ＭＳ Ｐゴシック"/>
                <a:cs typeface="Calibri"/>
              </a:rPr>
              <a:t>筋力低下や視力低下</a:t>
            </a:r>
            <a:endParaRPr lang="ja-JP" sz="2800">
              <a:solidFill>
                <a:srgbClr val="C00000"/>
              </a:solidFill>
              <a:ea typeface="ＭＳ Ｐゴシック"/>
              <a:cs typeface="Calibri"/>
            </a:endParaRPr>
          </a:p>
          <a:p>
            <a:r>
              <a:rPr lang="ja-JP" altLang="en-US" sz="2800">
                <a:ea typeface="ＭＳ Ｐゴシック"/>
                <a:cs typeface="Calibri"/>
              </a:rPr>
              <a:t>↓目のストレッチをする。運動や散歩をする。</a:t>
            </a:r>
            <a:endParaRPr lang="ja-JP">
              <a:ea typeface="ＭＳ Ｐゴシック"/>
              <a:cs typeface="Calibri" panose="020F0502020204030204"/>
            </a:endParaRPr>
          </a:p>
          <a:p>
            <a:r>
              <a:rPr lang="ja-JP" altLang="en-US" sz="2800">
                <a:solidFill>
                  <a:srgbClr val="0070C0"/>
                </a:solidFill>
                <a:ea typeface="ＭＳ Ｐゴシック"/>
                <a:cs typeface="Calibri"/>
              </a:rPr>
              <a:t>低下しな​い</a:t>
            </a:r>
          </a:p>
          <a:p>
            <a:r>
              <a:rPr lang="ja-JP" altLang="en-US" sz="2800">
                <a:solidFill>
                  <a:schemeClr val="tx1"/>
                </a:solidFill>
                <a:ea typeface="ＭＳ Ｐゴシック"/>
                <a:cs typeface="Calibri"/>
              </a:rPr>
              <a:t>・</a:t>
            </a:r>
            <a:r>
              <a:rPr lang="ja-JP" altLang="en-US" sz="2800">
                <a:solidFill>
                  <a:srgbClr val="C00000"/>
                </a:solidFill>
                <a:ea typeface="ＭＳ Ｐゴシック"/>
                <a:cs typeface="Calibri"/>
              </a:rPr>
              <a:t>ゲーム障害になってしまう</a:t>
            </a:r>
          </a:p>
          <a:p>
            <a:r>
              <a:rPr lang="ja-JP" altLang="en-US" sz="2800">
                <a:ea typeface="ＭＳ Ｐゴシック"/>
                <a:cs typeface="Calibri"/>
              </a:rPr>
              <a:t>↓する時間を決める。例 1日２時間。一日5試合まで。</a:t>
            </a:r>
          </a:p>
          <a:p>
            <a:r>
              <a:rPr lang="ja-JP" altLang="en-US" sz="2800">
                <a:solidFill>
                  <a:srgbClr val="0070C0"/>
                </a:solidFill>
                <a:ea typeface="ＭＳ Ｐゴシック"/>
                <a:cs typeface="Calibri"/>
              </a:rPr>
              <a:t>ゲーム障害にならない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B34F2A7-5DBC-C283-5D8C-6001246FA9A1}"/>
              </a:ext>
            </a:extLst>
          </p:cNvPr>
          <p:cNvSpPr txBox="1"/>
          <p:nvPr/>
        </p:nvSpPr>
        <p:spPr>
          <a:xfrm>
            <a:off x="8011440" y="5572274"/>
            <a:ext cx="5388633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af-ZA" altLang="ja-JP" u="sng">
              <a:solidFill>
                <a:srgbClr val="0070C0"/>
              </a:solidFill>
              <a:ea typeface="Calibri"/>
              <a:cs typeface="Calibri"/>
            </a:endParaRPr>
          </a:p>
          <a:p>
            <a:r>
              <a:rPr lang="af-ZA" altLang="ja-JP" sz="1400" u="sng" err="1">
                <a:solidFill>
                  <a:srgbClr val="0070C0"/>
                </a:solidFill>
                <a:ea typeface="Calibri"/>
                <a:cs typeface="Calibri"/>
              </a:rPr>
              <a:t>参考記事</a:t>
            </a:r>
            <a:endParaRPr lang="af-ZA" altLang="ja-JP" sz="1400" u="sng">
              <a:solidFill>
                <a:srgbClr val="0070C0"/>
              </a:solidFill>
              <a:ea typeface="Calibri"/>
              <a:cs typeface="Calibri"/>
            </a:endParaRPr>
          </a:p>
          <a:p>
            <a:r>
              <a:rPr lang="af-ZA" altLang="ja-JP" sz="1400" u="sng" err="1">
                <a:solidFill>
                  <a:srgbClr val="0070C0"/>
                </a:solidFill>
                <a:ea typeface="Calibri"/>
                <a:cs typeface="Calibri"/>
              </a:rPr>
              <a:t>眼精疲労の予防法は？生活習慣から見直そう</a:t>
            </a:r>
            <a:r>
              <a:rPr lang="af-ZA" altLang="ja-JP" sz="1400" u="sng">
                <a:solidFill>
                  <a:srgbClr val="0070C0"/>
                </a:solidFill>
                <a:ea typeface="Calibri"/>
                <a:cs typeface="Calibri"/>
              </a:rPr>
              <a:t>　</a:t>
            </a:r>
            <a:r>
              <a:rPr lang="af-ZA" altLang="ja-JP" sz="1400" u="sng" err="1">
                <a:ea typeface="Calibri"/>
                <a:cs typeface="Calibri"/>
              </a:rPr>
              <a:t>から</a:t>
            </a:r>
            <a:endParaRPr lang="af-ZA" altLang="ja-JP" sz="1400" u="sng">
              <a:ea typeface="Calibri"/>
              <a:cs typeface="Calibri"/>
            </a:endParaRPr>
          </a:p>
        </p:txBody>
      </p:sp>
      <p:pic>
        <p:nvPicPr>
          <p:cNvPr id="10" name="図 9" descr="設計図&#10;&#10;説明は自動で生成されたものです">
            <a:extLst>
              <a:ext uri="{FF2B5EF4-FFF2-40B4-BE49-F238E27FC236}">
                <a16:creationId xmlns:a16="http://schemas.microsoft.com/office/drawing/2014/main" id="{9DFC4849-BAF3-771F-E46D-E3AD7A3535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54" r="11641"/>
          <a:stretch/>
        </p:blipFill>
        <p:spPr>
          <a:xfrm>
            <a:off x="8437280" y="1862320"/>
            <a:ext cx="3834824" cy="403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01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B633AA-F0BB-9051-9D94-7CA246374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14" y="699353"/>
            <a:ext cx="10714566" cy="1016841"/>
          </a:xfrm>
        </p:spPr>
        <p:txBody>
          <a:bodyPr/>
          <a:lstStyle/>
          <a:p>
            <a:r>
              <a:rPr lang="ja-JP" altLang="en-US">
                <a:ea typeface="ＭＳ Ｐゴシック"/>
                <a:cs typeface="Calibri Light"/>
              </a:rPr>
              <a:t>E-sportsをすることでなにを得られるのか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06CECE-6C6F-5418-1D85-12E9A1D0D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114" y="2290234"/>
            <a:ext cx="6290734" cy="1208194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ja-JP" altLang="en-US" sz="3200">
                <a:solidFill>
                  <a:srgbClr val="FF0000"/>
                </a:solidFill>
                <a:ea typeface="ＭＳ Ｐゴシック"/>
                <a:cs typeface="Calibri" panose="020F0502020204030204"/>
              </a:rPr>
              <a:t>E-sportsをすることで様々なスキルを身に着けられる！</a:t>
            </a:r>
            <a:endParaRPr lang="ja-JP" altLang="en-US" sz="3200">
              <a:solidFill>
                <a:srgbClr val="FF0000"/>
              </a:solidFill>
              <a:cs typeface="Calibri" panose="020F0502020204030204"/>
            </a:endParaRPr>
          </a:p>
        </p:txBody>
      </p:sp>
      <p:pic>
        <p:nvPicPr>
          <p:cNvPr id="4" name="図 3" descr="男, チェアー, 立つ, テーブル が含まれている画像&#10;&#10;説明は自動で生成されたものです">
            <a:extLst>
              <a:ext uri="{FF2B5EF4-FFF2-40B4-BE49-F238E27FC236}">
                <a16:creationId xmlns:a16="http://schemas.microsoft.com/office/drawing/2014/main" id="{CF8F9E69-3C1F-19B4-B78A-8FF6F22F4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018" y="2184714"/>
            <a:ext cx="4147608" cy="406294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12733BD-B4B1-3E2E-A78B-BDDE9ADC00C1}"/>
              </a:ext>
            </a:extLst>
          </p:cNvPr>
          <p:cNvSpPr txBox="1"/>
          <p:nvPr/>
        </p:nvSpPr>
        <p:spPr>
          <a:xfrm>
            <a:off x="1041926" y="3875563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800">
                <a:ea typeface="ＭＳ Ｐゴシック"/>
                <a:cs typeface="Calibri"/>
              </a:rPr>
              <a:t>たとえば？</a:t>
            </a:r>
            <a:endParaRPr lang="ja-JP" altLang="en-US" sz="280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2273990-4FC2-3189-E7C8-6B35E48BE549}"/>
              </a:ext>
            </a:extLst>
          </p:cNvPr>
          <p:cNvSpPr txBox="1"/>
          <p:nvPr/>
        </p:nvSpPr>
        <p:spPr>
          <a:xfrm>
            <a:off x="1353437" y="4584068"/>
            <a:ext cx="370302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800">
                <a:ea typeface="ＭＳ Ｐゴシック"/>
                <a:cs typeface="Calibri"/>
              </a:rPr>
              <a:t>思考力、反射能力など</a:t>
            </a:r>
          </a:p>
        </p:txBody>
      </p:sp>
    </p:spTree>
    <p:extLst>
      <p:ext uri="{BB962C8B-B14F-4D97-AF65-F5344CB8AC3E}">
        <p14:creationId xmlns:p14="http://schemas.microsoft.com/office/powerpoint/2010/main" val="3617440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785183-FB68-4A91-9A8F-A58960412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ビデオゲームとは、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172CCB-72B9-43C5-BE06-B3CD5040B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4000"/>
          </a:p>
          <a:p>
            <a:endParaRPr kumimoji="1" lang="ja-JP" altLang="en-US" sz="400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FF32795-62F5-4A6C-98F4-A0F1FE0220D8}"/>
              </a:ext>
            </a:extLst>
          </p:cNvPr>
          <p:cNvSpPr/>
          <p:nvPr/>
        </p:nvSpPr>
        <p:spPr>
          <a:xfrm>
            <a:off x="329294" y="4281957"/>
            <a:ext cx="6096000" cy="1815882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r>
              <a:rPr lang="ja-JP" altLang="en-US" sz="2800">
                <a:latin typeface="arial"/>
                <a:ea typeface="ＭＳ Ｐゴシック"/>
                <a:cs typeface="arial"/>
              </a:rPr>
              <a:t>コントローラーなどの機器を使って楽しむ</a:t>
            </a:r>
            <a:r>
              <a:rPr lang="ja-JP" altLang="en-US" sz="2800" b="1">
                <a:latin typeface="arial"/>
                <a:ea typeface="ＭＳ Ｐゴシック"/>
                <a:cs typeface="arial"/>
              </a:rPr>
              <a:t>ゲーム</a:t>
            </a:r>
            <a:r>
              <a:rPr lang="ja-JP" altLang="en-US" sz="2800">
                <a:latin typeface="arial"/>
                <a:ea typeface="ＭＳ Ｐゴシック"/>
                <a:cs typeface="arial"/>
              </a:rPr>
              <a:t>のことです。テレビに接続して利用できる家庭用</a:t>
            </a:r>
            <a:r>
              <a:rPr lang="ja-JP" altLang="en-US" sz="2800" b="1">
                <a:latin typeface="arial"/>
                <a:ea typeface="ＭＳ Ｐゴシック"/>
                <a:cs typeface="arial"/>
              </a:rPr>
              <a:t>ゲーム</a:t>
            </a:r>
            <a:r>
              <a:rPr lang="ja-JP" altLang="en-US" sz="2800">
                <a:latin typeface="arial"/>
                <a:ea typeface="ＭＳ Ｐゴシック"/>
                <a:cs typeface="arial"/>
              </a:rPr>
              <a:t>機で、</a:t>
            </a:r>
            <a:r>
              <a:rPr lang="ja-JP" altLang="en-US" sz="2800" b="1">
                <a:latin typeface="arial"/>
                <a:ea typeface="ＭＳ Ｐゴシック"/>
                <a:cs typeface="arial"/>
              </a:rPr>
              <a:t>ゲーム</a:t>
            </a:r>
            <a:r>
              <a:rPr lang="ja-JP" altLang="en-US" sz="2800">
                <a:latin typeface="arial"/>
                <a:ea typeface="ＭＳ Ｐゴシック"/>
                <a:cs typeface="arial"/>
              </a:rPr>
              <a:t>センター物に設置されている物。</a:t>
            </a:r>
          </a:p>
        </p:txBody>
      </p:sp>
      <p:pic>
        <p:nvPicPr>
          <p:cNvPr id="2052" name="Picture 4" descr="判断が遅れてチャンスを逃した会社員の無料写真素材 - ID.30685｜ぱくたそ">
            <a:extLst>
              <a:ext uri="{FF2B5EF4-FFF2-40B4-BE49-F238E27FC236}">
                <a16:creationId xmlns:a16="http://schemas.microsoft.com/office/drawing/2014/main" id="{6C50F9DE-CC64-49A1-86FD-3F472B889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544" y="3935187"/>
            <a:ext cx="4402601" cy="236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ビデオゲーム | 取扱商品 | 任天堂販売株式会社ホームページ">
            <a:extLst>
              <a:ext uri="{FF2B5EF4-FFF2-40B4-BE49-F238E27FC236}">
                <a16:creationId xmlns:a16="http://schemas.microsoft.com/office/drawing/2014/main" id="{18905BFB-4DB5-470C-B589-064A93A32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994" y="1981254"/>
            <a:ext cx="3924546" cy="251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821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758B08-6FC8-4D93-BD41-E5BF7B0ED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練習法！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75A68FF5-3D8C-454E-878E-414F56D7F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1" y="4253592"/>
            <a:ext cx="10371909" cy="2106387"/>
          </a:xfrm>
        </p:spPr>
        <p:txBody>
          <a:bodyPr>
            <a:normAutofit/>
          </a:bodyPr>
          <a:lstStyle/>
          <a:p>
            <a:pPr marL="1471400" lvl="8" indent="0">
              <a:buNone/>
            </a:pPr>
            <a:r>
              <a:rPr lang="ja-JP" altLang="en-US" sz="3600"/>
              <a:t>十分に睡眠し、人とコミュニケーションをとりながら練習する。</a:t>
            </a:r>
            <a:endParaRPr lang="en-US" altLang="ja-JP" sz="3600"/>
          </a:p>
          <a:p>
            <a:pPr marL="1471400" lvl="8" indent="0">
              <a:buNone/>
            </a:pPr>
            <a:endParaRPr lang="ja-JP" altLang="en-US" sz="3600"/>
          </a:p>
        </p:txBody>
      </p:sp>
      <p:pic>
        <p:nvPicPr>
          <p:cNvPr id="1026" name="Picture 2" descr="コミュニケーションの無料イラスト">
            <a:extLst>
              <a:ext uri="{FF2B5EF4-FFF2-40B4-BE49-F238E27FC236}">
                <a16:creationId xmlns:a16="http://schemas.microsoft.com/office/drawing/2014/main" id="{EFB3B603-BBD4-4A7B-837A-6C1EEA8241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1587" r="-466" b="-1587"/>
          <a:stretch/>
        </p:blipFill>
        <p:spPr bwMode="auto">
          <a:xfrm>
            <a:off x="3014304" y="1941534"/>
            <a:ext cx="5910847" cy="231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481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7a439a3-6bda-4692-bced-01bb08ee2b7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689A217EF3DB24B98210CE3EE7B1368" ma:contentTypeVersion="12" ma:contentTypeDescription="新しいドキュメントを作成します。" ma:contentTypeScope="" ma:versionID="3cbf27ef7f6c8141e7917561c47636f8">
  <xsd:schema xmlns:xsd="http://www.w3.org/2001/XMLSchema" xmlns:xs="http://www.w3.org/2001/XMLSchema" xmlns:p="http://schemas.microsoft.com/office/2006/metadata/properties" xmlns:ns2="27a439a3-6bda-4692-bced-01bb08ee2b75" targetNamespace="http://schemas.microsoft.com/office/2006/metadata/properties" ma:root="true" ma:fieldsID="dcd115ee4eab784e84cb080ad927bc55" ns2:_="">
    <xsd:import namespace="27a439a3-6bda-4692-bced-01bb08ee2b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439a3-6bda-4692-bced-01bb08ee2b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画像タグ" ma:readOnly="false" ma:fieldId="{5cf76f15-5ced-4ddc-b409-7134ff3c332f}" ma:taxonomyMulti="true" ma:sspId="48d10230-508a-4083-a2fa-9554a6dd0c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B30912-4F50-43F1-98AB-75EBB890B78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7DB25AC-D8E4-40C1-920A-521537DF57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A81E2C-CD1F-4BB2-8B0B-67F046B0E845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Retrospect</vt:lpstr>
      <vt:lpstr>E-sportsとは、</vt:lpstr>
      <vt:lpstr>E-sportsの名前の由来</vt:lpstr>
      <vt:lpstr>スポーツとは</vt:lpstr>
      <vt:lpstr>ゲーム＝遊び＝勉強の敵ではない</vt:lpstr>
      <vt:lpstr>e-sports​のメリットとデメリット</vt:lpstr>
      <vt:lpstr>e-sportsのデメリット​を改善</vt:lpstr>
      <vt:lpstr>E-sportsをすることでなにを得られるのか</vt:lpstr>
      <vt:lpstr>ビデオゲームとは、</vt:lpstr>
      <vt:lpstr>練習法！</vt:lpstr>
      <vt:lpstr>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勢理客　寛彰</dc:creator>
  <cp:revision>1</cp:revision>
  <dcterms:created xsi:type="dcterms:W3CDTF">2024-02-20T05:26:29Z</dcterms:created>
  <dcterms:modified xsi:type="dcterms:W3CDTF">2024-03-12T04:46:59Z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0x0101005689A217EF3DB24B98210CE3EE7B1368</vt:lpwstr>
  </property>
</Properties>
</file>