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0" r:id="rId6"/>
    <p:sldId id="264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60FEB48-338C-4EC7-AEA5-B6F93AEDC6B6}">
          <p14:sldIdLst>
            <p14:sldId id="256"/>
            <p14:sldId id="257"/>
            <p14:sldId id="258"/>
            <p14:sldId id="261"/>
            <p14:sldId id="260"/>
            <p14:sldId id="264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フジタ　シオン" initials="フ" lastIdx="2" clrIdx="0">
    <p:extLst>
      <p:ext uri="{19B8F6BF-5375-455C-9EA6-DF929625EA0E}">
        <p15:presenceInfo xmlns:p15="http://schemas.microsoft.com/office/powerpoint/2012/main" userId="S-1-5-21-2761928240-1881519649-977334154-725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0" autoAdjust="0"/>
  </p:normalViewPr>
  <p:slideViewPr>
    <p:cSldViewPr snapToGrid="0">
      <p:cViewPr varScale="1">
        <p:scale>
          <a:sx n="74" d="100"/>
          <a:sy n="74" d="100"/>
        </p:scale>
        <p:origin x="3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88911-9B64-466B-88F8-130FF810CDD1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A1861-B013-4860-9266-7AB91E0CBA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24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A1861-B013-4860-9266-7AB91E0CBAD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68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79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57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47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02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3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49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94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0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7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99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CA880-82AB-4A3F-B5EB-1DB1D963BA73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42A6-5A0E-4CE2-BCB7-528B0581E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0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kumimoji="1"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F91C7-A5F3-48B9-B789-5AA76E20B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>
                <a:solidFill>
                  <a:srgbClr val="FFFF00"/>
                </a:solidFill>
                <a:ea typeface="BIZ UDPゴシック" panose="020B0400000000000000" pitchFamily="50" charset="-128"/>
              </a:rPr>
              <a:t>e</a:t>
            </a:r>
            <a:r>
              <a:rPr kumimoji="1" lang="en-US" altLang="ja-JP" sz="4800" dirty="0">
                <a:solidFill>
                  <a:srgbClr val="FFFF00"/>
                </a:solidFill>
                <a:ea typeface="BIZ UDPゴシック" panose="020B0400000000000000" pitchFamily="50" charset="-128"/>
              </a:rPr>
              <a:t>-sports</a:t>
            </a:r>
            <a:r>
              <a:rPr kumimoji="1" lang="ja-JP" altLang="en-US" sz="4800" dirty="0">
                <a:solidFill>
                  <a:srgbClr val="FFFF00"/>
                </a:solidFill>
                <a:ea typeface="BIZ UDPゴシック" panose="020B0400000000000000" pitchFamily="50" charset="-128"/>
              </a:rPr>
              <a:t> の条件って？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386E433-4938-475D-9CE0-08E712A09506}"/>
              </a:ext>
            </a:extLst>
          </p:cNvPr>
          <p:cNvSpPr/>
          <p:nvPr/>
        </p:nvSpPr>
        <p:spPr>
          <a:xfrm>
            <a:off x="10502421" y="5767685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班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134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20,600点を超えるゲーム機のイラスト素材、ロイヤリティフリーのベクター素材グラフィックスとクリップアート - iStock | ゲームセンター,  パソコン, ゲーム 日本人">
            <a:extLst>
              <a:ext uri="{FF2B5EF4-FFF2-40B4-BE49-F238E27FC236}">
                <a16:creationId xmlns:a16="http://schemas.microsoft.com/office/drawing/2014/main" id="{BD52B3B7-14C2-4C1F-A5A7-931B5C49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" y="-7989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105E956-C171-40ED-AAE9-86D392E9315C}"/>
              </a:ext>
            </a:extLst>
          </p:cNvPr>
          <p:cNvSpPr/>
          <p:nvPr/>
        </p:nvSpPr>
        <p:spPr>
          <a:xfrm>
            <a:off x="419188" y="337690"/>
            <a:ext cx="5839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そもそも</a:t>
            </a:r>
            <a:r>
              <a:rPr lang="en-US" altLang="ja-JP" sz="36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e-sports</a:t>
            </a:r>
            <a:r>
              <a:rPr lang="ja-JP" altLang="en-US" sz="36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ってなに？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31CF1C-4DA1-42D6-B033-83DA84A5D212}"/>
              </a:ext>
            </a:extLst>
          </p:cNvPr>
          <p:cNvSpPr/>
          <p:nvPr/>
        </p:nvSpPr>
        <p:spPr>
          <a:xfrm>
            <a:off x="479573" y="1216935"/>
            <a:ext cx="962475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200" b="0" cap="none" spc="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・エレクトロニックスポーツの略で電子機器を用いて行う</a:t>
            </a:r>
            <a:endParaRPr lang="en-US" altLang="ja-JP" sz="3200" b="0" cap="none" spc="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320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趣味</a:t>
            </a:r>
            <a:r>
              <a:rPr lang="ja-JP" altLang="en-US" sz="3200" b="0" cap="none" spc="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、競技、</a:t>
            </a:r>
            <a:r>
              <a:rPr lang="ja-JP" altLang="en-US" sz="320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スポーツ</a:t>
            </a:r>
            <a:r>
              <a:rPr lang="ja-JP" altLang="en-US" sz="3200" b="0" cap="none" spc="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全般のこと。</a:t>
            </a:r>
            <a:endParaRPr lang="en-US" altLang="ja-JP" sz="3200" b="0" cap="none" spc="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ja-JP" sz="320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320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・競技や試合の要素を強めているのが特徴。</a:t>
            </a:r>
            <a:endParaRPr lang="en-US" altLang="ja-JP" sz="320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ja-JP" sz="320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320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・電子機器</a:t>
            </a:r>
            <a:r>
              <a:rPr lang="ja-JP" altLang="en-US" sz="3200" b="0" cap="none" spc="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があれば</a:t>
            </a:r>
            <a:endParaRPr lang="en-US" altLang="ja-JP" sz="320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3200" b="0" cap="none" spc="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場所を問わず</a:t>
            </a:r>
            <a:r>
              <a:rPr lang="ja-JP" altLang="en-US" sz="320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楽しむ</a:t>
            </a:r>
            <a:r>
              <a:rPr lang="ja-JP" altLang="en-US" sz="3200" b="0" cap="none" spc="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ことが出来る</a:t>
            </a:r>
            <a:endParaRPr lang="en-US" altLang="ja-JP" sz="3200" b="0" cap="none" spc="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ja-JP" sz="3200" b="0" cap="none" spc="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320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</a:t>
            </a:r>
            <a:r>
              <a:rPr lang="ja-JP" altLang="en-US" sz="3200" b="0" cap="none" spc="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リアルスポーツにない手軽さも特徴。</a:t>
            </a:r>
            <a:endParaRPr lang="en-US" altLang="ja-JP" sz="3200" b="0" cap="none" spc="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78886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65ED48F-271C-4AF9-AEAA-E755005D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23" y="5107"/>
            <a:ext cx="12201094" cy="685289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BC73E03-0EDD-4F9C-81EF-2FBC800AE38C}"/>
              </a:ext>
            </a:extLst>
          </p:cNvPr>
          <p:cNvSpPr/>
          <p:nvPr/>
        </p:nvSpPr>
        <p:spPr>
          <a:xfrm>
            <a:off x="6076724" y="3923255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5A4AFD6-73A6-468C-9B66-47B6CFF2C33C}"/>
              </a:ext>
            </a:extLst>
          </p:cNvPr>
          <p:cNvSpPr/>
          <p:nvPr/>
        </p:nvSpPr>
        <p:spPr>
          <a:xfrm>
            <a:off x="1879902" y="3680111"/>
            <a:ext cx="83936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0" cap="none" spc="0" dirty="0">
                <a:ln w="0"/>
                <a:solidFill>
                  <a:schemeClr val="bg1"/>
                </a:solidFill>
                <a:effectLst/>
              </a:rPr>
              <a:t>条件はなし！！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BBF0F0-EEDE-4DE3-A4E7-8190B1B49ED6}"/>
              </a:ext>
            </a:extLst>
          </p:cNvPr>
          <p:cNvSpPr/>
          <p:nvPr/>
        </p:nvSpPr>
        <p:spPr>
          <a:xfrm>
            <a:off x="2104708" y="903420"/>
            <a:ext cx="831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イメージアップする為には？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E840451-8AB6-4020-8158-1D13C8D81EB8}"/>
              </a:ext>
            </a:extLst>
          </p:cNvPr>
          <p:cNvSpPr/>
          <p:nvPr/>
        </p:nvSpPr>
        <p:spPr>
          <a:xfrm>
            <a:off x="320192" y="2091027"/>
            <a:ext cx="21786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結論</a:t>
            </a:r>
          </a:p>
        </p:txBody>
      </p:sp>
      <p:pic>
        <p:nvPicPr>
          <p:cNvPr id="4098" name="Picture 2" descr="マルとバツを出す猫のキャラクター | かわいいフリー素材集 いらすとや">
            <a:extLst>
              <a:ext uri="{FF2B5EF4-FFF2-40B4-BE49-F238E27FC236}">
                <a16:creationId xmlns:a16="http://schemas.microsoft.com/office/drawing/2014/main" id="{89663F7F-8CCF-4477-93D4-A65BAE259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910">
            <a:off x="9381230" y="1370375"/>
            <a:ext cx="2574805" cy="27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32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E059335-5017-43BC-B638-61832737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3920"/>
            <a:ext cx="11730590" cy="7061920"/>
          </a:xfrm>
          <a:prstGeom prst="rect">
            <a:avLst/>
          </a:prstGeom>
        </p:spPr>
      </p:pic>
      <p:pic>
        <p:nvPicPr>
          <p:cNvPr id="2050" name="Picture 2" descr="7,500点を超える世界地図 日本のイラスト素材、ロイヤリティフリーのベクター素材グラフィックスとクリップアート - iStock | 地球, 日本地図,  世界地図 イラスト">
            <a:extLst>
              <a:ext uri="{FF2B5EF4-FFF2-40B4-BE49-F238E27FC236}">
                <a16:creationId xmlns:a16="http://schemas.microsoft.com/office/drawing/2014/main" id="{CEB046EB-2BB2-4261-975B-A6DBC382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920"/>
            <a:ext cx="12192000" cy="706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819A500-5723-4943-B3B5-521681584D92}"/>
              </a:ext>
            </a:extLst>
          </p:cNvPr>
          <p:cNvSpPr/>
          <p:nvPr/>
        </p:nvSpPr>
        <p:spPr>
          <a:xfrm>
            <a:off x="1665483" y="5914643"/>
            <a:ext cx="10462992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身体的なことや年齢に関することで</a:t>
            </a:r>
            <a:r>
              <a:rPr lang="en-US" altLang="ja-JP" sz="2400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e-sports</a:t>
            </a:r>
            <a:r>
              <a:rPr lang="ja-JP" altLang="en-US" sz="2400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は</a:t>
            </a:r>
            <a:r>
              <a:rPr lang="ja-JP" altLang="en-US" sz="2400" b="0" cap="none" spc="0" dirty="0">
                <a:ln w="0"/>
                <a:solidFill>
                  <a:srgbClr val="FF0000"/>
                </a:solidFill>
                <a:effectLst/>
              </a:rPr>
              <a:t>できないと考えている人が多い</a:t>
            </a:r>
            <a:r>
              <a:rPr lang="en-US" altLang="ja-JP" sz="2400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…</a:t>
            </a:r>
            <a:endParaRPr lang="ja-JP" altLang="en-US" sz="24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pic>
        <p:nvPicPr>
          <p:cNvPr id="6150" name="Picture 6" descr="悩む人・考える人・話を聞く人イラスト - No: 22337543／無料イラストなら「イラストAC」 | 人 イラスト, 考える人, 悩む イラスト">
            <a:extLst>
              <a:ext uri="{FF2B5EF4-FFF2-40B4-BE49-F238E27FC236}">
                <a16:creationId xmlns:a16="http://schemas.microsoft.com/office/drawing/2014/main" id="{D701E445-EEB5-4490-8042-DE9FE434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32" y="3823897"/>
            <a:ext cx="1673374" cy="210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手書き – ふきだし素材専門サイト「フキダシデザイン」">
            <a:extLst>
              <a:ext uri="{FF2B5EF4-FFF2-40B4-BE49-F238E27FC236}">
                <a16:creationId xmlns:a16="http://schemas.microsoft.com/office/drawing/2014/main" id="{114CF45F-994B-45BD-AE18-07A30F18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" y="-203921"/>
            <a:ext cx="9780880" cy="52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229A18-1263-4082-8CCA-D88457833277}"/>
              </a:ext>
            </a:extLst>
          </p:cNvPr>
          <p:cNvSpPr/>
          <p:nvPr/>
        </p:nvSpPr>
        <p:spPr>
          <a:xfrm>
            <a:off x="2159660" y="239654"/>
            <a:ext cx="19438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不健康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271DB62-0839-4064-ABB8-6287DEA8140B}"/>
              </a:ext>
            </a:extLst>
          </p:cNvPr>
          <p:cNvSpPr/>
          <p:nvPr/>
        </p:nvSpPr>
        <p:spPr>
          <a:xfrm>
            <a:off x="1665483" y="1038302"/>
            <a:ext cx="86850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身体への負担や運動不足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3FB817D-5AA7-49F5-97F0-CEDA72071FFD}"/>
              </a:ext>
            </a:extLst>
          </p:cNvPr>
          <p:cNvSpPr/>
          <p:nvPr/>
        </p:nvSpPr>
        <p:spPr>
          <a:xfrm>
            <a:off x="875565" y="1755530"/>
            <a:ext cx="56108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身体能力は向上しない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BC1FC1-140A-4581-876C-3BCB07F005FC}"/>
              </a:ext>
            </a:extLst>
          </p:cNvPr>
          <p:cNvSpPr/>
          <p:nvPr/>
        </p:nvSpPr>
        <p:spPr>
          <a:xfrm>
            <a:off x="6768785" y="2211033"/>
            <a:ext cx="24416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視力低下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607E948-EB4F-4C83-B8B7-0D1472DD5BCD}"/>
              </a:ext>
            </a:extLst>
          </p:cNvPr>
          <p:cNvSpPr/>
          <p:nvPr/>
        </p:nvSpPr>
        <p:spPr>
          <a:xfrm>
            <a:off x="2068542" y="2635546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選手寿命が短い</a:t>
            </a:r>
          </a:p>
        </p:txBody>
      </p:sp>
    </p:spTree>
    <p:extLst>
      <p:ext uri="{BB962C8B-B14F-4D97-AF65-F5344CB8AC3E}">
        <p14:creationId xmlns:p14="http://schemas.microsoft.com/office/powerpoint/2010/main" val="27645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シンプルなパワーポイントの背景青、背景のシンプルなパワーポイント 高画質の壁紙 | Pxfuel">
            <a:extLst>
              <a:ext uri="{FF2B5EF4-FFF2-40B4-BE49-F238E27FC236}">
                <a16:creationId xmlns:a16="http://schemas.microsoft.com/office/drawing/2014/main" id="{772A7946-9A40-4710-90CF-9DA9D2A8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8C698FD-2DCA-48E9-9576-9A6B1B6506E1}"/>
              </a:ext>
            </a:extLst>
          </p:cNvPr>
          <p:cNvSpPr/>
          <p:nvPr/>
        </p:nvSpPr>
        <p:spPr>
          <a:xfrm>
            <a:off x="144272" y="2338685"/>
            <a:ext cx="11903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dirty="0">
                <a:ln w="0"/>
              </a:rPr>
              <a:t>e-sports</a:t>
            </a:r>
            <a:r>
              <a:rPr lang="ja-JP" altLang="en-US" sz="5400" dirty="0" err="1">
                <a:ln w="0"/>
              </a:rPr>
              <a:t>には</a:t>
            </a:r>
            <a:r>
              <a:rPr lang="ja-JP" altLang="en-US" sz="5400" dirty="0">
                <a:ln w="0"/>
                <a:solidFill>
                  <a:srgbClr val="FF0000"/>
                </a:solidFill>
              </a:rPr>
              <a:t>身体的、年齢層</a:t>
            </a:r>
            <a:r>
              <a:rPr lang="ja-JP" altLang="en-US" sz="5400" dirty="0">
                <a:ln w="0"/>
              </a:rPr>
              <a:t>においても</a:t>
            </a:r>
            <a:endParaRPr lang="en-US" altLang="ja-JP" sz="5400" dirty="0">
              <a:ln w="0"/>
            </a:endParaRPr>
          </a:p>
          <a:p>
            <a:pPr algn="ctr"/>
            <a:r>
              <a:rPr lang="ja-JP" altLang="en-US" sz="5400" dirty="0">
                <a:ln w="0"/>
              </a:rPr>
              <a:t>条件がない！！</a:t>
            </a:r>
            <a:endParaRPr lang="en-US" altLang="ja-JP" sz="5400" dirty="0">
              <a:ln w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CCE6C77-EBD5-4B2B-9EAF-C233075CCFD8}"/>
              </a:ext>
            </a:extLst>
          </p:cNvPr>
          <p:cNvSpPr/>
          <p:nvPr/>
        </p:nvSpPr>
        <p:spPr>
          <a:xfrm>
            <a:off x="9160393" y="4584135"/>
            <a:ext cx="2887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なぜ</a:t>
            </a:r>
            <a:r>
              <a:rPr lang="en-US" altLang="ja-JP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ja-JP" alt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</a:p>
        </p:txBody>
      </p:sp>
      <p:pic>
        <p:nvPicPr>
          <p:cNvPr id="3074" name="Picture 2" descr="元気なお婆さんのイラスト | かわいいフリー素材集 いらすとや">
            <a:extLst>
              <a:ext uri="{FF2B5EF4-FFF2-40B4-BE49-F238E27FC236}">
                <a16:creationId xmlns:a16="http://schemas.microsoft.com/office/drawing/2014/main" id="{02CC5D3E-1A19-4D03-AAC3-68423608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964">
            <a:off x="793751" y="3249231"/>
            <a:ext cx="2711450" cy="32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4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DB201AC-510A-458D-B4DB-0FD280ECC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81" y="-5899214"/>
            <a:ext cx="33730883" cy="19092701"/>
          </a:xfrm>
          <a:prstGeom prst="rect">
            <a:avLst/>
          </a:prstGeom>
        </p:spPr>
      </p:pic>
      <p:pic>
        <p:nvPicPr>
          <p:cNvPr id="2050" name="Picture 2" descr="パワーポイント背景フリー素材に、無料ダウンロードのための820000+ パワーポイントの背景画像">
            <a:extLst>
              <a:ext uri="{FF2B5EF4-FFF2-40B4-BE49-F238E27FC236}">
                <a16:creationId xmlns:a16="http://schemas.microsoft.com/office/drawing/2014/main" id="{695A8A3B-48BB-428A-93A5-3735421B4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884" y="-413216"/>
            <a:ext cx="12713763" cy="72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1EF625D-11D4-4383-9800-544ECAD2E989}"/>
              </a:ext>
            </a:extLst>
          </p:cNvPr>
          <p:cNvSpPr/>
          <p:nvPr/>
        </p:nvSpPr>
        <p:spPr>
          <a:xfrm>
            <a:off x="444451" y="1909649"/>
            <a:ext cx="1130309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国・年齢・身体的に違いがあっても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平等に楽しめる</a:t>
            </a: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！！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選手ではなく</a:t>
            </a:r>
            <a:r>
              <a:rPr lang="ja-JP" alt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趣味として楽しむ</a:t>
            </a: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ことも出来る 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いらすとや」グッズのお部屋 コレクション | sat-2019 Museum | MUUSEO (ミューゼオ)">
            <a:extLst>
              <a:ext uri="{FF2B5EF4-FFF2-40B4-BE49-F238E27FC236}">
                <a16:creationId xmlns:a16="http://schemas.microsoft.com/office/drawing/2014/main" id="{88F3DB0A-9DF6-46B5-A4CD-44961BAA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033">
            <a:off x="-288444" y="432100"/>
            <a:ext cx="2413534" cy="246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浮かれる人のイラスト（男性） | かわいいフリー素材集 いらすとや">
            <a:extLst>
              <a:ext uri="{FF2B5EF4-FFF2-40B4-BE49-F238E27FC236}">
                <a16:creationId xmlns:a16="http://schemas.microsoft.com/office/drawing/2014/main" id="{247554B1-D75A-43D5-BFA2-47136DCE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547">
            <a:off x="9182100" y="4700076"/>
            <a:ext cx="2115465" cy="21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A39E0A-0537-46F8-95B0-990D21ECEF87}"/>
              </a:ext>
            </a:extLst>
          </p:cNvPr>
          <p:cNvSpPr/>
          <p:nvPr/>
        </p:nvSpPr>
        <p:spPr>
          <a:xfrm>
            <a:off x="6895235" y="5353320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</a:rPr>
              <a:t>つまり</a:t>
            </a:r>
            <a:endParaRPr lang="ja-JP" altLang="en-US" sz="5400" b="1" cap="none" spc="0" dirty="0">
              <a:ln w="12700">
                <a:solidFill>
                  <a:schemeClr val="accent2"/>
                </a:solidFill>
                <a:prstDash val="solid"/>
              </a:ln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54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ライドハーフトーンの背景を持つ斜めの形状 | 無料のベクター">
            <a:extLst>
              <a:ext uri="{FF2B5EF4-FFF2-40B4-BE49-F238E27FC236}">
                <a16:creationId xmlns:a16="http://schemas.microsoft.com/office/drawing/2014/main" id="{A11BE76F-2C0D-402C-981C-BA4757AE8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304"/>
            <a:ext cx="12191999" cy="68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A6AB77-750B-4424-B010-852590D793A9}"/>
              </a:ext>
            </a:extLst>
          </p:cNvPr>
          <p:cNvSpPr/>
          <p:nvPr/>
        </p:nvSpPr>
        <p:spPr>
          <a:xfrm>
            <a:off x="2474658" y="2967335"/>
            <a:ext cx="72426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条件がない！！</a:t>
            </a:r>
          </a:p>
        </p:txBody>
      </p:sp>
    </p:spTree>
    <p:extLst>
      <p:ext uri="{BB962C8B-B14F-4D97-AF65-F5344CB8AC3E}">
        <p14:creationId xmlns:p14="http://schemas.microsoft.com/office/powerpoint/2010/main" val="425282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 テンプレート、Google スライド用の 3D スライド背景 高画質の壁紙 | Pxfuel">
            <a:extLst>
              <a:ext uri="{FF2B5EF4-FFF2-40B4-BE49-F238E27FC236}">
                <a16:creationId xmlns:a16="http://schemas.microsoft.com/office/drawing/2014/main" id="{CECDDFD0-0CF1-47AC-89CA-B3E006692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083"/>
            <a:ext cx="12414370" cy="698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かわいい紫の背景イラストppt, バックグラウンド, 紫色の背景, パワーポイント背景壁紙画像素材無料ダウンロード - Pngtree">
            <a:extLst>
              <a:ext uri="{FF2B5EF4-FFF2-40B4-BE49-F238E27FC236}">
                <a16:creationId xmlns:a16="http://schemas.microsoft.com/office/drawing/2014/main" id="{177096CB-1755-4035-A261-5A551EC5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5082"/>
            <a:ext cx="12414369" cy="698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3130C83-3E4F-4C27-B0C1-C2AF37C40CBF}"/>
              </a:ext>
            </a:extLst>
          </p:cNvPr>
          <p:cNvSpPr/>
          <p:nvPr/>
        </p:nvSpPr>
        <p:spPr>
          <a:xfrm>
            <a:off x="1847656" y="3184831"/>
            <a:ext cx="87190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是非皆さんも気軽に始めてみてください！！</a:t>
            </a:r>
          </a:p>
        </p:txBody>
      </p:sp>
      <p:pic>
        <p:nvPicPr>
          <p:cNvPr id="4100" name="Picture 4" descr="携帯ゲーム機のイラスト | かわいいフリー素材集 いらすとや">
            <a:extLst>
              <a:ext uri="{FF2B5EF4-FFF2-40B4-BE49-F238E27FC236}">
                <a16:creationId xmlns:a16="http://schemas.microsoft.com/office/drawing/2014/main" id="{3422648D-DF69-4687-B0B2-DE29F78AD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0560">
            <a:off x="7924800" y="3530384"/>
            <a:ext cx="3167876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ピカピカのパソコンのイラスト | かわいいフリー素材が無料のイラストレイン">
            <a:extLst>
              <a:ext uri="{FF2B5EF4-FFF2-40B4-BE49-F238E27FC236}">
                <a16:creationId xmlns:a16="http://schemas.microsoft.com/office/drawing/2014/main" id="{0FC4F168-AA82-421F-84B1-0C6A8087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63" y="-403256"/>
            <a:ext cx="3500460" cy="350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ダンスのイラスト「踊る女の子」 | かわいいフリー素材集 いらすとや">
            <a:extLst>
              <a:ext uri="{FF2B5EF4-FFF2-40B4-BE49-F238E27FC236}">
                <a16:creationId xmlns:a16="http://schemas.microsoft.com/office/drawing/2014/main" id="{C21F58A4-1E11-4D4C-8B32-DEAE1617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7" y="3810840"/>
            <a:ext cx="2676525" cy="30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アトラス">
  <a:themeElements>
    <a:clrScheme name="アトラス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アトラス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トラ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10AAF1-73F7-4D99-AC7D-0CEFF9547B65}"/>
</file>

<file path=customXml/itemProps2.xml><?xml version="1.0" encoding="utf-8"?>
<ds:datastoreItem xmlns:ds="http://schemas.openxmlformats.org/officeDocument/2006/customXml" ds:itemID="{B23CE763-9572-4DAE-A852-BE103D09E1C0}"/>
</file>

<file path=customXml/itemProps3.xml><?xml version="1.0" encoding="utf-8"?>
<ds:datastoreItem xmlns:ds="http://schemas.openxmlformats.org/officeDocument/2006/customXml" ds:itemID="{E604C84E-6961-4CC3-9564-BBE16D8EDD82}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TM03457452[[fn=天空]]</Template>
  <TotalTime>1538</TotalTime>
  <Words>174</Words>
  <Application>Microsoft Office PowerPoint</Application>
  <PresentationFormat>ワイド画面</PresentationFormat>
  <Paragraphs>32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BIZ UDPゴシック</vt:lpstr>
      <vt:lpstr>ＭＳ Ｐゴシック</vt:lpstr>
      <vt:lpstr>游ゴシック</vt:lpstr>
      <vt:lpstr>Calibri Light</vt:lpstr>
      <vt:lpstr>Rockwell</vt:lpstr>
      <vt:lpstr>Wingdings</vt:lpstr>
      <vt:lpstr>アトラス</vt:lpstr>
      <vt:lpstr>e-sports の条件って？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e-sports そのデメリットはメリットかも！！</dc:title>
  <dc:creator>フジタ　シオン</dc:creator>
  <cp:lastModifiedBy>フジタ　シオン</cp:lastModifiedBy>
  <cp:revision>46</cp:revision>
  <dcterms:created xsi:type="dcterms:W3CDTF">2024-02-08T06:02:46Z</dcterms:created>
  <dcterms:modified xsi:type="dcterms:W3CDTF">2024-03-12T03:37:46Z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