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  <p:sldId id="265" r:id="rId6"/>
    <p:sldId id="258" r:id="rId7"/>
    <p:sldId id="271" r:id="rId8"/>
    <p:sldId id="272" r:id="rId9"/>
    <p:sldId id="268" r:id="rId10"/>
    <p:sldId id="267" r:id="rId11"/>
    <p:sldId id="269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3131"/>
    <a:srgbClr val="402D2D"/>
    <a:srgbClr val="3327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8F1DD3-385A-4053-A379-6C40E250828E}" v="8" dt="2024-03-12T03:27:56.846"/>
    <p1510:client id="{D3EE2321-666B-40D6-91ED-4339A5DAD2C9}" v="2" dt="2024-03-12T03:40:01.0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ミヤマ　ナオ" userId="S::9167452@school.city.osaka.jp::d20c19a5-ee8a-4c2e-876b-65d5c7615a40" providerId="AD" clId="Web-{5B2ADE04-8A2E-423E-85D0-4F8F70711534}"/>
    <pc:docChg chg="delSld modSld sldOrd">
      <pc:chgData name="ミヤマ　ナオ" userId="S::9167452@school.city.osaka.jp::d20c19a5-ee8a-4c2e-876b-65d5c7615a40" providerId="AD" clId="Web-{5B2ADE04-8A2E-423E-85D0-4F8F70711534}" dt="2024-03-06T06:11:32.962" v="171" actId="1076"/>
      <pc:docMkLst>
        <pc:docMk/>
      </pc:docMkLst>
      <pc:sldChg chg="modSp">
        <pc:chgData name="ミヤマ　ナオ" userId="S::9167452@school.city.osaka.jp::d20c19a5-ee8a-4c2e-876b-65d5c7615a40" providerId="AD" clId="Web-{5B2ADE04-8A2E-423E-85D0-4F8F70711534}" dt="2024-03-06T04:31:22.214" v="1" actId="20577"/>
        <pc:sldMkLst>
          <pc:docMk/>
          <pc:sldMk cId="3202620115" sldId="258"/>
        </pc:sldMkLst>
        <pc:spChg chg="mod">
          <ac:chgData name="ミヤマ　ナオ" userId="S::9167452@school.city.osaka.jp::d20c19a5-ee8a-4c2e-876b-65d5c7615a40" providerId="AD" clId="Web-{5B2ADE04-8A2E-423E-85D0-4F8F70711534}" dt="2024-03-06T04:31:22.214" v="1" actId="20577"/>
          <ac:spMkLst>
            <pc:docMk/>
            <pc:sldMk cId="3202620115" sldId="258"/>
            <ac:spMk id="2" creationId="{B9B00111-F215-46A0-8ECF-3EE5A68332C7}"/>
          </ac:spMkLst>
        </pc:spChg>
      </pc:sldChg>
      <pc:sldChg chg="modSp">
        <pc:chgData name="ミヤマ　ナオ" userId="S::9167452@school.city.osaka.jp::d20c19a5-ee8a-4c2e-876b-65d5c7615a40" providerId="AD" clId="Web-{5B2ADE04-8A2E-423E-85D0-4F8F70711534}" dt="2024-03-06T04:31:31.636" v="2" actId="20577"/>
        <pc:sldMkLst>
          <pc:docMk/>
          <pc:sldMk cId="1929567744" sldId="259"/>
        </pc:sldMkLst>
        <pc:spChg chg="mod">
          <ac:chgData name="ミヤマ　ナオ" userId="S::9167452@school.city.osaka.jp::d20c19a5-ee8a-4c2e-876b-65d5c7615a40" providerId="AD" clId="Web-{5B2ADE04-8A2E-423E-85D0-4F8F70711534}" dt="2024-03-06T04:31:31.636" v="2" actId="20577"/>
          <ac:spMkLst>
            <pc:docMk/>
            <pc:sldMk cId="1929567744" sldId="259"/>
            <ac:spMk id="2" creationId="{4ED07B34-9E5A-4B51-8673-023A99EC975A}"/>
          </ac:spMkLst>
        </pc:spChg>
      </pc:sldChg>
      <pc:sldChg chg="addSp delSp modSp">
        <pc:chgData name="ミヤマ　ナオ" userId="S::9167452@school.city.osaka.jp::d20c19a5-ee8a-4c2e-876b-65d5c7615a40" providerId="AD" clId="Web-{5B2ADE04-8A2E-423E-85D0-4F8F70711534}" dt="2024-03-06T06:11:32.962" v="171" actId="1076"/>
        <pc:sldMkLst>
          <pc:docMk/>
          <pc:sldMk cId="408514548" sldId="265"/>
        </pc:sldMkLst>
        <pc:spChg chg="mod">
          <ac:chgData name="ミヤマ　ナオ" userId="S::9167452@school.city.osaka.jp::d20c19a5-ee8a-4c2e-876b-65d5c7615a40" providerId="AD" clId="Web-{5B2ADE04-8A2E-423E-85D0-4F8F70711534}" dt="2024-03-06T05:04:27.387" v="159" actId="20577"/>
          <ac:spMkLst>
            <pc:docMk/>
            <pc:sldMk cId="408514548" sldId="265"/>
            <ac:spMk id="3" creationId="{E99459B4-CF6B-6C1A-9838-BCCE477BCE8C}"/>
          </ac:spMkLst>
        </pc:spChg>
        <pc:picChg chg="mod">
          <ac:chgData name="ミヤマ　ナオ" userId="S::9167452@school.city.osaka.jp::d20c19a5-ee8a-4c2e-876b-65d5c7615a40" providerId="AD" clId="Web-{5B2ADE04-8A2E-423E-85D0-4F8F70711534}" dt="2024-03-06T06:11:32.962" v="171" actId="1076"/>
          <ac:picMkLst>
            <pc:docMk/>
            <pc:sldMk cId="408514548" sldId="265"/>
            <ac:picMk id="5" creationId="{AFFF5C25-2223-8D5A-D65D-25E7AB5FEBFB}"/>
          </ac:picMkLst>
        </pc:picChg>
        <pc:picChg chg="add del mod">
          <ac:chgData name="ミヤマ　ナオ" userId="S::9167452@school.city.osaka.jp::d20c19a5-ee8a-4c2e-876b-65d5c7615a40" providerId="AD" clId="Web-{5B2ADE04-8A2E-423E-85D0-4F8F70711534}" dt="2024-03-06T04:58:19.519" v="132"/>
          <ac:picMkLst>
            <pc:docMk/>
            <pc:sldMk cId="408514548" sldId="265"/>
            <ac:picMk id="6" creationId="{23836A33-4479-DC43-69F4-48AAD8A4A46E}"/>
          </ac:picMkLst>
        </pc:picChg>
      </pc:sldChg>
      <pc:sldChg chg="modSp del">
        <pc:chgData name="ミヤマ　ナオ" userId="S::9167452@school.city.osaka.jp::d20c19a5-ee8a-4c2e-876b-65d5c7615a40" providerId="AD" clId="Web-{5B2ADE04-8A2E-423E-85D0-4F8F70711534}" dt="2024-03-06T05:27:22.452" v="162"/>
        <pc:sldMkLst>
          <pc:docMk/>
          <pc:sldMk cId="985961736" sldId="266"/>
        </pc:sldMkLst>
        <pc:spChg chg="mod">
          <ac:chgData name="ミヤマ　ナオ" userId="S::9167452@school.city.osaka.jp::d20c19a5-ee8a-4c2e-876b-65d5c7615a40" providerId="AD" clId="Web-{5B2ADE04-8A2E-423E-85D0-4F8F70711534}" dt="2024-03-06T04:31:55.730" v="6" actId="20577"/>
          <ac:spMkLst>
            <pc:docMk/>
            <pc:sldMk cId="985961736" sldId="266"/>
            <ac:spMk id="2" creationId="{60D119CC-9635-024D-E15E-F2D469B0794F}"/>
          </ac:spMkLst>
        </pc:spChg>
      </pc:sldChg>
      <pc:sldChg chg="modSp">
        <pc:chgData name="ミヤマ　ナオ" userId="S::9167452@school.city.osaka.jp::d20c19a5-ee8a-4c2e-876b-65d5c7615a40" providerId="AD" clId="Web-{5B2ADE04-8A2E-423E-85D0-4F8F70711534}" dt="2024-03-06T04:52:43.933" v="97" actId="1076"/>
        <pc:sldMkLst>
          <pc:docMk/>
          <pc:sldMk cId="209251776" sldId="267"/>
        </pc:sldMkLst>
        <pc:spChg chg="mod">
          <ac:chgData name="ミヤマ　ナオ" userId="S::9167452@school.city.osaka.jp::d20c19a5-ee8a-4c2e-876b-65d5c7615a40" providerId="AD" clId="Web-{5B2ADE04-8A2E-423E-85D0-4F8F70711534}" dt="2024-03-06T04:31:51.824" v="5" actId="20577"/>
          <ac:spMkLst>
            <pc:docMk/>
            <pc:sldMk cId="209251776" sldId="267"/>
            <ac:spMk id="2" creationId="{F9F95B37-C9DF-A4B7-0ED3-7C0504E7004A}"/>
          </ac:spMkLst>
        </pc:spChg>
        <pc:spChg chg="mod">
          <ac:chgData name="ミヤマ　ナオ" userId="S::9167452@school.city.osaka.jp::d20c19a5-ee8a-4c2e-876b-65d5c7615a40" providerId="AD" clId="Web-{5B2ADE04-8A2E-423E-85D0-4F8F70711534}" dt="2024-03-06T04:52:43.933" v="97" actId="1076"/>
          <ac:spMkLst>
            <pc:docMk/>
            <pc:sldMk cId="209251776" sldId="267"/>
            <ac:spMk id="5" creationId="{72FEBF2D-5976-E421-EFD8-911AED7819CE}"/>
          </ac:spMkLst>
        </pc:spChg>
      </pc:sldChg>
      <pc:sldChg chg="modSp">
        <pc:chgData name="ミヤマ　ナオ" userId="S::9167452@school.city.osaka.jp::d20c19a5-ee8a-4c2e-876b-65d5c7615a40" providerId="AD" clId="Web-{5B2ADE04-8A2E-423E-85D0-4F8F70711534}" dt="2024-03-06T04:53:01.464" v="100" actId="1076"/>
        <pc:sldMkLst>
          <pc:docMk/>
          <pc:sldMk cId="3050759858" sldId="268"/>
        </pc:sldMkLst>
        <pc:spChg chg="mod">
          <ac:chgData name="ミヤマ　ナオ" userId="S::9167452@school.city.osaka.jp::d20c19a5-ee8a-4c2e-876b-65d5c7615a40" providerId="AD" clId="Web-{5B2ADE04-8A2E-423E-85D0-4F8F70711534}" dt="2024-03-06T04:31:39.667" v="3" actId="20577"/>
          <ac:spMkLst>
            <pc:docMk/>
            <pc:sldMk cId="3050759858" sldId="268"/>
            <ac:spMk id="2" creationId="{80E5458B-A64F-1266-B3C4-999F4D90EB0A}"/>
          </ac:spMkLst>
        </pc:spChg>
        <pc:spChg chg="mod">
          <ac:chgData name="ミヤマ　ナオ" userId="S::9167452@school.city.osaka.jp::d20c19a5-ee8a-4c2e-876b-65d5c7615a40" providerId="AD" clId="Web-{5B2ADE04-8A2E-423E-85D0-4F8F70711534}" dt="2024-03-06T04:53:01.464" v="100" actId="1076"/>
          <ac:spMkLst>
            <pc:docMk/>
            <pc:sldMk cId="3050759858" sldId="268"/>
            <ac:spMk id="4" creationId="{CF828F1D-584B-B677-A75B-D6056F1DF312}"/>
          </ac:spMkLst>
        </pc:spChg>
      </pc:sldChg>
      <pc:sldChg chg="modSp ord">
        <pc:chgData name="ミヤマ　ナオ" userId="S::9167452@school.city.osaka.jp::d20c19a5-ee8a-4c2e-876b-65d5c7615a40" providerId="AD" clId="Web-{5B2ADE04-8A2E-423E-85D0-4F8F70711534}" dt="2024-03-06T04:53:40.793" v="102"/>
        <pc:sldMkLst>
          <pc:docMk/>
          <pc:sldMk cId="2602976966" sldId="269"/>
        </pc:sldMkLst>
        <pc:spChg chg="mod">
          <ac:chgData name="ミヤマ　ナオ" userId="S::9167452@school.city.osaka.jp::d20c19a5-ee8a-4c2e-876b-65d5c7615a40" providerId="AD" clId="Web-{5B2ADE04-8A2E-423E-85D0-4F8F70711534}" dt="2024-03-06T04:39:25.241" v="72" actId="20577"/>
          <ac:spMkLst>
            <pc:docMk/>
            <pc:sldMk cId="2602976966" sldId="269"/>
            <ac:spMk id="3" creationId="{355C742A-980A-2DB8-D6CF-3A2A3DC444CA}"/>
          </ac:spMkLst>
        </pc:spChg>
      </pc:sldChg>
      <pc:sldChg chg="modSp modTransition">
        <pc:chgData name="ミヤマ　ナオ" userId="S::9167452@school.city.osaka.jp::d20c19a5-ee8a-4c2e-876b-65d5c7615a40" providerId="AD" clId="Web-{5B2ADE04-8A2E-423E-85D0-4F8F70711534}" dt="2024-03-06T05:07:19.313" v="160"/>
        <pc:sldMkLst>
          <pc:docMk/>
          <pc:sldMk cId="3669974294" sldId="270"/>
        </pc:sldMkLst>
        <pc:spChg chg="mod">
          <ac:chgData name="ミヤマ　ナオ" userId="S::9167452@school.city.osaka.jp::d20c19a5-ee8a-4c2e-876b-65d5c7615a40" providerId="AD" clId="Web-{5B2ADE04-8A2E-423E-85D0-4F8F70711534}" dt="2024-03-06T04:55:21.718" v="110" actId="1076"/>
          <ac:spMkLst>
            <pc:docMk/>
            <pc:sldMk cId="3669974294" sldId="270"/>
            <ac:spMk id="2" creationId="{DF3A98BC-ED2C-15C8-396B-98FAA8277466}"/>
          </ac:spMkLst>
        </pc:spChg>
        <pc:spChg chg="mod">
          <ac:chgData name="ミヤマ　ナオ" userId="S::9167452@school.city.osaka.jp::d20c19a5-ee8a-4c2e-876b-65d5c7615a40" providerId="AD" clId="Web-{5B2ADE04-8A2E-423E-85D0-4F8F70711534}" dt="2024-03-06T04:53:26.887" v="101" actId="1076"/>
          <ac:spMkLst>
            <pc:docMk/>
            <pc:sldMk cId="3669974294" sldId="270"/>
            <ac:spMk id="3" creationId="{F6C64A40-CECE-2CA3-FBFE-641E3AF6833F}"/>
          </ac:spMkLst>
        </pc:spChg>
      </pc:sldChg>
      <pc:sldChg chg="modSp modTransition">
        <pc:chgData name="ミヤマ　ナオ" userId="S::9167452@school.city.osaka.jp::d20c19a5-ee8a-4c2e-876b-65d5c7615a40" providerId="AD" clId="Web-{5B2ADE04-8A2E-423E-85D0-4F8F70711534}" dt="2024-03-06T05:45:27.479" v="166" actId="20577"/>
        <pc:sldMkLst>
          <pc:docMk/>
          <pc:sldMk cId="3156432894" sldId="271"/>
        </pc:sldMkLst>
        <pc:spChg chg="mod">
          <ac:chgData name="ミヤマ　ナオ" userId="S::9167452@school.city.osaka.jp::d20c19a5-ee8a-4c2e-876b-65d5c7615a40" providerId="AD" clId="Web-{5B2ADE04-8A2E-423E-85D0-4F8F70711534}" dt="2024-03-06T04:55:09.639" v="109" actId="20577"/>
          <ac:spMkLst>
            <pc:docMk/>
            <pc:sldMk cId="3156432894" sldId="271"/>
            <ac:spMk id="2" creationId="{E6A611D6-AA35-EC08-A769-28C65496594F}"/>
          </ac:spMkLst>
        </pc:spChg>
        <pc:spChg chg="mod">
          <ac:chgData name="ミヤマ　ナオ" userId="S::9167452@school.city.osaka.jp::d20c19a5-ee8a-4c2e-876b-65d5c7615a40" providerId="AD" clId="Web-{5B2ADE04-8A2E-423E-85D0-4F8F70711534}" dt="2024-03-06T05:45:26.198" v="165" actId="20577"/>
          <ac:spMkLst>
            <pc:docMk/>
            <pc:sldMk cId="3156432894" sldId="271"/>
            <ac:spMk id="3" creationId="{27EBD28C-BF22-D5BB-C6FF-4F0C73793C57}"/>
          </ac:spMkLst>
        </pc:spChg>
        <pc:spChg chg="mod">
          <ac:chgData name="ミヤマ　ナオ" userId="S::9167452@school.city.osaka.jp::d20c19a5-ee8a-4c2e-876b-65d5c7615a40" providerId="AD" clId="Web-{5B2ADE04-8A2E-423E-85D0-4F8F70711534}" dt="2024-03-06T05:45:27.479" v="166" actId="20577"/>
          <ac:spMkLst>
            <pc:docMk/>
            <pc:sldMk cId="3156432894" sldId="271"/>
            <ac:spMk id="4" creationId="{B8B5FE7B-0ECC-4D6F-533E-5A92BA34649B}"/>
          </ac:spMkLst>
        </pc:spChg>
      </pc:sldChg>
      <pc:sldChg chg="modSp">
        <pc:chgData name="ミヤマ　ナオ" userId="S::9167452@school.city.osaka.jp::d20c19a5-ee8a-4c2e-876b-65d5c7615a40" providerId="AD" clId="Web-{5B2ADE04-8A2E-423E-85D0-4F8F70711534}" dt="2024-03-06T05:45:44.167" v="168" actId="20577"/>
        <pc:sldMkLst>
          <pc:docMk/>
          <pc:sldMk cId="1897061039" sldId="272"/>
        </pc:sldMkLst>
        <pc:spChg chg="mod">
          <ac:chgData name="ミヤマ　ナオ" userId="S::9167452@school.city.osaka.jp::d20c19a5-ee8a-4c2e-876b-65d5c7615a40" providerId="AD" clId="Web-{5B2ADE04-8A2E-423E-85D0-4F8F70711534}" dt="2024-03-06T05:45:44.167" v="168" actId="20577"/>
          <ac:spMkLst>
            <pc:docMk/>
            <pc:sldMk cId="1897061039" sldId="272"/>
            <ac:spMk id="2" creationId="{B34833D4-0087-3E9F-748C-0D9292D53B93}"/>
          </ac:spMkLst>
        </pc:spChg>
        <pc:spChg chg="mod">
          <ac:chgData name="ミヤマ　ナオ" userId="S::9167452@school.city.osaka.jp::d20c19a5-ee8a-4c2e-876b-65d5c7615a40" providerId="AD" clId="Web-{5B2ADE04-8A2E-423E-85D0-4F8F70711534}" dt="2024-03-06T05:45:40.448" v="167" actId="20577"/>
          <ac:spMkLst>
            <pc:docMk/>
            <pc:sldMk cId="1897061039" sldId="272"/>
            <ac:spMk id="3" creationId="{7EB61210-7C80-11FD-7E3F-041B7F11BD38}"/>
          </ac:spMkLst>
        </pc:spChg>
      </pc:sldChg>
    </pc:docChg>
  </pc:docChgLst>
  <pc:docChgLst>
    <pc:chgData name="ミヤマ　ナオ" userId="S::9167452@school.city.osaka.jp::d20c19a5-ee8a-4c2e-876b-65d5c7615a40" providerId="AD" clId="Web-{07C91981-3E5E-4F59-83F8-305DAE4CBC1C}"/>
    <pc:docChg chg="addSld delSld modSld">
      <pc:chgData name="ミヤマ　ナオ" userId="S::9167452@school.city.osaka.jp::d20c19a5-ee8a-4c2e-876b-65d5c7615a40" providerId="AD" clId="Web-{07C91981-3E5E-4F59-83F8-305DAE4CBC1C}" dt="2024-02-29T06:14:46.178" v="399" actId="20577"/>
      <pc:docMkLst>
        <pc:docMk/>
      </pc:docMkLst>
      <pc:sldChg chg="addSp delSp">
        <pc:chgData name="ミヤマ　ナオ" userId="S::9167452@school.city.osaka.jp::d20c19a5-ee8a-4c2e-876b-65d5c7615a40" providerId="AD" clId="Web-{07C91981-3E5E-4F59-83F8-305DAE4CBC1C}" dt="2024-02-29T05:37:02.556" v="10"/>
        <pc:sldMkLst>
          <pc:docMk/>
          <pc:sldMk cId="3202620115" sldId="258"/>
        </pc:sldMkLst>
        <pc:inkChg chg="add del">
          <ac:chgData name="ミヤマ　ナオ" userId="S::9167452@school.city.osaka.jp::d20c19a5-ee8a-4c2e-876b-65d5c7615a40" providerId="AD" clId="Web-{07C91981-3E5E-4F59-83F8-305DAE4CBC1C}" dt="2024-02-29T05:37:02.556" v="10"/>
          <ac:inkMkLst>
            <pc:docMk/>
            <pc:sldMk cId="3202620115" sldId="258"/>
            <ac:inkMk id="3" creationId="{F98410D2-91B1-DF47-54F0-861A4EB3087C}"/>
          </ac:inkMkLst>
        </pc:inkChg>
        <pc:inkChg chg="add del">
          <ac:chgData name="ミヤマ　ナオ" userId="S::9167452@school.city.osaka.jp::d20c19a5-ee8a-4c2e-876b-65d5c7615a40" providerId="AD" clId="Web-{07C91981-3E5E-4F59-83F8-305DAE4CBC1C}" dt="2024-02-29T05:37:01.431" v="9"/>
          <ac:inkMkLst>
            <pc:docMk/>
            <pc:sldMk cId="3202620115" sldId="258"/>
            <ac:inkMk id="6" creationId="{8A010A4A-9602-A312-BE0D-100DE5FF65A2}"/>
          </ac:inkMkLst>
        </pc:inkChg>
        <pc:inkChg chg="add del">
          <ac:chgData name="ミヤマ　ナオ" userId="S::9167452@school.city.osaka.jp::d20c19a5-ee8a-4c2e-876b-65d5c7615a40" providerId="AD" clId="Web-{07C91981-3E5E-4F59-83F8-305DAE4CBC1C}" dt="2024-02-29T05:37:00.244" v="8"/>
          <ac:inkMkLst>
            <pc:docMk/>
            <pc:sldMk cId="3202620115" sldId="258"/>
            <ac:inkMk id="7" creationId="{19C69C9A-5B93-7091-4C95-8A12EE239EAC}"/>
          </ac:inkMkLst>
        </pc:inkChg>
        <pc:inkChg chg="add del">
          <ac:chgData name="ミヤマ　ナオ" userId="S::9167452@school.city.osaka.jp::d20c19a5-ee8a-4c2e-876b-65d5c7615a40" providerId="AD" clId="Web-{07C91981-3E5E-4F59-83F8-305DAE4CBC1C}" dt="2024-02-29T05:36:57.150" v="7"/>
          <ac:inkMkLst>
            <pc:docMk/>
            <pc:sldMk cId="3202620115" sldId="258"/>
            <ac:inkMk id="9" creationId="{ACAFB918-93FD-3C64-BFA2-17704E0CD31E}"/>
          </ac:inkMkLst>
        </pc:inkChg>
        <pc:inkChg chg="add del">
          <ac:chgData name="ミヤマ　ナオ" userId="S::9167452@school.city.osaka.jp::d20c19a5-ee8a-4c2e-876b-65d5c7615a40" providerId="AD" clId="Web-{07C91981-3E5E-4F59-83F8-305DAE4CBC1C}" dt="2024-02-29T05:36:55.244" v="6"/>
          <ac:inkMkLst>
            <pc:docMk/>
            <pc:sldMk cId="3202620115" sldId="258"/>
            <ac:inkMk id="10" creationId="{3411E44C-45C4-84AE-63D8-FF2D2D86EA2C}"/>
          </ac:inkMkLst>
        </pc:inkChg>
      </pc:sldChg>
      <pc:sldChg chg="addSp delSp modSp">
        <pc:chgData name="ミヤマ　ナオ" userId="S::9167452@school.city.osaka.jp::d20c19a5-ee8a-4c2e-876b-65d5c7615a40" providerId="AD" clId="Web-{07C91981-3E5E-4F59-83F8-305DAE4CBC1C}" dt="2024-02-29T05:57:09.666" v="270" actId="20577"/>
        <pc:sldMkLst>
          <pc:docMk/>
          <pc:sldMk cId="1929567744" sldId="259"/>
        </pc:sldMkLst>
        <pc:spChg chg="mod">
          <ac:chgData name="ミヤマ　ナオ" userId="S::9167452@school.city.osaka.jp::d20c19a5-ee8a-4c2e-876b-65d5c7615a40" providerId="AD" clId="Web-{07C91981-3E5E-4F59-83F8-305DAE4CBC1C}" dt="2024-02-29T05:57:09.666" v="270" actId="20577"/>
          <ac:spMkLst>
            <pc:docMk/>
            <pc:sldMk cId="1929567744" sldId="259"/>
            <ac:spMk id="3" creationId="{9754FAD3-FEED-4A6D-ACB7-AA9AAC63A2E2}"/>
          </ac:spMkLst>
        </pc:spChg>
        <pc:picChg chg="add del mod">
          <ac:chgData name="ミヤマ　ナオ" userId="S::9167452@school.city.osaka.jp::d20c19a5-ee8a-4c2e-876b-65d5c7615a40" providerId="AD" clId="Web-{07C91981-3E5E-4F59-83F8-305DAE4CBC1C}" dt="2024-02-29T05:40:33.734" v="15"/>
          <ac:picMkLst>
            <pc:docMk/>
            <pc:sldMk cId="1929567744" sldId="259"/>
            <ac:picMk id="9" creationId="{50D910D8-CA16-10DD-32E9-37CDDDDE8300}"/>
          </ac:picMkLst>
        </pc:picChg>
        <pc:picChg chg="add mod">
          <ac:chgData name="ミヤマ　ナオ" userId="S::9167452@school.city.osaka.jp::d20c19a5-ee8a-4c2e-876b-65d5c7615a40" providerId="AD" clId="Web-{07C91981-3E5E-4F59-83F8-305DAE4CBC1C}" dt="2024-02-29T05:42:59.066" v="21" actId="1076"/>
          <ac:picMkLst>
            <pc:docMk/>
            <pc:sldMk cId="1929567744" sldId="259"/>
            <ac:picMk id="11" creationId="{B314DD88-CB21-57D7-287B-72B525D9753B}"/>
          </ac:picMkLst>
        </pc:picChg>
        <pc:inkChg chg="add del">
          <ac:chgData name="ミヤマ　ナオ" userId="S::9167452@school.city.osaka.jp::d20c19a5-ee8a-4c2e-876b-65d5c7615a40" providerId="AD" clId="Web-{07C91981-3E5E-4F59-83F8-305DAE4CBC1C}" dt="2024-02-29T05:40:19.483" v="13"/>
          <ac:inkMkLst>
            <pc:docMk/>
            <pc:sldMk cId="1929567744" sldId="259"/>
            <ac:inkMk id="10" creationId="{D9F41D43-C82A-7809-69E0-88B273D96EA2}"/>
          </ac:inkMkLst>
        </pc:inkChg>
      </pc:sldChg>
      <pc:sldChg chg="modSp new">
        <pc:chgData name="ミヤマ　ナオ" userId="S::9167452@school.city.osaka.jp::d20c19a5-ee8a-4c2e-876b-65d5c7615a40" providerId="AD" clId="Web-{07C91981-3E5E-4F59-83F8-305DAE4CBC1C}" dt="2024-02-29T05:57:57.058" v="277" actId="20577"/>
        <pc:sldMkLst>
          <pc:docMk/>
          <pc:sldMk cId="1644795421" sldId="260"/>
        </pc:sldMkLst>
        <pc:spChg chg="mod">
          <ac:chgData name="ミヤマ　ナオ" userId="S::9167452@school.city.osaka.jp::d20c19a5-ee8a-4c2e-876b-65d5c7615a40" providerId="AD" clId="Web-{07C91981-3E5E-4F59-83F8-305DAE4CBC1C}" dt="2024-02-29T05:57:24.010" v="272" actId="20577"/>
          <ac:spMkLst>
            <pc:docMk/>
            <pc:sldMk cId="1644795421" sldId="260"/>
            <ac:spMk id="2" creationId="{AFFF1FEA-CF77-AE3B-DD30-B705F7D137AF}"/>
          </ac:spMkLst>
        </pc:spChg>
        <pc:spChg chg="mod">
          <ac:chgData name="ミヤマ　ナオ" userId="S::9167452@school.city.osaka.jp::d20c19a5-ee8a-4c2e-876b-65d5c7615a40" providerId="AD" clId="Web-{07C91981-3E5E-4F59-83F8-305DAE4CBC1C}" dt="2024-02-29T05:57:57.058" v="277" actId="20577"/>
          <ac:spMkLst>
            <pc:docMk/>
            <pc:sldMk cId="1644795421" sldId="260"/>
            <ac:spMk id="3" creationId="{2370FD8D-15BD-A88F-9A26-A189F4ACF0E3}"/>
          </ac:spMkLst>
        </pc:spChg>
      </pc:sldChg>
      <pc:sldChg chg="addSp delSp modSp new">
        <pc:chgData name="ミヤマ　ナオ" userId="S::9167452@school.city.osaka.jp::d20c19a5-ee8a-4c2e-876b-65d5c7615a40" providerId="AD" clId="Web-{07C91981-3E5E-4F59-83F8-305DAE4CBC1C}" dt="2024-02-29T06:09:38.873" v="361"/>
        <pc:sldMkLst>
          <pc:docMk/>
          <pc:sldMk cId="2234469586" sldId="261"/>
        </pc:sldMkLst>
        <pc:spChg chg="mod">
          <ac:chgData name="ミヤマ　ナオ" userId="S::9167452@school.city.osaka.jp::d20c19a5-ee8a-4c2e-876b-65d5c7615a40" providerId="AD" clId="Web-{07C91981-3E5E-4F59-83F8-305DAE4CBC1C}" dt="2024-02-29T06:02:06.674" v="298" actId="20577"/>
          <ac:spMkLst>
            <pc:docMk/>
            <pc:sldMk cId="2234469586" sldId="261"/>
            <ac:spMk id="2" creationId="{38B95329-74E5-4CE1-5D74-FBF26FEF867C}"/>
          </ac:spMkLst>
        </pc:spChg>
        <pc:spChg chg="mod">
          <ac:chgData name="ミヤマ　ナオ" userId="S::9167452@school.city.osaka.jp::d20c19a5-ee8a-4c2e-876b-65d5c7615a40" providerId="AD" clId="Web-{07C91981-3E5E-4F59-83F8-305DAE4CBC1C}" dt="2024-02-29T06:06:06.164" v="342" actId="14100"/>
          <ac:spMkLst>
            <pc:docMk/>
            <pc:sldMk cId="2234469586" sldId="261"/>
            <ac:spMk id="3" creationId="{67009213-674A-78F4-EFF1-99C65A91A28B}"/>
          </ac:spMkLst>
        </pc:spChg>
        <pc:spChg chg="add del">
          <ac:chgData name="ミヤマ　ナオ" userId="S::9167452@school.city.osaka.jp::d20c19a5-ee8a-4c2e-876b-65d5c7615a40" providerId="AD" clId="Web-{07C91981-3E5E-4F59-83F8-305DAE4CBC1C}" dt="2024-02-29T06:06:34.259" v="344"/>
          <ac:spMkLst>
            <pc:docMk/>
            <pc:sldMk cId="2234469586" sldId="261"/>
            <ac:spMk id="5" creationId="{CFC2EA01-743B-EB6E-1B9A-0C59FC117273}"/>
          </ac:spMkLst>
        </pc:spChg>
        <pc:spChg chg="add del">
          <ac:chgData name="ミヤマ　ナオ" userId="S::9167452@school.city.osaka.jp::d20c19a5-ee8a-4c2e-876b-65d5c7615a40" providerId="AD" clId="Web-{07C91981-3E5E-4F59-83F8-305DAE4CBC1C}" dt="2024-02-29T06:06:47.353" v="346"/>
          <ac:spMkLst>
            <pc:docMk/>
            <pc:sldMk cId="2234469586" sldId="261"/>
            <ac:spMk id="6" creationId="{9E242AD7-F894-26AF-40B8-D934E44971EA}"/>
          </ac:spMkLst>
        </pc:spChg>
        <pc:spChg chg="add del mod">
          <ac:chgData name="ミヤマ　ナオ" userId="S::9167452@school.city.osaka.jp::d20c19a5-ee8a-4c2e-876b-65d5c7615a40" providerId="AD" clId="Web-{07C91981-3E5E-4F59-83F8-305DAE4CBC1C}" dt="2024-02-29T06:09:04.341" v="358"/>
          <ac:spMkLst>
            <pc:docMk/>
            <pc:sldMk cId="2234469586" sldId="261"/>
            <ac:spMk id="7" creationId="{7FBA8F41-42B9-AABF-AAEB-573984ABF0D4}"/>
          </ac:spMkLst>
        </pc:spChg>
        <pc:picChg chg="add del mod">
          <ac:chgData name="ミヤマ　ナオ" userId="S::9167452@school.city.osaka.jp::d20c19a5-ee8a-4c2e-876b-65d5c7615a40" providerId="AD" clId="Web-{07C91981-3E5E-4F59-83F8-305DAE4CBC1C}" dt="2024-02-29T06:03:54.489" v="301"/>
          <ac:picMkLst>
            <pc:docMk/>
            <pc:sldMk cId="2234469586" sldId="261"/>
            <ac:picMk id="4" creationId="{0C9092DE-6D43-847A-90FF-82DA995F51CA}"/>
          </ac:picMkLst>
        </pc:picChg>
        <pc:cxnChg chg="add del mod">
          <ac:chgData name="ミヤマ　ナオ" userId="S::9167452@school.city.osaka.jp::d20c19a5-ee8a-4c2e-876b-65d5c7615a40" providerId="AD" clId="Web-{07C91981-3E5E-4F59-83F8-305DAE4CBC1C}" dt="2024-02-29T06:09:38.873" v="361"/>
          <ac:cxnSpMkLst>
            <pc:docMk/>
            <pc:sldMk cId="2234469586" sldId="261"/>
            <ac:cxnSpMk id="8" creationId="{54633060-EE1A-8977-009D-B722DD54C914}"/>
          </ac:cxnSpMkLst>
        </pc:cxnChg>
      </pc:sldChg>
      <pc:sldChg chg="new">
        <pc:chgData name="ミヤマ　ナオ" userId="S::9167452@school.city.osaka.jp::d20c19a5-ee8a-4c2e-876b-65d5c7615a40" providerId="AD" clId="Web-{07C91981-3E5E-4F59-83F8-305DAE4CBC1C}" dt="2024-02-29T05:59:36.529" v="280"/>
        <pc:sldMkLst>
          <pc:docMk/>
          <pc:sldMk cId="184948874" sldId="262"/>
        </pc:sldMkLst>
      </pc:sldChg>
      <pc:sldChg chg="new del">
        <pc:chgData name="ミヤマ　ナオ" userId="S::9167452@school.city.osaka.jp::d20c19a5-ee8a-4c2e-876b-65d5c7615a40" providerId="AD" clId="Web-{07C91981-3E5E-4F59-83F8-305DAE4CBC1C}" dt="2024-02-29T05:59:27.904" v="279"/>
        <pc:sldMkLst>
          <pc:docMk/>
          <pc:sldMk cId="2434901287" sldId="262"/>
        </pc:sldMkLst>
      </pc:sldChg>
      <pc:sldChg chg="new">
        <pc:chgData name="ミヤマ　ナオ" userId="S::9167452@school.city.osaka.jp::d20c19a5-ee8a-4c2e-876b-65d5c7615a40" providerId="AD" clId="Web-{07C91981-3E5E-4F59-83F8-305DAE4CBC1C}" dt="2024-02-29T06:02:44.940" v="299"/>
        <pc:sldMkLst>
          <pc:docMk/>
          <pc:sldMk cId="3332757852" sldId="264"/>
        </pc:sldMkLst>
      </pc:sldChg>
      <pc:sldChg chg="modSp new">
        <pc:chgData name="ミヤマ　ナオ" userId="S::9167452@school.city.osaka.jp::d20c19a5-ee8a-4c2e-876b-65d5c7615a40" providerId="AD" clId="Web-{07C91981-3E5E-4F59-83F8-305DAE4CBC1C}" dt="2024-02-29T06:14:46.178" v="399" actId="20577"/>
        <pc:sldMkLst>
          <pc:docMk/>
          <pc:sldMk cId="985961736" sldId="266"/>
        </pc:sldMkLst>
        <pc:spChg chg="mod">
          <ac:chgData name="ミヤマ　ナオ" userId="S::9167452@school.city.osaka.jp::d20c19a5-ee8a-4c2e-876b-65d5c7615a40" providerId="AD" clId="Web-{07C91981-3E5E-4F59-83F8-305DAE4CBC1C}" dt="2024-02-29T06:13:43.535" v="370" actId="20577"/>
          <ac:spMkLst>
            <pc:docMk/>
            <pc:sldMk cId="985961736" sldId="266"/>
            <ac:spMk id="2" creationId="{60D119CC-9635-024D-E15E-F2D469B0794F}"/>
          </ac:spMkLst>
        </pc:spChg>
        <pc:spChg chg="mod">
          <ac:chgData name="ミヤマ　ナオ" userId="S::9167452@school.city.osaka.jp::d20c19a5-ee8a-4c2e-876b-65d5c7615a40" providerId="AD" clId="Web-{07C91981-3E5E-4F59-83F8-305DAE4CBC1C}" dt="2024-02-29T06:14:46.178" v="399" actId="20577"/>
          <ac:spMkLst>
            <pc:docMk/>
            <pc:sldMk cId="985961736" sldId="266"/>
            <ac:spMk id="3" creationId="{3ED48733-8A89-51B6-7626-23A7D631086D}"/>
          </ac:spMkLst>
        </pc:spChg>
      </pc:sldChg>
      <pc:sldChg chg="new del">
        <pc:chgData name="ミヤマ　ナオ" userId="S::9167452@school.city.osaka.jp::d20c19a5-ee8a-4c2e-876b-65d5c7615a40" providerId="AD" clId="Web-{07C91981-3E5E-4F59-83F8-305DAE4CBC1C}" dt="2024-02-29T06:13:02.925" v="363"/>
        <pc:sldMkLst>
          <pc:docMk/>
          <pc:sldMk cId="1627075321" sldId="266"/>
        </pc:sldMkLst>
      </pc:sldChg>
    </pc:docChg>
  </pc:docChgLst>
  <pc:docChgLst>
    <pc:chgData name="ミヤケ　アユ" userId="S::6302665@school.city.osaka.jp::667652cf-9d6e-4b33-a6fc-f69ba422b855" providerId="AD" clId="Web-{D9BF6D6C-F3BA-49AB-900A-DDD7061AC0AE}"/>
    <pc:docChg chg="modSld">
      <pc:chgData name="ミヤケ　アユ" userId="S::6302665@school.city.osaka.jp::667652cf-9d6e-4b33-a6fc-f69ba422b855" providerId="AD" clId="Web-{D9BF6D6C-F3BA-49AB-900A-DDD7061AC0AE}" dt="2024-03-05T01:05:53.325" v="60"/>
      <pc:docMkLst>
        <pc:docMk/>
      </pc:docMkLst>
      <pc:sldChg chg="modAnim">
        <pc:chgData name="ミヤケ　アユ" userId="S::6302665@school.city.osaka.jp::667652cf-9d6e-4b33-a6fc-f69ba422b855" providerId="AD" clId="Web-{D9BF6D6C-F3BA-49AB-900A-DDD7061AC0AE}" dt="2024-03-05T00:52:11.130" v="0"/>
        <pc:sldMkLst>
          <pc:docMk/>
          <pc:sldMk cId="3202620115" sldId="258"/>
        </pc:sldMkLst>
      </pc:sldChg>
      <pc:sldChg chg="addAnim delAnim">
        <pc:chgData name="ミヤケ　アユ" userId="S::6302665@school.city.osaka.jp::667652cf-9d6e-4b33-a6fc-f69ba422b855" providerId="AD" clId="Web-{D9BF6D6C-F3BA-49AB-900A-DDD7061AC0AE}" dt="2024-03-05T00:56:14.478" v="4"/>
        <pc:sldMkLst>
          <pc:docMk/>
          <pc:sldMk cId="1929567744" sldId="259"/>
        </pc:sldMkLst>
      </pc:sldChg>
      <pc:sldChg chg="modSp addAnim delAnim modAnim">
        <pc:chgData name="ミヤケ　アユ" userId="S::6302665@school.city.osaka.jp::667652cf-9d6e-4b33-a6fc-f69ba422b855" providerId="AD" clId="Web-{D9BF6D6C-F3BA-49AB-900A-DDD7061AC0AE}" dt="2024-03-05T01:05:53.325" v="60"/>
        <pc:sldMkLst>
          <pc:docMk/>
          <pc:sldMk cId="985961736" sldId="266"/>
        </pc:sldMkLst>
        <pc:spChg chg="mod">
          <ac:chgData name="ミヤケ　アユ" userId="S::6302665@school.city.osaka.jp::667652cf-9d6e-4b33-a6fc-f69ba422b855" providerId="AD" clId="Web-{D9BF6D6C-F3BA-49AB-900A-DDD7061AC0AE}" dt="2024-03-05T01:04:29.167" v="54" actId="1076"/>
          <ac:spMkLst>
            <pc:docMk/>
            <pc:sldMk cId="985961736" sldId="266"/>
            <ac:spMk id="4" creationId="{A69EEBCE-B508-5AE4-B1CF-293EF3D6C863}"/>
          </ac:spMkLst>
        </pc:spChg>
      </pc:sldChg>
      <pc:sldChg chg="modSp addAnim modAnim">
        <pc:chgData name="ミヤケ　アユ" userId="S::6302665@school.city.osaka.jp::667652cf-9d6e-4b33-a6fc-f69ba422b855" providerId="AD" clId="Web-{D9BF6D6C-F3BA-49AB-900A-DDD7061AC0AE}" dt="2024-03-05T01:02:57.946" v="46" actId="1076"/>
        <pc:sldMkLst>
          <pc:docMk/>
          <pc:sldMk cId="209251776" sldId="267"/>
        </pc:sldMkLst>
        <pc:spChg chg="mod">
          <ac:chgData name="ミヤケ　アユ" userId="S::6302665@school.city.osaka.jp::667652cf-9d6e-4b33-a6fc-f69ba422b855" providerId="AD" clId="Web-{D9BF6D6C-F3BA-49AB-900A-DDD7061AC0AE}" dt="2024-03-05T00:58:37.215" v="24" actId="1076"/>
          <ac:spMkLst>
            <pc:docMk/>
            <pc:sldMk cId="209251776" sldId="267"/>
            <ac:spMk id="3" creationId="{C554E75D-AB0F-4D66-DF19-B5277A4AA277}"/>
          </ac:spMkLst>
        </pc:spChg>
        <pc:spChg chg="mod">
          <ac:chgData name="ミヤケ　アユ" userId="S::6302665@school.city.osaka.jp::667652cf-9d6e-4b33-a6fc-f69ba422b855" providerId="AD" clId="Web-{D9BF6D6C-F3BA-49AB-900A-DDD7061AC0AE}" dt="2024-03-05T01:02:57.946" v="46" actId="1076"/>
          <ac:spMkLst>
            <pc:docMk/>
            <pc:sldMk cId="209251776" sldId="267"/>
            <ac:spMk id="9" creationId="{5C680874-0F9A-221D-8530-F44EC266BA57}"/>
          </ac:spMkLst>
        </pc:spChg>
      </pc:sldChg>
      <pc:sldChg chg="addAnim delAnim modAnim">
        <pc:chgData name="ミヤケ　アユ" userId="S::6302665@school.city.osaka.jp::667652cf-9d6e-4b33-a6fc-f69ba422b855" providerId="AD" clId="Web-{D9BF6D6C-F3BA-49AB-900A-DDD7061AC0AE}" dt="2024-03-05T01:04:01.979" v="52"/>
        <pc:sldMkLst>
          <pc:docMk/>
          <pc:sldMk cId="3050759858" sldId="268"/>
        </pc:sldMkLst>
      </pc:sldChg>
    </pc:docChg>
  </pc:docChgLst>
  <pc:docChgLst>
    <pc:chgData name="コヤマ　リト" userId="S::4046554@school.city.osaka.jp::97a84dfc-788b-49f7-b8c1-da9efca1cbfb" providerId="AD" clId="Web-{6E8905FE-3802-44B8-B377-108C02C291BD}"/>
    <pc:docChg chg="modSld">
      <pc:chgData name="コヤマ　リト" userId="S::4046554@school.city.osaka.jp::97a84dfc-788b-49f7-b8c1-da9efca1cbfb" providerId="AD" clId="Web-{6E8905FE-3802-44B8-B377-108C02C291BD}" dt="2024-02-21T06:15:36.257" v="31" actId="1076"/>
      <pc:docMkLst>
        <pc:docMk/>
      </pc:docMkLst>
      <pc:sldChg chg="addSp delSp modSp mod setBg setClrOvrMap">
        <pc:chgData name="コヤマ　リト" userId="S::4046554@school.city.osaka.jp::97a84dfc-788b-49f7-b8c1-da9efca1cbfb" providerId="AD" clId="Web-{6E8905FE-3802-44B8-B377-108C02C291BD}" dt="2024-02-21T06:08:16.243" v="14"/>
        <pc:sldMkLst>
          <pc:docMk/>
          <pc:sldMk cId="4038780139" sldId="256"/>
        </pc:sldMkLst>
        <pc:spChg chg="mod">
          <ac:chgData name="コヤマ　リト" userId="S::4046554@school.city.osaka.jp::97a84dfc-788b-49f7-b8c1-da9efca1cbfb" providerId="AD" clId="Web-{6E8905FE-3802-44B8-B377-108C02C291BD}" dt="2024-02-21T06:08:16.243" v="13"/>
          <ac:spMkLst>
            <pc:docMk/>
            <pc:sldMk cId="4038780139" sldId="256"/>
            <ac:spMk id="2" creationId="{2E26F006-A262-47FB-ADC9-9B4E9A7BAF0D}"/>
          </ac:spMkLst>
        </pc:spChg>
        <pc:spChg chg="mod">
          <ac:chgData name="コヤマ　リト" userId="S::4046554@school.city.osaka.jp::97a84dfc-788b-49f7-b8c1-da9efca1cbfb" providerId="AD" clId="Web-{6E8905FE-3802-44B8-B377-108C02C291BD}" dt="2024-02-21T06:08:16.243" v="13"/>
          <ac:spMkLst>
            <pc:docMk/>
            <pc:sldMk cId="4038780139" sldId="256"/>
            <ac:spMk id="3" creationId="{AB09A5B6-8DEA-4AFA-ABFC-0758D7AF313F}"/>
          </ac:spMkLst>
        </pc:spChg>
        <pc:spChg chg="add del">
          <ac:chgData name="コヤマ　リト" userId="S::4046554@school.city.osaka.jp::97a84dfc-788b-49f7-b8c1-da9efca1cbfb" providerId="AD" clId="Web-{6E8905FE-3802-44B8-B377-108C02C291BD}" dt="2024-02-21T06:06:36.330" v="4"/>
          <ac:spMkLst>
            <pc:docMk/>
            <pc:sldMk cId="4038780139" sldId="256"/>
            <ac:spMk id="27" creationId="{71B2258F-86CA-4D4D-8270-BC05FCDEBFB3}"/>
          </ac:spMkLst>
        </pc:spChg>
        <pc:spChg chg="add del">
          <ac:chgData name="コヤマ　リト" userId="S::4046554@school.city.osaka.jp::97a84dfc-788b-49f7-b8c1-da9efca1cbfb" providerId="AD" clId="Web-{6E8905FE-3802-44B8-B377-108C02C291BD}" dt="2024-02-21T06:06:50.284" v="6"/>
          <ac:spMkLst>
            <pc:docMk/>
            <pc:sldMk cId="4038780139" sldId="256"/>
            <ac:spMk id="30" creationId="{0671A8AE-40A1-4631-A6B8-581AFF065482}"/>
          </ac:spMkLst>
        </pc:spChg>
        <pc:spChg chg="add del">
          <ac:chgData name="コヤマ　リト" userId="S::4046554@school.city.osaka.jp::97a84dfc-788b-49f7-b8c1-da9efca1cbfb" providerId="AD" clId="Web-{6E8905FE-3802-44B8-B377-108C02C291BD}" dt="2024-02-21T06:06:50.284" v="6"/>
          <ac:spMkLst>
            <pc:docMk/>
            <pc:sldMk cId="4038780139" sldId="256"/>
            <ac:spMk id="31" creationId="{AB58EF07-17C2-48CF-ABB0-EEF1F17CB8F0}"/>
          </ac:spMkLst>
        </pc:spChg>
        <pc:spChg chg="add del">
          <ac:chgData name="コヤマ　リト" userId="S::4046554@school.city.osaka.jp::97a84dfc-788b-49f7-b8c1-da9efca1cbfb" providerId="AD" clId="Web-{6E8905FE-3802-44B8-B377-108C02C291BD}" dt="2024-02-21T06:06:50.284" v="6"/>
          <ac:spMkLst>
            <pc:docMk/>
            <pc:sldMk cId="4038780139" sldId="256"/>
            <ac:spMk id="32" creationId="{AF2F604E-43BE-4DC3-B983-E071523364F8}"/>
          </ac:spMkLst>
        </pc:spChg>
        <pc:spChg chg="add del">
          <ac:chgData name="コヤマ　リト" userId="S::4046554@school.city.osaka.jp::97a84dfc-788b-49f7-b8c1-da9efca1cbfb" providerId="AD" clId="Web-{6E8905FE-3802-44B8-B377-108C02C291BD}" dt="2024-02-21T06:06:50.284" v="6"/>
          <ac:spMkLst>
            <pc:docMk/>
            <pc:sldMk cId="4038780139" sldId="256"/>
            <ac:spMk id="33" creationId="{08C9B587-E65E-4B52-B37C-ABEBB6E87928}"/>
          </ac:spMkLst>
        </pc:spChg>
        <pc:spChg chg="add del">
          <ac:chgData name="コヤマ　リト" userId="S::4046554@school.city.osaka.jp::97a84dfc-788b-49f7-b8c1-da9efca1cbfb" providerId="AD" clId="Web-{6E8905FE-3802-44B8-B377-108C02C291BD}" dt="2024-02-21T06:06:59.300" v="8"/>
          <ac:spMkLst>
            <pc:docMk/>
            <pc:sldMk cId="4038780139" sldId="256"/>
            <ac:spMk id="35" creationId="{A0A2B7F3-65A0-4CC5-8310-3252C59E025D}"/>
          </ac:spMkLst>
        </pc:spChg>
        <pc:spChg chg="add del">
          <ac:chgData name="コヤマ　リト" userId="S::4046554@school.city.osaka.jp::97a84dfc-788b-49f7-b8c1-da9efca1cbfb" providerId="AD" clId="Web-{6E8905FE-3802-44B8-B377-108C02C291BD}" dt="2024-02-21T06:07:25.317" v="10"/>
          <ac:spMkLst>
            <pc:docMk/>
            <pc:sldMk cId="4038780139" sldId="256"/>
            <ac:spMk id="37" creationId="{71B2258F-86CA-4D4D-8270-BC05FCDEBFB3}"/>
          </ac:spMkLst>
        </pc:spChg>
        <pc:spChg chg="add del">
          <ac:chgData name="コヤマ　リト" userId="S::4046554@school.city.osaka.jp::97a84dfc-788b-49f7-b8c1-da9efca1cbfb" providerId="AD" clId="Web-{6E8905FE-3802-44B8-B377-108C02C291BD}" dt="2024-02-21T06:08:16.243" v="14"/>
          <ac:spMkLst>
            <pc:docMk/>
            <pc:sldMk cId="4038780139" sldId="256"/>
            <ac:spMk id="39" creationId="{657F69E0-C4B0-4BEC-A689-4F8D877F05D4}"/>
          </ac:spMkLst>
        </pc:spChg>
        <pc:spChg chg="add del">
          <ac:chgData name="コヤマ　リト" userId="S::4046554@school.city.osaka.jp::97a84dfc-788b-49f7-b8c1-da9efca1cbfb" providerId="AD" clId="Web-{6E8905FE-3802-44B8-B377-108C02C291BD}" dt="2024-02-21T06:08:16.243" v="14"/>
          <ac:spMkLst>
            <pc:docMk/>
            <pc:sldMk cId="4038780139" sldId="256"/>
            <ac:spMk id="41" creationId="{9F6380B4-6A1C-481E-8408-B4E6C75B9B81}"/>
          </ac:spMkLst>
        </pc:spChg>
        <pc:spChg chg="add del">
          <ac:chgData name="コヤマ　リト" userId="S::4046554@school.city.osaka.jp::97a84dfc-788b-49f7-b8c1-da9efca1cbfb" providerId="AD" clId="Web-{6E8905FE-3802-44B8-B377-108C02C291BD}" dt="2024-02-21T06:08:16.243" v="13"/>
          <ac:spMkLst>
            <pc:docMk/>
            <pc:sldMk cId="4038780139" sldId="256"/>
            <ac:spMk id="45" creationId="{5A59F003-E00A-43F9-91DC-CC54E3B87466}"/>
          </ac:spMkLst>
        </pc:spChg>
        <pc:spChg chg="add del">
          <ac:chgData name="コヤマ　リト" userId="S::4046554@school.city.osaka.jp::97a84dfc-788b-49f7-b8c1-da9efca1cbfb" providerId="AD" clId="Web-{6E8905FE-3802-44B8-B377-108C02C291BD}" dt="2024-02-21T06:08:16.243" v="13"/>
          <ac:spMkLst>
            <pc:docMk/>
            <pc:sldMk cId="4038780139" sldId="256"/>
            <ac:spMk id="47" creationId="{D74A4382-E3AD-430A-9A1F-DFA3E0E77A7D}"/>
          </ac:spMkLst>
        </pc:spChg>
        <pc:spChg chg="add del">
          <ac:chgData name="コヤマ　リト" userId="S::4046554@school.city.osaka.jp::97a84dfc-788b-49f7-b8c1-da9efca1cbfb" providerId="AD" clId="Web-{6E8905FE-3802-44B8-B377-108C02C291BD}" dt="2024-02-21T06:08:16.243" v="13"/>
          <ac:spMkLst>
            <pc:docMk/>
            <pc:sldMk cId="4038780139" sldId="256"/>
            <ac:spMk id="49" creationId="{79F40191-0F44-4FD1-82CC-ACB507C14BE6}"/>
          </ac:spMkLst>
        </pc:spChg>
        <pc:spChg chg="add">
          <ac:chgData name="コヤマ　リト" userId="S::4046554@school.city.osaka.jp::97a84dfc-788b-49f7-b8c1-da9efca1cbfb" providerId="AD" clId="Web-{6E8905FE-3802-44B8-B377-108C02C291BD}" dt="2024-02-21T06:08:16.243" v="14"/>
          <ac:spMkLst>
            <pc:docMk/>
            <pc:sldMk cId="4038780139" sldId="256"/>
            <ac:spMk id="51" creationId="{657F69E0-C4B0-4BEC-A689-4F8D877F05D4}"/>
          </ac:spMkLst>
        </pc:spChg>
        <pc:spChg chg="add">
          <ac:chgData name="コヤマ　リト" userId="S::4046554@school.city.osaka.jp::97a84dfc-788b-49f7-b8c1-da9efca1cbfb" providerId="AD" clId="Web-{6E8905FE-3802-44B8-B377-108C02C291BD}" dt="2024-02-21T06:08:16.243" v="14"/>
          <ac:spMkLst>
            <pc:docMk/>
            <pc:sldMk cId="4038780139" sldId="256"/>
            <ac:spMk id="53" creationId="{9F6380B4-6A1C-481E-8408-B4E6C75B9B81}"/>
          </ac:spMkLst>
        </pc:spChg>
        <pc:picChg chg="add mod ord">
          <ac:chgData name="コヤマ　リト" userId="S::4046554@school.city.osaka.jp::97a84dfc-788b-49f7-b8c1-da9efca1cbfb" providerId="AD" clId="Web-{6E8905FE-3802-44B8-B377-108C02C291BD}" dt="2024-02-21T06:08:16.243" v="13"/>
          <ac:picMkLst>
            <pc:docMk/>
            <pc:sldMk cId="4038780139" sldId="256"/>
            <ac:picMk id="5" creationId="{D1C0BD1F-0816-8E2A-E171-7E4C75E597C3}"/>
          </ac:picMkLst>
        </pc:picChg>
      </pc:sldChg>
      <pc:sldChg chg="addSp delSp modSp mod setBg">
        <pc:chgData name="コヤマ　リト" userId="S::4046554@school.city.osaka.jp::97a84dfc-788b-49f7-b8c1-da9efca1cbfb" providerId="AD" clId="Web-{6E8905FE-3802-44B8-B377-108C02C291BD}" dt="2024-02-21T06:15:36.257" v="31" actId="1076"/>
        <pc:sldMkLst>
          <pc:docMk/>
          <pc:sldMk cId="338692803" sldId="257"/>
        </pc:sldMkLst>
        <pc:spChg chg="mod">
          <ac:chgData name="コヤマ　リト" userId="S::4046554@school.city.osaka.jp::97a84dfc-788b-49f7-b8c1-da9efca1cbfb" providerId="AD" clId="Web-{6E8905FE-3802-44B8-B377-108C02C291BD}" dt="2024-02-21T06:13:44.437" v="21"/>
          <ac:spMkLst>
            <pc:docMk/>
            <pc:sldMk cId="338692803" sldId="257"/>
            <ac:spMk id="2" creationId="{10A367FC-8D16-4487-86DC-B9F466123104}"/>
          </ac:spMkLst>
        </pc:spChg>
        <pc:spChg chg="mod">
          <ac:chgData name="コヤマ　リト" userId="S::4046554@school.city.osaka.jp::97a84dfc-788b-49f7-b8c1-da9efca1cbfb" providerId="AD" clId="Web-{6E8905FE-3802-44B8-B377-108C02C291BD}" dt="2024-02-21T06:13:44.437" v="21"/>
          <ac:spMkLst>
            <pc:docMk/>
            <pc:sldMk cId="338692803" sldId="257"/>
            <ac:spMk id="3" creationId="{FFCEEAD1-A43F-4741-B795-59E1E1255F1F}"/>
          </ac:spMkLst>
        </pc:spChg>
        <pc:grpChg chg="add del">
          <ac:chgData name="コヤマ　リト" userId="S::4046554@school.city.osaka.jp::97a84dfc-788b-49f7-b8c1-da9efca1cbfb" providerId="AD" clId="Web-{6E8905FE-3802-44B8-B377-108C02C291BD}" dt="2024-02-21T06:13:22.404" v="17"/>
          <ac:grpSpMkLst>
            <pc:docMk/>
            <pc:sldMk cId="338692803" sldId="257"/>
            <ac:grpSpMk id="15" creationId="{1FD67D68-9B83-C338-8342-3348D8F22347}"/>
          </ac:grpSpMkLst>
        </pc:grpChg>
        <pc:grpChg chg="add del">
          <ac:chgData name="コヤマ　リト" userId="S::4046554@school.city.osaka.jp::97a84dfc-788b-49f7-b8c1-da9efca1cbfb" providerId="AD" clId="Web-{6E8905FE-3802-44B8-B377-108C02C291BD}" dt="2024-02-21T06:13:44.437" v="21"/>
          <ac:grpSpMkLst>
            <pc:docMk/>
            <pc:sldMk cId="338692803" sldId="257"/>
            <ac:grpSpMk id="19" creationId="{434FA563-76F6-CDCF-AEA0-A7B78E44647B}"/>
          </ac:grpSpMkLst>
        </pc:grpChg>
        <pc:picChg chg="add del mod">
          <ac:chgData name="コヤマ　リト" userId="S::4046554@school.city.osaka.jp::97a84dfc-788b-49f7-b8c1-da9efca1cbfb" providerId="AD" clId="Web-{6E8905FE-3802-44B8-B377-108C02C291BD}" dt="2024-02-21T06:05:25.013" v="1"/>
          <ac:picMkLst>
            <pc:docMk/>
            <pc:sldMk cId="338692803" sldId="257"/>
            <ac:picMk id="9" creationId="{08B150F2-AFBA-8ACE-DC41-AC2DFFEAFF6E}"/>
          </ac:picMkLst>
        </pc:picChg>
        <pc:picChg chg="add del mod">
          <ac:chgData name="コヤマ　リト" userId="S::4046554@school.city.osaka.jp::97a84dfc-788b-49f7-b8c1-da9efca1cbfb" providerId="AD" clId="Web-{6E8905FE-3802-44B8-B377-108C02C291BD}" dt="2024-02-21T06:13:46.234" v="22"/>
          <ac:picMkLst>
            <pc:docMk/>
            <pc:sldMk cId="338692803" sldId="257"/>
            <ac:picMk id="10" creationId="{B47ACAB0-5DC5-933B-545D-AFCF2DCD4FC4}"/>
          </ac:picMkLst>
        </pc:picChg>
        <pc:picChg chg="add mod">
          <ac:chgData name="コヤマ　リト" userId="S::4046554@school.city.osaka.jp::97a84dfc-788b-49f7-b8c1-da9efca1cbfb" providerId="AD" clId="Web-{6E8905FE-3802-44B8-B377-108C02C291BD}" dt="2024-02-21T06:15:36.257" v="31" actId="1076"/>
          <ac:picMkLst>
            <pc:docMk/>
            <pc:sldMk cId="338692803" sldId="257"/>
            <ac:picMk id="11" creationId="{B4E1A17B-F5A5-879C-DC98-00D9C663D7A8}"/>
          </ac:picMkLst>
        </pc:picChg>
      </pc:sldChg>
    </pc:docChg>
  </pc:docChgLst>
  <pc:docChgLst>
    <pc:chgData name="ミヤマ　ナオ" userId="S::9167452@school.city.osaka.jp::d20c19a5-ee8a-4c2e-876b-65d5c7615a40" providerId="AD" clId="Web-{3C0E6667-07EF-4C24-8700-CF82A2990F86}"/>
    <pc:docChg chg="modSld">
      <pc:chgData name="ミヤマ　ナオ" userId="S::9167452@school.city.osaka.jp::d20c19a5-ee8a-4c2e-876b-65d5c7615a40" providerId="AD" clId="Web-{3C0E6667-07EF-4C24-8700-CF82A2990F86}" dt="2024-03-08T02:34:25.506" v="1"/>
      <pc:docMkLst>
        <pc:docMk/>
      </pc:docMkLst>
      <pc:sldChg chg="modTransition">
        <pc:chgData name="ミヤマ　ナオ" userId="S::9167452@school.city.osaka.jp::d20c19a5-ee8a-4c2e-876b-65d5c7615a40" providerId="AD" clId="Web-{3C0E6667-07EF-4C24-8700-CF82A2990F86}" dt="2024-03-08T02:34:25.506" v="1"/>
        <pc:sldMkLst>
          <pc:docMk/>
          <pc:sldMk cId="3156432894" sldId="271"/>
        </pc:sldMkLst>
      </pc:sldChg>
      <pc:sldChg chg="modTransition">
        <pc:chgData name="ミヤマ　ナオ" userId="S::9167452@school.city.osaka.jp::d20c19a5-ee8a-4c2e-876b-65d5c7615a40" providerId="AD" clId="Web-{3C0E6667-07EF-4C24-8700-CF82A2990F86}" dt="2024-03-08T02:34:21.553" v="0"/>
        <pc:sldMkLst>
          <pc:docMk/>
          <pc:sldMk cId="1897061039" sldId="272"/>
        </pc:sldMkLst>
      </pc:sldChg>
    </pc:docChg>
  </pc:docChgLst>
  <pc:docChgLst>
    <pc:chgData name="ミヤケ　アユ" userId="S::6302665@school.city.osaka.jp::667652cf-9d6e-4b33-a6fc-f69ba422b855" providerId="AD" clId="Web-{53E123F8-2B82-4D23-AD8F-C71AD798E9E9}"/>
    <pc:docChg chg="modSld sldOrd">
      <pc:chgData name="ミヤケ　アユ" userId="S::6302665@school.city.osaka.jp::667652cf-9d6e-4b33-a6fc-f69ba422b855" providerId="AD" clId="Web-{53E123F8-2B82-4D23-AD8F-C71AD798E9E9}" dt="2024-03-05T05:55:33.853" v="668" actId="20577"/>
      <pc:docMkLst>
        <pc:docMk/>
      </pc:docMkLst>
      <pc:sldChg chg="ord">
        <pc:chgData name="ミヤケ　アユ" userId="S::6302665@school.city.osaka.jp::667652cf-9d6e-4b33-a6fc-f69ba422b855" providerId="AD" clId="Web-{53E123F8-2B82-4D23-AD8F-C71AD798E9E9}" dt="2024-03-05T01:25:43.937" v="164"/>
        <pc:sldMkLst>
          <pc:docMk/>
          <pc:sldMk cId="1929567744" sldId="259"/>
        </pc:sldMkLst>
      </pc:sldChg>
      <pc:sldChg chg="modSp addAnim delAnim">
        <pc:chgData name="ミヤケ　アユ" userId="S::6302665@school.city.osaka.jp::667652cf-9d6e-4b33-a6fc-f69ba422b855" providerId="AD" clId="Web-{53E123F8-2B82-4D23-AD8F-C71AD798E9E9}" dt="2024-03-05T01:15:40.832" v="104" actId="20577"/>
        <pc:sldMkLst>
          <pc:docMk/>
          <pc:sldMk cId="408514548" sldId="265"/>
        </pc:sldMkLst>
        <pc:spChg chg="mod">
          <ac:chgData name="ミヤケ　アユ" userId="S::6302665@school.city.osaka.jp::667652cf-9d6e-4b33-a6fc-f69ba422b855" providerId="AD" clId="Web-{53E123F8-2B82-4D23-AD8F-C71AD798E9E9}" dt="2024-03-05T01:15:40.832" v="104" actId="20577"/>
          <ac:spMkLst>
            <pc:docMk/>
            <pc:sldMk cId="408514548" sldId="265"/>
            <ac:spMk id="3" creationId="{E99459B4-CF6B-6C1A-9838-BCCE477BCE8C}"/>
          </ac:spMkLst>
        </pc:spChg>
      </pc:sldChg>
      <pc:sldChg chg="addSp delSp modSp addAnim delAnim modAnim">
        <pc:chgData name="ミヤケ　アユ" userId="S::6302665@school.city.osaka.jp::667652cf-9d6e-4b33-a6fc-f69ba422b855" providerId="AD" clId="Web-{53E123F8-2B82-4D23-AD8F-C71AD798E9E9}" dt="2024-03-05T01:20:34.572" v="157"/>
        <pc:sldMkLst>
          <pc:docMk/>
          <pc:sldMk cId="985961736" sldId="266"/>
        </pc:sldMkLst>
        <pc:spChg chg="add del mod">
          <ac:chgData name="ミヤケ　アユ" userId="S::6302665@school.city.osaka.jp::667652cf-9d6e-4b33-a6fc-f69ba422b855" providerId="AD" clId="Web-{53E123F8-2B82-4D23-AD8F-C71AD798E9E9}" dt="2024-03-05T01:19:34.696" v="146" actId="20577"/>
          <ac:spMkLst>
            <pc:docMk/>
            <pc:sldMk cId="985961736" sldId="266"/>
            <ac:spMk id="3" creationId="{3ED48733-8A89-51B6-7626-23A7D631086D}"/>
          </ac:spMkLst>
        </pc:spChg>
        <pc:spChg chg="mod">
          <ac:chgData name="ミヤケ　アユ" userId="S::6302665@school.city.osaka.jp::667652cf-9d6e-4b33-a6fc-f69ba422b855" providerId="AD" clId="Web-{53E123F8-2B82-4D23-AD8F-C71AD798E9E9}" dt="2024-03-05T01:20:24.041" v="152" actId="1076"/>
          <ac:spMkLst>
            <pc:docMk/>
            <pc:sldMk cId="985961736" sldId="266"/>
            <ac:spMk id="4" creationId="{A69EEBCE-B508-5AE4-B1CF-293EF3D6C863}"/>
          </ac:spMkLst>
        </pc:spChg>
        <pc:spChg chg="add del mod">
          <ac:chgData name="ミヤケ　アユ" userId="S::6302665@school.city.osaka.jp::667652cf-9d6e-4b33-a6fc-f69ba422b855" providerId="AD" clId="Web-{53E123F8-2B82-4D23-AD8F-C71AD798E9E9}" dt="2024-03-05T01:18:41.164" v="136"/>
          <ac:spMkLst>
            <pc:docMk/>
            <pc:sldMk cId="985961736" sldId="266"/>
            <ac:spMk id="6" creationId="{E9536D73-B41B-2D98-0FF1-3A21F79A8ABE}"/>
          </ac:spMkLst>
        </pc:spChg>
      </pc:sldChg>
      <pc:sldChg chg="modSp">
        <pc:chgData name="ミヤケ　アユ" userId="S::6302665@school.city.osaka.jp::667652cf-9d6e-4b33-a6fc-f69ba422b855" providerId="AD" clId="Web-{53E123F8-2B82-4D23-AD8F-C71AD798E9E9}" dt="2024-03-05T01:11:35.328" v="3" actId="1076"/>
        <pc:sldMkLst>
          <pc:docMk/>
          <pc:sldMk cId="209251776" sldId="267"/>
        </pc:sldMkLst>
        <pc:spChg chg="mod">
          <ac:chgData name="ミヤケ　アユ" userId="S::6302665@school.city.osaka.jp::667652cf-9d6e-4b33-a6fc-f69ba422b855" providerId="AD" clId="Web-{53E123F8-2B82-4D23-AD8F-C71AD798E9E9}" dt="2024-03-05T01:11:35.328" v="3" actId="1076"/>
          <ac:spMkLst>
            <pc:docMk/>
            <pc:sldMk cId="209251776" sldId="267"/>
            <ac:spMk id="2" creationId="{F9F95B37-C9DF-A4B7-0ED3-7C0504E7004A}"/>
          </ac:spMkLst>
        </pc:spChg>
      </pc:sldChg>
      <pc:sldChg chg="ord addAnim delAnim modAnim">
        <pc:chgData name="ミヤケ　アユ" userId="S::6302665@school.city.osaka.jp::667652cf-9d6e-4b33-a6fc-f69ba422b855" providerId="AD" clId="Web-{53E123F8-2B82-4D23-AD8F-C71AD798E9E9}" dt="2024-03-05T01:23:57.419" v="162"/>
        <pc:sldMkLst>
          <pc:docMk/>
          <pc:sldMk cId="3050759858" sldId="268"/>
        </pc:sldMkLst>
      </pc:sldChg>
      <pc:sldChg chg="modSp addAnim delAnim">
        <pc:chgData name="ミヤケ　アユ" userId="S::6302665@school.city.osaka.jp::667652cf-9d6e-4b33-a6fc-f69ba422b855" providerId="AD" clId="Web-{53E123F8-2B82-4D23-AD8F-C71AD798E9E9}" dt="2024-03-05T05:55:33.853" v="668" actId="20577"/>
        <pc:sldMkLst>
          <pc:docMk/>
          <pc:sldMk cId="2602976966" sldId="269"/>
        </pc:sldMkLst>
        <pc:spChg chg="mod">
          <ac:chgData name="ミヤケ　アユ" userId="S::6302665@school.city.osaka.jp::667652cf-9d6e-4b33-a6fc-f69ba422b855" providerId="AD" clId="Web-{53E123F8-2B82-4D23-AD8F-C71AD798E9E9}" dt="2024-03-05T05:55:33.853" v="668" actId="20577"/>
          <ac:spMkLst>
            <pc:docMk/>
            <pc:sldMk cId="2602976966" sldId="269"/>
            <ac:spMk id="3" creationId="{355C742A-980A-2DB8-D6CF-3A2A3DC444CA}"/>
          </ac:spMkLst>
        </pc:spChg>
      </pc:sldChg>
    </pc:docChg>
  </pc:docChgLst>
  <pc:docChgLst>
    <pc:chgData name="コヤマ　リト" userId="S::4046554@school.city.osaka.jp::97a84dfc-788b-49f7-b8c1-da9efca1cbfb" providerId="AD" clId="Web-{B45C3A24-A0EC-48EA-8C32-BB5357344C37}"/>
    <pc:docChg chg="modSld">
      <pc:chgData name="コヤマ　リト" userId="S::4046554@school.city.osaka.jp::97a84dfc-788b-49f7-b8c1-da9efca1cbfb" providerId="AD" clId="Web-{B45C3A24-A0EC-48EA-8C32-BB5357344C37}" dt="2024-02-29T06:02:26.845" v="16"/>
      <pc:docMkLst>
        <pc:docMk/>
      </pc:docMkLst>
      <pc:sldChg chg="addSp delSp modSp mod setBg">
        <pc:chgData name="コヤマ　リト" userId="S::4046554@school.city.osaka.jp::97a84dfc-788b-49f7-b8c1-da9efca1cbfb" providerId="AD" clId="Web-{B45C3A24-A0EC-48EA-8C32-BB5357344C37}" dt="2024-02-29T06:02:26.845" v="16"/>
        <pc:sldMkLst>
          <pc:docMk/>
          <pc:sldMk cId="338692803" sldId="257"/>
        </pc:sldMkLst>
        <pc:spChg chg="mod">
          <ac:chgData name="コヤマ　リト" userId="S::4046554@school.city.osaka.jp::97a84dfc-788b-49f7-b8c1-da9efca1cbfb" providerId="AD" clId="Web-{B45C3A24-A0EC-48EA-8C32-BB5357344C37}" dt="2024-02-29T06:02:26.845" v="16"/>
          <ac:spMkLst>
            <pc:docMk/>
            <pc:sldMk cId="338692803" sldId="257"/>
            <ac:spMk id="2" creationId="{10A367FC-8D16-4487-86DC-B9F466123104}"/>
          </ac:spMkLst>
        </pc:spChg>
        <pc:spChg chg="mod">
          <ac:chgData name="コヤマ　リト" userId="S::4046554@school.city.osaka.jp::97a84dfc-788b-49f7-b8c1-da9efca1cbfb" providerId="AD" clId="Web-{B45C3A24-A0EC-48EA-8C32-BB5357344C37}" dt="2024-02-29T06:02:26.845" v="16"/>
          <ac:spMkLst>
            <pc:docMk/>
            <pc:sldMk cId="338692803" sldId="257"/>
            <ac:spMk id="3" creationId="{FFCEEAD1-A43F-4741-B795-59E1E1255F1F}"/>
          </ac:spMkLst>
        </pc:spChg>
        <pc:spChg chg="add">
          <ac:chgData name="コヤマ　リト" userId="S::4046554@school.city.osaka.jp::97a84dfc-788b-49f7-b8c1-da9efca1cbfb" providerId="AD" clId="Web-{B45C3A24-A0EC-48EA-8C32-BB5357344C37}" dt="2024-02-29T06:02:26.845" v="16"/>
          <ac:spMkLst>
            <pc:docMk/>
            <pc:sldMk cId="338692803" sldId="257"/>
            <ac:spMk id="16" creationId="{26FF42C2-EA15-4154-B242-E98E88CED99C}"/>
          </ac:spMkLst>
        </pc:spChg>
        <pc:spChg chg="add">
          <ac:chgData name="コヤマ　リト" userId="S::4046554@school.city.osaka.jp::97a84dfc-788b-49f7-b8c1-da9efca1cbfb" providerId="AD" clId="Web-{B45C3A24-A0EC-48EA-8C32-BB5357344C37}" dt="2024-02-29T06:02:26.845" v="16"/>
          <ac:spMkLst>
            <pc:docMk/>
            <pc:sldMk cId="338692803" sldId="257"/>
            <ac:spMk id="18" creationId="{D79DE9F7-28C4-4856-BA57-D696E124C137}"/>
          </ac:spMkLst>
        </pc:spChg>
        <pc:spChg chg="add">
          <ac:chgData name="コヤマ　リト" userId="S::4046554@school.city.osaka.jp::97a84dfc-788b-49f7-b8c1-da9efca1cbfb" providerId="AD" clId="Web-{B45C3A24-A0EC-48EA-8C32-BB5357344C37}" dt="2024-02-29T06:02:26.845" v="16"/>
          <ac:spMkLst>
            <pc:docMk/>
            <pc:sldMk cId="338692803" sldId="257"/>
            <ac:spMk id="20" creationId="{E1F9ED9C-121B-44C6-A308-5824769C40D5}"/>
          </ac:spMkLst>
        </pc:spChg>
        <pc:spChg chg="add">
          <ac:chgData name="コヤマ　リト" userId="S::4046554@school.city.osaka.jp::97a84dfc-788b-49f7-b8c1-da9efca1cbfb" providerId="AD" clId="Web-{B45C3A24-A0EC-48EA-8C32-BB5357344C37}" dt="2024-02-29T06:02:26.845" v="16"/>
          <ac:spMkLst>
            <pc:docMk/>
            <pc:sldMk cId="338692803" sldId="257"/>
            <ac:spMk id="22" creationId="{4A5F8185-F27B-4E99-A06C-007336FE3F2D}"/>
          </ac:spMkLst>
        </pc:spChg>
        <pc:picChg chg="add mod">
          <ac:chgData name="コヤマ　リト" userId="S::4046554@school.city.osaka.jp::97a84dfc-788b-49f7-b8c1-da9efca1cbfb" providerId="AD" clId="Web-{B45C3A24-A0EC-48EA-8C32-BB5357344C37}" dt="2024-02-29T06:02:26.845" v="16"/>
          <ac:picMkLst>
            <pc:docMk/>
            <pc:sldMk cId="338692803" sldId="257"/>
            <ac:picMk id="4" creationId="{7F35D634-1433-6B6C-DC29-B67C28D82C18}"/>
          </ac:picMkLst>
        </pc:picChg>
        <pc:picChg chg="add del mod">
          <ac:chgData name="コヤマ　リト" userId="S::4046554@school.city.osaka.jp::97a84dfc-788b-49f7-b8c1-da9efca1cbfb" providerId="AD" clId="Web-{B45C3A24-A0EC-48EA-8C32-BB5357344C37}" dt="2024-02-29T06:02:05.250" v="9"/>
          <ac:picMkLst>
            <pc:docMk/>
            <pc:sldMk cId="338692803" sldId="257"/>
            <ac:picMk id="5" creationId="{138C9701-C23C-D997-100D-5743A4D04914}"/>
          </ac:picMkLst>
        </pc:picChg>
        <pc:picChg chg="add mod ord">
          <ac:chgData name="コヤマ　リト" userId="S::4046554@school.city.osaka.jp::97a84dfc-788b-49f7-b8c1-da9efca1cbfb" providerId="AD" clId="Web-{B45C3A24-A0EC-48EA-8C32-BB5357344C37}" dt="2024-02-29T06:02:26.845" v="16"/>
          <ac:picMkLst>
            <pc:docMk/>
            <pc:sldMk cId="338692803" sldId="257"/>
            <ac:picMk id="6" creationId="{7C166A12-6139-32F1-A1C9-F380A1C58C77}"/>
          </ac:picMkLst>
        </pc:picChg>
        <pc:picChg chg="mod">
          <ac:chgData name="コヤマ　リト" userId="S::4046554@school.city.osaka.jp::97a84dfc-788b-49f7-b8c1-da9efca1cbfb" providerId="AD" clId="Web-{B45C3A24-A0EC-48EA-8C32-BB5357344C37}" dt="2024-02-29T06:02:26.845" v="16"/>
          <ac:picMkLst>
            <pc:docMk/>
            <pc:sldMk cId="338692803" sldId="257"/>
            <ac:picMk id="11" creationId="{B4E1A17B-F5A5-879C-DC98-00D9C663D7A8}"/>
          </ac:picMkLst>
        </pc:picChg>
      </pc:sldChg>
    </pc:docChg>
  </pc:docChgLst>
  <pc:docChgLst>
    <pc:chgData name="イノウエ　マコト" userId="S::8606181@school.city.osaka.jp::a1ac5cf0-da1e-4e0e-b2ef-849d202e5936" providerId="AD" clId="Web-{AB7C6406-2CCC-4626-B523-AEAB99BD36E2}"/>
    <pc:docChg chg="modSld">
      <pc:chgData name="イノウエ　マコト" userId="S::8606181@school.city.osaka.jp::a1ac5cf0-da1e-4e0e-b2ef-849d202e5936" providerId="AD" clId="Web-{AB7C6406-2CCC-4626-B523-AEAB99BD36E2}" dt="2024-03-04T06:10:18.102" v="237" actId="20577"/>
      <pc:docMkLst>
        <pc:docMk/>
      </pc:docMkLst>
      <pc:sldChg chg="modSp">
        <pc:chgData name="イノウエ　マコト" userId="S::8606181@school.city.osaka.jp::a1ac5cf0-da1e-4e0e-b2ef-849d202e5936" providerId="AD" clId="Web-{AB7C6406-2CCC-4626-B523-AEAB99BD36E2}" dt="2024-03-04T06:01:04.323" v="67" actId="20577"/>
        <pc:sldMkLst>
          <pc:docMk/>
          <pc:sldMk cId="985961736" sldId="266"/>
        </pc:sldMkLst>
        <pc:spChg chg="mod">
          <ac:chgData name="イノウエ　マコト" userId="S::8606181@school.city.osaka.jp::a1ac5cf0-da1e-4e0e-b2ef-849d202e5936" providerId="AD" clId="Web-{AB7C6406-2CCC-4626-B523-AEAB99BD36E2}" dt="2024-03-04T06:01:04.323" v="67" actId="20577"/>
          <ac:spMkLst>
            <pc:docMk/>
            <pc:sldMk cId="985961736" sldId="266"/>
            <ac:spMk id="3" creationId="{3ED48733-8A89-51B6-7626-23A7D631086D}"/>
          </ac:spMkLst>
        </pc:spChg>
      </pc:sldChg>
      <pc:sldChg chg="modSp">
        <pc:chgData name="イノウエ　マコト" userId="S::8606181@school.city.osaka.jp::a1ac5cf0-da1e-4e0e-b2ef-849d202e5936" providerId="AD" clId="Web-{AB7C6406-2CCC-4626-B523-AEAB99BD36E2}" dt="2024-03-04T06:10:18.102" v="237" actId="20577"/>
        <pc:sldMkLst>
          <pc:docMk/>
          <pc:sldMk cId="2602976966" sldId="269"/>
        </pc:sldMkLst>
        <pc:spChg chg="mod">
          <ac:chgData name="イノウエ　マコト" userId="S::8606181@school.city.osaka.jp::a1ac5cf0-da1e-4e0e-b2ef-849d202e5936" providerId="AD" clId="Web-{AB7C6406-2CCC-4626-B523-AEAB99BD36E2}" dt="2024-03-04T06:10:18.102" v="237" actId="20577"/>
          <ac:spMkLst>
            <pc:docMk/>
            <pc:sldMk cId="2602976966" sldId="269"/>
            <ac:spMk id="3" creationId="{355C742A-980A-2DB8-D6CF-3A2A3DC444CA}"/>
          </ac:spMkLst>
        </pc:spChg>
      </pc:sldChg>
    </pc:docChg>
  </pc:docChgLst>
  <pc:docChgLst>
    <pc:chgData name="ミヤケ　アユ" userId="S::6302665@school.city.osaka.jp::667652cf-9d6e-4b33-a6fc-f69ba422b855" providerId="AD" clId="Web-{7FDFDA82-DC29-49CF-B4B7-16334769354E}"/>
    <pc:docChg chg="modSld sldOrd">
      <pc:chgData name="ミヤケ　アユ" userId="S::6302665@school.city.osaka.jp::667652cf-9d6e-4b33-a6fc-f69ba422b855" providerId="AD" clId="Web-{7FDFDA82-DC29-49CF-B4B7-16334769354E}" dt="2024-02-21T06:15:53.890" v="210" actId="1076"/>
      <pc:docMkLst>
        <pc:docMk/>
      </pc:docMkLst>
      <pc:sldChg chg="ord">
        <pc:chgData name="ミヤケ　アユ" userId="S::6302665@school.city.osaka.jp::667652cf-9d6e-4b33-a6fc-f69ba422b855" providerId="AD" clId="Web-{7FDFDA82-DC29-49CF-B4B7-16334769354E}" dt="2024-02-21T06:08:48.656" v="144"/>
        <pc:sldMkLst>
          <pc:docMk/>
          <pc:sldMk cId="338692803" sldId="257"/>
        </pc:sldMkLst>
      </pc:sldChg>
      <pc:sldChg chg="ord">
        <pc:chgData name="ミヤケ　アユ" userId="S::6302665@school.city.osaka.jp::667652cf-9d6e-4b33-a6fc-f69ba422b855" providerId="AD" clId="Web-{7FDFDA82-DC29-49CF-B4B7-16334769354E}" dt="2024-02-21T05:54:09.843" v="55"/>
        <pc:sldMkLst>
          <pc:docMk/>
          <pc:sldMk cId="3202620115" sldId="258"/>
        </pc:sldMkLst>
      </pc:sldChg>
      <pc:sldChg chg="addSp delSp modSp">
        <pc:chgData name="ミヤケ　アユ" userId="S::6302665@school.city.osaka.jp::667652cf-9d6e-4b33-a6fc-f69ba422b855" providerId="AD" clId="Web-{7FDFDA82-DC29-49CF-B4B7-16334769354E}" dt="2024-02-21T06:15:53.890" v="210" actId="1076"/>
        <pc:sldMkLst>
          <pc:docMk/>
          <pc:sldMk cId="1929567744" sldId="259"/>
        </pc:sldMkLst>
        <pc:spChg chg="mod">
          <ac:chgData name="ミヤケ　アユ" userId="S::6302665@school.city.osaka.jp::667652cf-9d6e-4b33-a6fc-f69ba422b855" providerId="AD" clId="Web-{7FDFDA82-DC29-49CF-B4B7-16334769354E}" dt="2024-02-21T05:57:30.819" v="112" actId="20577"/>
          <ac:spMkLst>
            <pc:docMk/>
            <pc:sldMk cId="1929567744" sldId="259"/>
            <ac:spMk id="3" creationId="{9754FAD3-FEED-4A6D-ACB7-AA9AAC63A2E2}"/>
          </ac:spMkLst>
        </pc:spChg>
        <pc:spChg chg="del mod">
          <ac:chgData name="ミヤケ　アユ" userId="S::6302665@school.city.osaka.jp::667652cf-9d6e-4b33-a6fc-f69ba422b855" providerId="AD" clId="Web-{7FDFDA82-DC29-49CF-B4B7-16334769354E}" dt="2024-02-21T05:55:25.299" v="87"/>
          <ac:spMkLst>
            <pc:docMk/>
            <pc:sldMk cId="1929567744" sldId="259"/>
            <ac:spMk id="4" creationId="{0A383A81-CCE6-4D1E-8E38-4FE2FD439B19}"/>
          </ac:spMkLst>
        </pc:spChg>
        <pc:spChg chg="add mod">
          <ac:chgData name="ミヤケ　アユ" userId="S::6302665@school.city.osaka.jp::667652cf-9d6e-4b33-a6fc-f69ba422b855" providerId="AD" clId="Web-{7FDFDA82-DC29-49CF-B4B7-16334769354E}" dt="2024-02-21T06:12:30.977" v="196" actId="1076"/>
          <ac:spMkLst>
            <pc:docMk/>
            <pc:sldMk cId="1929567744" sldId="259"/>
            <ac:spMk id="5" creationId="{C6D26ACA-21F3-7E34-2E6A-841B3193C1CE}"/>
          </ac:spMkLst>
        </pc:spChg>
        <pc:spChg chg="add mod">
          <ac:chgData name="ミヤケ　アユ" userId="S::6302665@school.city.osaka.jp::667652cf-9d6e-4b33-a6fc-f69ba422b855" providerId="AD" clId="Web-{7FDFDA82-DC29-49CF-B4B7-16334769354E}" dt="2024-02-21T06:15:44.749" v="209" actId="1076"/>
          <ac:spMkLst>
            <pc:docMk/>
            <pc:sldMk cId="1929567744" sldId="259"/>
            <ac:spMk id="6" creationId="{5717239E-E71F-2CA4-EF22-E240EC396D6E}"/>
          </ac:spMkLst>
        </pc:spChg>
        <pc:spChg chg="add del">
          <ac:chgData name="ミヤケ　アユ" userId="S::6302665@school.city.osaka.jp::667652cf-9d6e-4b33-a6fc-f69ba422b855" providerId="AD" clId="Web-{7FDFDA82-DC29-49CF-B4B7-16334769354E}" dt="2024-02-21T06:02:26.767" v="125"/>
          <ac:spMkLst>
            <pc:docMk/>
            <pc:sldMk cId="1929567744" sldId="259"/>
            <ac:spMk id="7" creationId="{22EA27D9-5B11-49B0-249F-66E418B39289}"/>
          </ac:spMkLst>
        </pc:spChg>
        <pc:spChg chg="add mod">
          <ac:chgData name="ミヤケ　アユ" userId="S::6302665@school.city.osaka.jp::667652cf-9d6e-4b33-a6fc-f69ba422b855" providerId="AD" clId="Web-{7FDFDA82-DC29-49CF-B4B7-16334769354E}" dt="2024-02-21T06:15:53.890" v="210" actId="1076"/>
          <ac:spMkLst>
            <pc:docMk/>
            <pc:sldMk cId="1929567744" sldId="259"/>
            <ac:spMk id="8" creationId="{6847C7CF-C188-C47B-FF5F-40BD6676DBC8}"/>
          </ac:spMkLst>
        </pc:spChg>
        <pc:picChg chg="add del mod">
          <ac:chgData name="ミヤケ　アユ" userId="S::6302665@school.city.osaka.jp::667652cf-9d6e-4b33-a6fc-f69ba422b855" providerId="AD" clId="Web-{7FDFDA82-DC29-49CF-B4B7-16334769354E}" dt="2024-02-21T06:00:14.309" v="116"/>
          <ac:picMkLst>
            <pc:docMk/>
            <pc:sldMk cId="1929567744" sldId="259"/>
            <ac:picMk id="5" creationId="{31BF2182-D346-5658-D0AC-448C380DED3A}"/>
          </ac:picMkLst>
        </pc:picChg>
        <pc:picChg chg="add del mod ord">
          <ac:chgData name="ミヤケ　アユ" userId="S::6302665@school.city.osaka.jp::667652cf-9d6e-4b33-a6fc-f69ba422b855" providerId="AD" clId="Web-{7FDFDA82-DC29-49CF-B4B7-16334769354E}" dt="2024-02-21T06:02:32.658" v="127"/>
          <ac:picMkLst>
            <pc:docMk/>
            <pc:sldMk cId="1929567744" sldId="259"/>
            <ac:picMk id="6" creationId="{4FC2188B-A0A4-52F8-712C-5050E76F048D}"/>
          </ac:picMkLst>
        </pc:picChg>
      </pc:sldChg>
    </pc:docChg>
  </pc:docChgLst>
  <pc:docChgLst>
    <pc:chgData name="ミヤマ　ナオ" userId="S::9167452@school.city.osaka.jp::d20c19a5-ee8a-4c2e-876b-65d5c7615a40" providerId="AD" clId="Web-{209CB51E-3AE5-4617-A35C-F242E26D90C6}"/>
    <pc:docChg chg="modSld addMainMaster delMainMaster">
      <pc:chgData name="ミヤマ　ナオ" userId="S::9167452@school.city.osaka.jp::d20c19a5-ee8a-4c2e-876b-65d5c7615a40" providerId="AD" clId="Web-{209CB51E-3AE5-4617-A35C-F242E26D90C6}" dt="2024-02-21T06:19:23.423" v="148" actId="20577"/>
      <pc:docMkLst>
        <pc:docMk/>
      </pc:docMkLst>
      <pc:sldChg chg="addSp delSp modSp mod setBg modClrScheme setClrOvrMap delDesignElem chgLayout">
        <pc:chgData name="ミヤマ　ナオ" userId="S::9167452@school.city.osaka.jp::d20c19a5-ee8a-4c2e-876b-65d5c7615a40" providerId="AD" clId="Web-{209CB51E-3AE5-4617-A35C-F242E26D90C6}" dt="2024-02-21T06:07:44.482" v="107"/>
        <pc:sldMkLst>
          <pc:docMk/>
          <pc:sldMk cId="4038780139" sldId="256"/>
        </pc:sldMkLst>
        <pc:spChg chg="mod ord">
          <ac:chgData name="ミヤマ　ナオ" userId="S::9167452@school.city.osaka.jp::d20c19a5-ee8a-4c2e-876b-65d5c7615a40" providerId="AD" clId="Web-{209CB51E-3AE5-4617-A35C-F242E26D90C6}" dt="2024-02-21T05:55:19.353" v="49" actId="20577"/>
          <ac:spMkLst>
            <pc:docMk/>
            <pc:sldMk cId="4038780139" sldId="256"/>
            <ac:spMk id="2" creationId="{2E26F006-A262-47FB-ADC9-9B4E9A7BAF0D}"/>
          </ac:spMkLst>
        </pc:spChg>
        <pc:spChg chg="mod ord">
          <ac:chgData name="ミヤマ　ナオ" userId="S::9167452@school.city.osaka.jp::d20c19a5-ee8a-4c2e-876b-65d5c7615a40" providerId="AD" clId="Web-{209CB51E-3AE5-4617-A35C-F242E26D90C6}" dt="2024-02-21T05:54:47.102" v="43" actId="20577"/>
          <ac:spMkLst>
            <pc:docMk/>
            <pc:sldMk cId="4038780139" sldId="256"/>
            <ac:spMk id="3" creationId="{AB09A5B6-8DEA-4AFA-ABFC-0758D7AF313F}"/>
          </ac:spMkLst>
        </pc:spChg>
        <pc:spChg chg="add del">
          <ac:chgData name="ミヤマ　ナオ" userId="S::9167452@school.city.osaka.jp::d20c19a5-ee8a-4c2e-876b-65d5c7615a40" providerId="AD" clId="Web-{209CB51E-3AE5-4617-A35C-F242E26D90C6}" dt="2024-02-21T05:50:50.440" v="13"/>
          <ac:spMkLst>
            <pc:docMk/>
            <pc:sldMk cId="4038780139" sldId="256"/>
            <ac:spMk id="6" creationId="{FFD48BC7-DC40-47DE-87EE-9F4B6ECB9ABB}"/>
          </ac:spMkLst>
        </pc:spChg>
        <pc:spChg chg="add del">
          <ac:chgData name="ミヤマ　ナオ" userId="S::9167452@school.city.osaka.jp::d20c19a5-ee8a-4c2e-876b-65d5c7615a40" providerId="AD" clId="Web-{209CB51E-3AE5-4617-A35C-F242E26D90C6}" dt="2024-02-21T05:50:50.440" v="13"/>
          <ac:spMkLst>
            <pc:docMk/>
            <pc:sldMk cId="4038780139" sldId="256"/>
            <ac:spMk id="7" creationId="{E502BBC7-2C76-46F3-BC24-5985BC13DB88}"/>
          </ac:spMkLst>
        </pc:spChg>
        <pc:spChg chg="add del">
          <ac:chgData name="ミヤマ　ナオ" userId="S::9167452@school.city.osaka.jp::d20c19a5-ee8a-4c2e-876b-65d5c7615a40" providerId="AD" clId="Web-{209CB51E-3AE5-4617-A35C-F242E26D90C6}" dt="2024-02-21T05:48:43.639" v="4"/>
          <ac:spMkLst>
            <pc:docMk/>
            <pc:sldMk cId="4038780139" sldId="256"/>
            <ac:spMk id="8" creationId="{FFD48BC7-DC40-47DE-87EE-9F4B6ECB9ABB}"/>
          </ac:spMkLst>
        </pc:spChg>
        <pc:spChg chg="add del">
          <ac:chgData name="ミヤマ　ナオ" userId="S::9167452@school.city.osaka.jp::d20c19a5-ee8a-4c2e-876b-65d5c7615a40" providerId="AD" clId="Web-{209CB51E-3AE5-4617-A35C-F242E26D90C6}" dt="2024-02-21T05:48:23.170" v="2"/>
          <ac:spMkLst>
            <pc:docMk/>
            <pc:sldMk cId="4038780139" sldId="256"/>
            <ac:spMk id="9" creationId="{06DA9DF9-31F7-4056-B42E-878CC92417B8}"/>
          </ac:spMkLst>
        </pc:spChg>
        <pc:spChg chg="add del">
          <ac:chgData name="ミヤマ　ナオ" userId="S::9167452@school.city.osaka.jp::d20c19a5-ee8a-4c2e-876b-65d5c7615a40" providerId="AD" clId="Web-{209CB51E-3AE5-4617-A35C-F242E26D90C6}" dt="2024-02-21T05:48:43.639" v="4"/>
          <ac:spMkLst>
            <pc:docMk/>
            <pc:sldMk cId="4038780139" sldId="256"/>
            <ac:spMk id="10" creationId="{E502BBC7-2C76-46F3-BC24-5985BC13DB88}"/>
          </ac:spMkLst>
        </pc:spChg>
        <pc:spChg chg="add del">
          <ac:chgData name="ミヤマ　ナオ" userId="S::9167452@school.city.osaka.jp::d20c19a5-ee8a-4c2e-876b-65d5c7615a40" providerId="AD" clId="Web-{209CB51E-3AE5-4617-A35C-F242E26D90C6}" dt="2024-02-21T05:50:50.440" v="13"/>
          <ac:spMkLst>
            <pc:docMk/>
            <pc:sldMk cId="4038780139" sldId="256"/>
            <ac:spMk id="11" creationId="{C7F28D52-2A5F-4D23-81AE-7CB8B591C7AF}"/>
          </ac:spMkLst>
        </pc:spChg>
        <pc:spChg chg="add del">
          <ac:chgData name="ミヤマ　ナオ" userId="S::9167452@school.city.osaka.jp::d20c19a5-ee8a-4c2e-876b-65d5c7615a40" providerId="AD" clId="Web-{209CB51E-3AE5-4617-A35C-F242E26D90C6}" dt="2024-02-21T05:48:43.639" v="4"/>
          <ac:spMkLst>
            <pc:docMk/>
            <pc:sldMk cId="4038780139" sldId="256"/>
            <ac:spMk id="12" creationId="{C7F28D52-2A5F-4D23-81AE-7CB8B591C7AF}"/>
          </ac:spMkLst>
        </pc:spChg>
        <pc:spChg chg="add del">
          <ac:chgData name="ミヤマ　ナオ" userId="S::9167452@school.city.osaka.jp::d20c19a5-ee8a-4c2e-876b-65d5c7615a40" providerId="AD" clId="Web-{209CB51E-3AE5-4617-A35C-F242E26D90C6}" dt="2024-02-21T05:50:50.440" v="13"/>
          <ac:spMkLst>
            <pc:docMk/>
            <pc:sldMk cId="4038780139" sldId="256"/>
            <ac:spMk id="13" creationId="{3629484E-3792-4B3D-89AD-7C8A1ED0E0D4}"/>
          </ac:spMkLst>
        </pc:spChg>
        <pc:spChg chg="add del">
          <ac:chgData name="ミヤマ　ナオ" userId="S::9167452@school.city.osaka.jp::d20c19a5-ee8a-4c2e-876b-65d5c7615a40" providerId="AD" clId="Web-{209CB51E-3AE5-4617-A35C-F242E26D90C6}" dt="2024-02-21T05:48:43.639" v="4"/>
          <ac:spMkLst>
            <pc:docMk/>
            <pc:sldMk cId="4038780139" sldId="256"/>
            <ac:spMk id="14" creationId="{3629484E-3792-4B3D-89AD-7C8A1ED0E0D4}"/>
          </ac:spMkLst>
        </pc:spChg>
        <pc:spChg chg="add del">
          <ac:chgData name="ミヤマ　ナオ" userId="S::9167452@school.city.osaka.jp::d20c19a5-ee8a-4c2e-876b-65d5c7615a40" providerId="AD" clId="Web-{209CB51E-3AE5-4617-A35C-F242E26D90C6}" dt="2024-02-21T05:51:02.378" v="15"/>
          <ac:spMkLst>
            <pc:docMk/>
            <pc:sldMk cId="4038780139" sldId="256"/>
            <ac:spMk id="15" creationId="{08C9B587-E65E-4B52-B37C-ABEBB6E87928}"/>
          </ac:spMkLst>
        </pc:spChg>
        <pc:spChg chg="add del">
          <ac:chgData name="ミヤマ　ナオ" userId="S::9167452@school.city.osaka.jp::d20c19a5-ee8a-4c2e-876b-65d5c7615a40" providerId="AD" clId="Web-{209CB51E-3AE5-4617-A35C-F242E26D90C6}" dt="2024-02-21T05:51:02.378" v="15"/>
          <ac:spMkLst>
            <pc:docMk/>
            <pc:sldMk cId="4038780139" sldId="256"/>
            <ac:spMk id="16" creationId="{0671A8AE-40A1-4631-A6B8-581AFF065482}"/>
          </ac:spMkLst>
        </pc:spChg>
        <pc:spChg chg="add del">
          <ac:chgData name="ミヤマ　ナオ" userId="S::9167452@school.city.osaka.jp::d20c19a5-ee8a-4c2e-876b-65d5c7615a40" providerId="AD" clId="Web-{209CB51E-3AE5-4617-A35C-F242E26D90C6}" dt="2024-02-21T05:50:31.658" v="10"/>
          <ac:spMkLst>
            <pc:docMk/>
            <pc:sldMk cId="4038780139" sldId="256"/>
            <ac:spMk id="17" creationId="{6DDA8CE9-E0A6-4FF2-823D-D08607606DC2}"/>
          </ac:spMkLst>
        </pc:spChg>
        <pc:spChg chg="add del">
          <ac:chgData name="ミヤマ　ナオ" userId="S::9167452@school.city.osaka.jp::d20c19a5-ee8a-4c2e-876b-65d5c7615a40" providerId="AD" clId="Web-{209CB51E-3AE5-4617-A35C-F242E26D90C6}" dt="2024-02-21T05:51:02.378" v="15"/>
          <ac:spMkLst>
            <pc:docMk/>
            <pc:sldMk cId="4038780139" sldId="256"/>
            <ac:spMk id="20" creationId="{AB58EF07-17C2-48CF-ABB0-EEF1F17CB8F0}"/>
          </ac:spMkLst>
        </pc:spChg>
        <pc:spChg chg="add del">
          <ac:chgData name="ミヤマ　ナオ" userId="S::9167452@school.city.osaka.jp::d20c19a5-ee8a-4c2e-876b-65d5c7615a40" providerId="AD" clId="Web-{209CB51E-3AE5-4617-A35C-F242E26D90C6}" dt="2024-02-21T05:51:02.378" v="15"/>
          <ac:spMkLst>
            <pc:docMk/>
            <pc:sldMk cId="4038780139" sldId="256"/>
            <ac:spMk id="21" creationId="{AF2F604E-43BE-4DC3-B983-E071523364F8}"/>
          </ac:spMkLst>
        </pc:spChg>
        <pc:spChg chg="add del">
          <ac:chgData name="ミヤマ　ナオ" userId="S::9167452@school.city.osaka.jp::d20c19a5-ee8a-4c2e-876b-65d5c7615a40" providerId="AD" clId="Web-{209CB51E-3AE5-4617-A35C-F242E26D90C6}" dt="2024-02-21T05:50:31.658" v="10"/>
          <ac:spMkLst>
            <pc:docMk/>
            <pc:sldMk cId="4038780139" sldId="256"/>
            <ac:spMk id="22" creationId="{11195564-33B9-434B-9641-764F5905A56F}"/>
          </ac:spMkLst>
        </pc:spChg>
        <pc:spChg chg="add del">
          <ac:chgData name="ミヤマ　ナオ" userId="S::9167452@school.city.osaka.jp::d20c19a5-ee8a-4c2e-876b-65d5c7615a40" providerId="AD" clId="Web-{209CB51E-3AE5-4617-A35C-F242E26D90C6}" dt="2024-02-21T05:51:16.440" v="17"/>
          <ac:spMkLst>
            <pc:docMk/>
            <pc:sldMk cId="4038780139" sldId="256"/>
            <ac:spMk id="24" creationId="{934F1179-B481-4F9E-BCA3-AFB972070F83}"/>
          </ac:spMkLst>
        </pc:spChg>
        <pc:spChg chg="add del">
          <ac:chgData name="ミヤマ　ナオ" userId="S::9167452@school.city.osaka.jp::d20c19a5-ee8a-4c2e-876b-65d5c7615a40" providerId="AD" clId="Web-{209CB51E-3AE5-4617-A35C-F242E26D90C6}" dt="2024-02-21T05:51:16.440" v="17"/>
          <ac:spMkLst>
            <pc:docMk/>
            <pc:sldMk cId="4038780139" sldId="256"/>
            <ac:spMk id="25" creationId="{827DC2C4-B485-428A-BF4A-472D2967F47F}"/>
          </ac:spMkLst>
        </pc:spChg>
        <pc:spChg chg="add del">
          <ac:chgData name="ミヤマ　ナオ" userId="S::9167452@school.city.osaka.jp::d20c19a5-ee8a-4c2e-876b-65d5c7615a40" providerId="AD" clId="Web-{209CB51E-3AE5-4617-A35C-F242E26D90C6}" dt="2024-02-21T05:51:16.440" v="17"/>
          <ac:spMkLst>
            <pc:docMk/>
            <pc:sldMk cId="4038780139" sldId="256"/>
            <ac:spMk id="26" creationId="{EE04B5EB-F158-4507-90DD-BD23620C7CC9}"/>
          </ac:spMkLst>
        </pc:spChg>
        <pc:spChg chg="add del">
          <ac:chgData name="ミヤマ　ナオ" userId="S::9167452@school.city.osaka.jp::d20c19a5-ee8a-4c2e-876b-65d5c7615a40" providerId="AD" clId="Web-{209CB51E-3AE5-4617-A35C-F242E26D90C6}" dt="2024-02-21T05:53:25.663" v="37"/>
          <ac:spMkLst>
            <pc:docMk/>
            <pc:sldMk cId="4038780139" sldId="256"/>
            <ac:spMk id="28" creationId="{71B2258F-86CA-4D4D-8270-BC05FCDEBFB3}"/>
          </ac:spMkLst>
        </pc:spChg>
        <pc:spChg chg="add del">
          <ac:chgData name="ミヤマ　ナオ" userId="S::9167452@school.city.osaka.jp::d20c19a5-ee8a-4c2e-876b-65d5c7615a40" providerId="AD" clId="Web-{209CB51E-3AE5-4617-A35C-F242E26D90C6}" dt="2024-02-21T05:52:40.005" v="24"/>
          <ac:spMkLst>
            <pc:docMk/>
            <pc:sldMk cId="4038780139" sldId="256"/>
            <ac:spMk id="34" creationId="{F5F0CD5C-72F3-4090-8A69-8E15CB432AC2}"/>
          </ac:spMkLst>
        </pc:spChg>
        <pc:spChg chg="add del">
          <ac:chgData name="ミヤマ　ナオ" userId="S::9167452@school.city.osaka.jp::d20c19a5-ee8a-4c2e-876b-65d5c7615a40" providerId="AD" clId="Web-{209CB51E-3AE5-4617-A35C-F242E26D90C6}" dt="2024-02-21T05:52:40.005" v="24"/>
          <ac:spMkLst>
            <pc:docMk/>
            <pc:sldMk cId="4038780139" sldId="256"/>
            <ac:spMk id="36" creationId="{217496A2-9394-4FB7-BA0E-717D2D2E7A43}"/>
          </ac:spMkLst>
        </pc:spChg>
        <pc:spChg chg="add del">
          <ac:chgData name="ミヤマ　ナオ" userId="S::9167452@school.city.osaka.jp::d20c19a5-ee8a-4c2e-876b-65d5c7615a40" providerId="AD" clId="Web-{209CB51E-3AE5-4617-A35C-F242E26D90C6}" dt="2024-02-21T05:52:40.005" v="24"/>
          <ac:spMkLst>
            <pc:docMk/>
            <pc:sldMk cId="4038780139" sldId="256"/>
            <ac:spMk id="42" creationId="{67374FB5-CBB7-46FF-95B5-2251BC6856ED}"/>
          </ac:spMkLst>
        </pc:spChg>
        <pc:spChg chg="add del">
          <ac:chgData name="ミヤマ　ナオ" userId="S::9167452@school.city.osaka.jp::d20c19a5-ee8a-4c2e-876b-65d5c7615a40" providerId="AD" clId="Web-{209CB51E-3AE5-4617-A35C-F242E26D90C6}" dt="2024-02-21T05:52:40.005" v="24"/>
          <ac:spMkLst>
            <pc:docMk/>
            <pc:sldMk cId="4038780139" sldId="256"/>
            <ac:spMk id="44" creationId="{34BCEAB7-D9E0-40A4-9254-8593BD346EAB}"/>
          </ac:spMkLst>
        </pc:spChg>
        <pc:spChg chg="add del">
          <ac:chgData name="ミヤマ　ナオ" userId="S::9167452@school.city.osaka.jp::d20c19a5-ee8a-4c2e-876b-65d5c7615a40" providerId="AD" clId="Web-{209CB51E-3AE5-4617-A35C-F242E26D90C6}" dt="2024-02-21T05:52:40.005" v="24"/>
          <ac:spMkLst>
            <pc:docMk/>
            <pc:sldMk cId="4038780139" sldId="256"/>
            <ac:spMk id="46" creationId="{D567A354-BB63-405C-8E5F-2F510E670F16}"/>
          </ac:spMkLst>
        </pc:spChg>
        <pc:spChg chg="add del">
          <ac:chgData name="ミヤマ　ナオ" userId="S::9167452@school.city.osaka.jp::d20c19a5-ee8a-4c2e-876b-65d5c7615a40" providerId="AD" clId="Web-{209CB51E-3AE5-4617-A35C-F242E26D90C6}" dt="2024-02-21T05:52:40.005" v="24"/>
          <ac:spMkLst>
            <pc:docMk/>
            <pc:sldMk cId="4038780139" sldId="256"/>
            <ac:spMk id="48" creationId="{9185A8D7-2F20-4F7A-97BE-21DB1654C7F7}"/>
          </ac:spMkLst>
        </pc:spChg>
        <pc:spChg chg="add del">
          <ac:chgData name="ミヤマ　ナオ" userId="S::9167452@school.city.osaka.jp::d20c19a5-ee8a-4c2e-876b-65d5c7615a40" providerId="AD" clId="Web-{209CB51E-3AE5-4617-A35C-F242E26D90C6}" dt="2024-02-21T05:52:40.005" v="24"/>
          <ac:spMkLst>
            <pc:docMk/>
            <pc:sldMk cId="4038780139" sldId="256"/>
            <ac:spMk id="50" creationId="{CB65BD56-22B3-4E13-BFCA-B8E8BEB92D6C}"/>
          </ac:spMkLst>
        </pc:spChg>
        <pc:spChg chg="add del">
          <ac:chgData name="ミヤマ　ナオ" userId="S::9167452@school.city.osaka.jp::d20c19a5-ee8a-4c2e-876b-65d5c7615a40" providerId="AD" clId="Web-{209CB51E-3AE5-4617-A35C-F242E26D90C6}" dt="2024-02-21T05:52:40.005" v="24"/>
          <ac:spMkLst>
            <pc:docMk/>
            <pc:sldMk cId="4038780139" sldId="256"/>
            <ac:spMk id="52" creationId="{6790ED68-BCA0-4247-A72F-1CB85DF068C3}"/>
          </ac:spMkLst>
        </pc:spChg>
        <pc:spChg chg="add del">
          <ac:chgData name="ミヤマ　ナオ" userId="S::9167452@school.city.osaka.jp::d20c19a5-ee8a-4c2e-876b-65d5c7615a40" providerId="AD" clId="Web-{209CB51E-3AE5-4617-A35C-F242E26D90C6}" dt="2024-02-21T05:52:40.005" v="24"/>
          <ac:spMkLst>
            <pc:docMk/>
            <pc:sldMk cId="4038780139" sldId="256"/>
            <ac:spMk id="54" creationId="{DD0F2B3F-DC55-4FA7-B667-1ACD07920937}"/>
          </ac:spMkLst>
        </pc:spChg>
        <pc:grpChg chg="add del">
          <ac:chgData name="ミヤマ　ナオ" userId="S::9167452@school.city.osaka.jp::d20c19a5-ee8a-4c2e-876b-65d5c7615a40" providerId="AD" clId="Web-{209CB51E-3AE5-4617-A35C-F242E26D90C6}" dt="2024-02-21T05:50:31.658" v="10"/>
          <ac:grpSpMkLst>
            <pc:docMk/>
            <pc:sldMk cId="4038780139" sldId="256"/>
            <ac:grpSpMk id="18" creationId="{5A1259D8-0C3A-4069-A22F-537BBBB61A9C}"/>
          </ac:grpSpMkLst>
        </pc:grpChg>
        <pc:grpChg chg="add del">
          <ac:chgData name="ミヤマ　ナオ" userId="S::9167452@school.city.osaka.jp::d20c19a5-ee8a-4c2e-876b-65d5c7615a40" providerId="AD" clId="Web-{209CB51E-3AE5-4617-A35C-F242E26D90C6}" dt="2024-02-21T05:50:31.658" v="10"/>
          <ac:grpSpMkLst>
            <pc:docMk/>
            <pc:sldMk cId="4038780139" sldId="256"/>
            <ac:grpSpMk id="23" creationId="{1D18C537-E336-47C4-836B-C342A230F8F3}"/>
          </ac:grpSpMkLst>
        </pc:grpChg>
        <pc:picChg chg="add del mod">
          <ac:chgData name="ミヤマ　ナオ" userId="S::9167452@school.city.osaka.jp::d20c19a5-ee8a-4c2e-876b-65d5c7615a40" providerId="AD" clId="Web-{209CB51E-3AE5-4617-A35C-F242E26D90C6}" dt="2024-02-21T06:02:08.380" v="90"/>
          <ac:picMkLst>
            <pc:docMk/>
            <pc:sldMk cId="4038780139" sldId="256"/>
            <ac:picMk id="4" creationId="{C45D6E4B-3838-A307-7E3B-47285B251272}"/>
          </ac:picMkLst>
        </pc:picChg>
        <pc:picChg chg="add del">
          <ac:chgData name="ミヤマ　ナオ" userId="S::9167452@school.city.osaka.jp::d20c19a5-ee8a-4c2e-876b-65d5c7615a40" providerId="AD" clId="Web-{209CB51E-3AE5-4617-A35C-F242E26D90C6}" dt="2024-02-21T05:48:23.170" v="2"/>
          <ac:picMkLst>
            <pc:docMk/>
            <pc:sldMk cId="4038780139" sldId="256"/>
            <ac:picMk id="5" creationId="{5E88AFD5-0B81-D42C-2F82-CDE02A27E0EC}"/>
          </ac:picMkLst>
        </pc:picChg>
        <pc:picChg chg="add del">
          <ac:chgData name="ミヤマ　ナオ" userId="S::9167452@school.city.osaka.jp::d20c19a5-ee8a-4c2e-876b-65d5c7615a40" providerId="AD" clId="Web-{209CB51E-3AE5-4617-A35C-F242E26D90C6}" dt="2024-02-21T05:51:02.378" v="15"/>
          <ac:picMkLst>
            <pc:docMk/>
            <pc:sldMk cId="4038780139" sldId="256"/>
            <ac:picMk id="19" creationId="{5100C93F-4351-4A45-DB00-0CAFB026ADAF}"/>
          </ac:picMkLst>
        </pc:picChg>
        <pc:picChg chg="add del mod ord">
          <ac:chgData name="ミヤマ　ナオ" userId="S::9167452@school.city.osaka.jp::d20c19a5-ee8a-4c2e-876b-65d5c7615a40" providerId="AD" clId="Web-{209CB51E-3AE5-4617-A35C-F242E26D90C6}" dt="2024-02-21T05:53:25.663" v="37"/>
          <ac:picMkLst>
            <pc:docMk/>
            <pc:sldMk cId="4038780139" sldId="256"/>
            <ac:picMk id="29" creationId="{6074DEE2-4985-9906-8D0F-F1CF1AC44C80}"/>
          </ac:picMkLst>
        </pc:picChg>
        <pc:picChg chg="add del mod">
          <ac:chgData name="ミヤマ　ナオ" userId="S::9167452@school.city.osaka.jp::d20c19a5-ee8a-4c2e-876b-65d5c7615a40" providerId="AD" clId="Web-{209CB51E-3AE5-4617-A35C-F242E26D90C6}" dt="2024-02-21T06:07:44.482" v="107"/>
          <ac:picMkLst>
            <pc:docMk/>
            <pc:sldMk cId="4038780139" sldId="256"/>
            <ac:picMk id="43" creationId="{CA4C97C7-D220-3E98-23E7-32623DF64FD8}"/>
          </ac:picMkLst>
        </pc:picChg>
        <pc:cxnChg chg="add del">
          <ac:chgData name="ミヤマ　ナオ" userId="S::9167452@school.city.osaka.jp::d20c19a5-ee8a-4c2e-876b-65d5c7615a40" providerId="AD" clId="Web-{209CB51E-3AE5-4617-A35C-F242E26D90C6}" dt="2024-02-21T05:52:40.005" v="24"/>
          <ac:cxnSpMkLst>
            <pc:docMk/>
            <pc:sldMk cId="4038780139" sldId="256"/>
            <ac:cxnSpMk id="38" creationId="{D02CF681-4765-4E88-802F-B2474DCD516A}"/>
          </ac:cxnSpMkLst>
        </pc:cxnChg>
        <pc:cxnChg chg="add del">
          <ac:chgData name="ミヤマ　ナオ" userId="S::9167452@school.city.osaka.jp::d20c19a5-ee8a-4c2e-876b-65d5c7615a40" providerId="AD" clId="Web-{209CB51E-3AE5-4617-A35C-F242E26D90C6}" dt="2024-02-21T05:52:40.005" v="24"/>
          <ac:cxnSpMkLst>
            <pc:docMk/>
            <pc:sldMk cId="4038780139" sldId="256"/>
            <ac:cxnSpMk id="40" creationId="{3D57B2BA-243C-45C7-A5D8-46CA719437FC}"/>
          </ac:cxnSpMkLst>
        </pc:cxnChg>
      </pc:sldChg>
      <pc:sldChg chg="addSp delSp modSp mod modClrScheme chgLayout">
        <pc:chgData name="ミヤマ　ナオ" userId="S::9167452@school.city.osaka.jp::d20c19a5-ee8a-4c2e-876b-65d5c7615a40" providerId="AD" clId="Web-{209CB51E-3AE5-4617-A35C-F242E26D90C6}" dt="2024-02-21T06:19:23.423" v="148" actId="20577"/>
        <pc:sldMkLst>
          <pc:docMk/>
          <pc:sldMk cId="338692803" sldId="257"/>
        </pc:sldMkLst>
        <pc:spChg chg="mod ord">
          <ac:chgData name="ミヤマ　ナオ" userId="S::9167452@school.city.osaka.jp::d20c19a5-ee8a-4c2e-876b-65d5c7615a40" providerId="AD" clId="Web-{209CB51E-3AE5-4617-A35C-F242E26D90C6}" dt="2024-02-21T06:15:47.948" v="121" actId="20577"/>
          <ac:spMkLst>
            <pc:docMk/>
            <pc:sldMk cId="338692803" sldId="257"/>
            <ac:spMk id="2" creationId="{10A367FC-8D16-4487-86DC-B9F466123104}"/>
          </ac:spMkLst>
        </pc:spChg>
        <pc:spChg chg="mod ord">
          <ac:chgData name="ミヤマ　ナオ" userId="S::9167452@school.city.osaka.jp::d20c19a5-ee8a-4c2e-876b-65d5c7615a40" providerId="AD" clId="Web-{209CB51E-3AE5-4617-A35C-F242E26D90C6}" dt="2024-02-21T06:19:23.423" v="148" actId="20577"/>
          <ac:spMkLst>
            <pc:docMk/>
            <pc:sldMk cId="338692803" sldId="257"/>
            <ac:spMk id="3" creationId="{FFCEEAD1-A43F-4741-B795-59E1E1255F1F}"/>
          </ac:spMkLst>
        </pc:spChg>
        <pc:picChg chg="add del mod">
          <ac:chgData name="ミヤマ　ナオ" userId="S::9167452@school.city.osaka.jp::d20c19a5-ee8a-4c2e-876b-65d5c7615a40" providerId="AD" clId="Web-{209CB51E-3AE5-4617-A35C-F242E26D90C6}" dt="2024-02-21T06:08:46.328" v="108"/>
          <ac:picMkLst>
            <pc:docMk/>
            <pc:sldMk cId="338692803" sldId="257"/>
            <ac:picMk id="8" creationId="{EDB9A9DA-06D0-DA1B-ACF6-6B4412F15A08}"/>
          </ac:picMkLst>
        </pc:picChg>
        <pc:inkChg chg="add del">
          <ac:chgData name="ミヤマ　ナオ" userId="S::9167452@school.city.osaka.jp::d20c19a5-ee8a-4c2e-876b-65d5c7615a40" providerId="AD" clId="Web-{209CB51E-3AE5-4617-A35C-F242E26D90C6}" dt="2024-02-21T05:59:34.688" v="73"/>
          <ac:inkMkLst>
            <pc:docMk/>
            <pc:sldMk cId="338692803" sldId="257"/>
            <ac:inkMk id="4" creationId="{A79E4310-37E1-326B-D67A-5AAC014CEF35}"/>
          </ac:inkMkLst>
        </pc:inkChg>
        <pc:inkChg chg="add del">
          <ac:chgData name="ミヤマ　ナオ" userId="S::9167452@school.city.osaka.jp::d20c19a5-ee8a-4c2e-876b-65d5c7615a40" providerId="AD" clId="Web-{209CB51E-3AE5-4617-A35C-F242E26D90C6}" dt="2024-02-21T06:00:13.580" v="79"/>
          <ac:inkMkLst>
            <pc:docMk/>
            <pc:sldMk cId="338692803" sldId="257"/>
            <ac:inkMk id="5" creationId="{FCCB4033-6EC9-A930-5E19-9A4768975861}"/>
          </ac:inkMkLst>
        </pc:inkChg>
        <pc:inkChg chg="add del">
          <ac:chgData name="ミヤマ　ナオ" userId="S::9167452@school.city.osaka.jp::d20c19a5-ee8a-4c2e-876b-65d5c7615a40" providerId="AD" clId="Web-{209CB51E-3AE5-4617-A35C-F242E26D90C6}" dt="2024-02-21T06:00:08.111" v="78"/>
          <ac:inkMkLst>
            <pc:docMk/>
            <pc:sldMk cId="338692803" sldId="257"/>
            <ac:inkMk id="6" creationId="{315500B5-8E69-9505-E07B-0210E7D742BF}"/>
          </ac:inkMkLst>
        </pc:inkChg>
        <pc:inkChg chg="add del">
          <ac:chgData name="ミヤマ　ナオ" userId="S::9167452@school.city.osaka.jp::d20c19a5-ee8a-4c2e-876b-65d5c7615a40" providerId="AD" clId="Web-{209CB51E-3AE5-4617-A35C-F242E26D90C6}" dt="2024-02-21T06:00:20.908" v="81"/>
          <ac:inkMkLst>
            <pc:docMk/>
            <pc:sldMk cId="338692803" sldId="257"/>
            <ac:inkMk id="7" creationId="{EA98C317-A013-38B5-AEB7-5A079E0D0BAD}"/>
          </ac:inkMkLst>
        </pc:inkChg>
      </pc:sldChg>
      <pc:sldChg chg="addSp delSp modSp mod modClrScheme chgLayout">
        <pc:chgData name="ミヤマ　ナオ" userId="S::9167452@school.city.osaka.jp::d20c19a5-ee8a-4c2e-876b-65d5c7615a40" providerId="AD" clId="Web-{209CB51E-3AE5-4617-A35C-F242E26D90C6}" dt="2024-02-21T06:17:02.310" v="128" actId="20577"/>
        <pc:sldMkLst>
          <pc:docMk/>
          <pc:sldMk cId="3202620115" sldId="258"/>
        </pc:sldMkLst>
        <pc:spChg chg="mod ord">
          <ac:chgData name="ミヤマ　ナオ" userId="S::9167452@school.city.osaka.jp::d20c19a5-ee8a-4c2e-876b-65d5c7615a40" providerId="AD" clId="Web-{209CB51E-3AE5-4617-A35C-F242E26D90C6}" dt="2024-02-21T06:16:19.230" v="123" actId="20577"/>
          <ac:spMkLst>
            <pc:docMk/>
            <pc:sldMk cId="3202620115" sldId="258"/>
            <ac:spMk id="2" creationId="{B9B00111-F215-46A0-8ECF-3EE5A68332C7}"/>
          </ac:spMkLst>
        </pc:spChg>
        <pc:spChg chg="mod">
          <ac:chgData name="ミヤマ　ナオ" userId="S::9167452@school.city.osaka.jp::d20c19a5-ee8a-4c2e-876b-65d5c7615a40" providerId="AD" clId="Web-{209CB51E-3AE5-4617-A35C-F242E26D90C6}" dt="2024-02-21T06:16:26.262" v="124" actId="20577"/>
          <ac:spMkLst>
            <pc:docMk/>
            <pc:sldMk cId="3202620115" sldId="258"/>
            <ac:spMk id="5" creationId="{4AA3B0E3-9915-4C31-9872-23BAE9D8CF61}"/>
          </ac:spMkLst>
        </pc:spChg>
        <pc:spChg chg="mod">
          <ac:chgData name="ミヤマ　ナオ" userId="S::9167452@school.city.osaka.jp::d20c19a5-ee8a-4c2e-876b-65d5c7615a40" providerId="AD" clId="Web-{209CB51E-3AE5-4617-A35C-F242E26D90C6}" dt="2024-02-21T06:16:42.793" v="126" actId="20577"/>
          <ac:spMkLst>
            <pc:docMk/>
            <pc:sldMk cId="3202620115" sldId="258"/>
            <ac:spMk id="8" creationId="{F1BE83C1-EF39-44F1-B0C0-7CEA7AADE1FB}"/>
          </ac:spMkLst>
        </pc:spChg>
        <pc:spChg chg="mod">
          <ac:chgData name="ミヤマ　ナオ" userId="S::9167452@school.city.osaka.jp::d20c19a5-ee8a-4c2e-876b-65d5c7615a40" providerId="AD" clId="Web-{209CB51E-3AE5-4617-A35C-F242E26D90C6}" dt="2024-02-21T06:17:02.310" v="128" actId="20577"/>
          <ac:spMkLst>
            <pc:docMk/>
            <pc:sldMk cId="3202620115" sldId="258"/>
            <ac:spMk id="11" creationId="{42934B98-C5C0-43D6-A56A-A12F5456CF0D}"/>
          </ac:spMkLst>
        </pc:spChg>
        <pc:spChg chg="mod">
          <ac:chgData name="ミヤマ　ナオ" userId="S::9167452@school.city.osaka.jp::d20c19a5-ee8a-4c2e-876b-65d5c7615a40" providerId="AD" clId="Web-{209CB51E-3AE5-4617-A35C-F242E26D90C6}" dt="2024-02-21T06:16:50.794" v="127" actId="20577"/>
          <ac:spMkLst>
            <pc:docMk/>
            <pc:sldMk cId="3202620115" sldId="258"/>
            <ac:spMk id="12" creationId="{1017CAD0-5AB9-43A1-99BB-B97979A258B5}"/>
          </ac:spMkLst>
        </pc:spChg>
        <pc:spChg chg="mod">
          <ac:chgData name="ミヤマ　ナオ" userId="S::9167452@school.city.osaka.jp::d20c19a5-ee8a-4c2e-876b-65d5c7615a40" providerId="AD" clId="Web-{209CB51E-3AE5-4617-A35C-F242E26D90C6}" dt="2024-02-21T06:16:34.965" v="125" actId="20577"/>
          <ac:spMkLst>
            <pc:docMk/>
            <pc:sldMk cId="3202620115" sldId="258"/>
            <ac:spMk id="13" creationId="{26FD13B1-8968-4294-B077-37EEC065DBF5}"/>
          </ac:spMkLst>
        </pc:spChg>
        <pc:picChg chg="add del mod">
          <ac:chgData name="ミヤマ　ナオ" userId="S::9167452@school.city.osaka.jp::d20c19a5-ee8a-4c2e-876b-65d5c7615a40" providerId="AD" clId="Web-{209CB51E-3AE5-4617-A35C-F242E26D90C6}" dt="2024-02-21T06:10:19.862" v="110"/>
          <ac:picMkLst>
            <pc:docMk/>
            <pc:sldMk cId="3202620115" sldId="258"/>
            <ac:picMk id="3" creationId="{6A635434-6D53-2CBE-0C72-9B9DA1FD7DDC}"/>
          </ac:picMkLst>
        </pc:picChg>
        <pc:picChg chg="mod ord">
          <ac:chgData name="ミヤマ　ナオ" userId="S::9167452@school.city.osaka.jp::d20c19a5-ee8a-4c2e-876b-65d5c7615a40" providerId="AD" clId="Web-{209CB51E-3AE5-4617-A35C-F242E26D90C6}" dt="2024-02-21T06:09:00.625" v="109" actId="14100"/>
          <ac:picMkLst>
            <pc:docMk/>
            <pc:sldMk cId="3202620115" sldId="258"/>
            <ac:picMk id="4" creationId="{396B479D-1480-4C89-9F4A-912813FF7E7E}"/>
          </ac:picMkLst>
        </pc:picChg>
        <pc:picChg chg="add del mod">
          <ac:chgData name="ミヤマ　ナオ" userId="S::9167452@school.city.osaka.jp::d20c19a5-ee8a-4c2e-876b-65d5c7615a40" providerId="AD" clId="Web-{209CB51E-3AE5-4617-A35C-F242E26D90C6}" dt="2024-02-21T06:10:25.377" v="111"/>
          <ac:picMkLst>
            <pc:docMk/>
            <pc:sldMk cId="3202620115" sldId="258"/>
            <ac:picMk id="6" creationId="{791C958D-A59E-42EE-EEC3-40DA7B046777}"/>
          </ac:picMkLst>
        </pc:picChg>
      </pc:sldChg>
      <pc:sldChg chg="addSp delSp modSp mod modClrScheme chgLayout">
        <pc:chgData name="ミヤマ　ナオ" userId="S::9167452@school.city.osaka.jp::d20c19a5-ee8a-4c2e-876b-65d5c7615a40" providerId="AD" clId="Web-{209CB51E-3AE5-4617-A35C-F242E26D90C6}" dt="2024-02-21T06:17:38.904" v="133"/>
        <pc:sldMkLst>
          <pc:docMk/>
          <pc:sldMk cId="1929567744" sldId="259"/>
        </pc:sldMkLst>
        <pc:spChg chg="mod ord">
          <ac:chgData name="ミヤマ　ナオ" userId="S::9167452@school.city.osaka.jp::d20c19a5-ee8a-4c2e-876b-65d5c7615a40" providerId="AD" clId="Web-{209CB51E-3AE5-4617-A35C-F242E26D90C6}" dt="2024-02-21T06:17:17.685" v="129" actId="20577"/>
          <ac:spMkLst>
            <pc:docMk/>
            <pc:sldMk cId="1929567744" sldId="259"/>
            <ac:spMk id="2" creationId="{4ED07B34-9E5A-4B51-8673-023A99EC975A}"/>
          </ac:spMkLst>
        </pc:spChg>
        <pc:spChg chg="mod ord">
          <ac:chgData name="ミヤマ　ナオ" userId="S::9167452@school.city.osaka.jp::d20c19a5-ee8a-4c2e-876b-65d5c7615a40" providerId="AD" clId="Web-{209CB51E-3AE5-4617-A35C-F242E26D90C6}" dt="2024-02-21T06:17:27.466" v="130" actId="20577"/>
          <ac:spMkLst>
            <pc:docMk/>
            <pc:sldMk cId="1929567744" sldId="259"/>
            <ac:spMk id="3" creationId="{9754FAD3-FEED-4A6D-ACB7-AA9AAC63A2E2}"/>
          </ac:spMkLst>
        </pc:spChg>
        <pc:spChg chg="mod ord">
          <ac:chgData name="ミヤマ　ナオ" userId="S::9167452@school.city.osaka.jp::d20c19a5-ee8a-4c2e-876b-65d5c7615a40" providerId="AD" clId="Web-{209CB51E-3AE5-4617-A35C-F242E26D90C6}" dt="2024-02-21T05:53:23.459" v="36"/>
          <ac:spMkLst>
            <pc:docMk/>
            <pc:sldMk cId="1929567744" sldId="259"/>
            <ac:spMk id="4" creationId="{0A383A81-CCE6-4D1E-8E38-4FE2FD439B19}"/>
          </ac:spMkLst>
        </pc:spChg>
        <pc:spChg chg="add mod">
          <ac:chgData name="ミヤマ　ナオ" userId="S::9167452@school.city.osaka.jp::d20c19a5-ee8a-4c2e-876b-65d5c7615a40" providerId="AD" clId="Web-{209CB51E-3AE5-4617-A35C-F242E26D90C6}" dt="2024-02-21T06:17:38.904" v="133"/>
          <ac:spMkLst>
            <pc:docMk/>
            <pc:sldMk cId="1929567744" sldId="259"/>
            <ac:spMk id="4" creationId="{6BF22D19-0D2B-0987-69EA-2F634FE5D73A}"/>
          </ac:spMkLst>
        </pc:spChg>
        <pc:spChg chg="mod">
          <ac:chgData name="ミヤマ　ナオ" userId="S::9167452@school.city.osaka.jp::d20c19a5-ee8a-4c2e-876b-65d5c7615a40" providerId="AD" clId="Web-{209CB51E-3AE5-4617-A35C-F242E26D90C6}" dt="2024-02-21T06:17:29.404" v="131" actId="1076"/>
          <ac:spMkLst>
            <pc:docMk/>
            <pc:sldMk cId="1929567744" sldId="259"/>
            <ac:spMk id="5" creationId="{C6D26ACA-21F3-7E34-2E6A-841B3193C1CE}"/>
          </ac:spMkLst>
        </pc:spChg>
        <pc:picChg chg="add del mod">
          <ac:chgData name="ミヤマ　ナオ" userId="S::9167452@school.city.osaka.jp::d20c19a5-ee8a-4c2e-876b-65d5c7615a40" providerId="AD" clId="Web-{209CB51E-3AE5-4617-A35C-F242E26D90C6}" dt="2024-02-21T06:02:58.756" v="96"/>
          <ac:picMkLst>
            <pc:docMk/>
            <pc:sldMk cId="1929567744" sldId="259"/>
            <ac:picMk id="7" creationId="{9D833CF3-0012-4E42-FFF6-E682FEF3D5C0}"/>
          </ac:picMkLst>
        </pc:picChg>
      </pc:sldChg>
      <pc:sldMasterChg chg="del delSldLayout">
        <pc:chgData name="ミヤマ　ナオ" userId="S::9167452@school.city.osaka.jp::d20c19a5-ee8a-4c2e-876b-65d5c7615a40" providerId="AD" clId="Web-{209CB51E-3AE5-4617-A35C-F242E26D90C6}" dt="2024-02-21T05:47:53.654" v="0"/>
        <pc:sldMasterMkLst>
          <pc:docMk/>
          <pc:sldMasterMk cId="2771133354" sldId="2147483648"/>
        </pc:sldMasterMkLst>
        <pc:sldLayoutChg chg="del">
          <pc:chgData name="ミヤマ　ナオ" userId="S::9167452@school.city.osaka.jp::d20c19a5-ee8a-4c2e-876b-65d5c7615a40" providerId="AD" clId="Web-{209CB51E-3AE5-4617-A35C-F242E26D90C6}" dt="2024-02-21T05:47:53.654" v="0"/>
          <pc:sldLayoutMkLst>
            <pc:docMk/>
            <pc:sldMasterMk cId="2771133354" sldId="2147483648"/>
            <pc:sldLayoutMk cId="1333218199" sldId="2147483649"/>
          </pc:sldLayoutMkLst>
        </pc:sldLayoutChg>
        <pc:sldLayoutChg chg="del">
          <pc:chgData name="ミヤマ　ナオ" userId="S::9167452@school.city.osaka.jp::d20c19a5-ee8a-4c2e-876b-65d5c7615a40" providerId="AD" clId="Web-{209CB51E-3AE5-4617-A35C-F242E26D90C6}" dt="2024-02-21T05:47:53.654" v="0"/>
          <pc:sldLayoutMkLst>
            <pc:docMk/>
            <pc:sldMasterMk cId="2771133354" sldId="2147483648"/>
            <pc:sldLayoutMk cId="3398545445" sldId="2147483650"/>
          </pc:sldLayoutMkLst>
        </pc:sldLayoutChg>
        <pc:sldLayoutChg chg="del">
          <pc:chgData name="ミヤマ　ナオ" userId="S::9167452@school.city.osaka.jp::d20c19a5-ee8a-4c2e-876b-65d5c7615a40" providerId="AD" clId="Web-{209CB51E-3AE5-4617-A35C-F242E26D90C6}" dt="2024-02-21T05:47:53.654" v="0"/>
          <pc:sldLayoutMkLst>
            <pc:docMk/>
            <pc:sldMasterMk cId="2771133354" sldId="2147483648"/>
            <pc:sldLayoutMk cId="3972302858" sldId="2147483651"/>
          </pc:sldLayoutMkLst>
        </pc:sldLayoutChg>
        <pc:sldLayoutChg chg="del">
          <pc:chgData name="ミヤマ　ナオ" userId="S::9167452@school.city.osaka.jp::d20c19a5-ee8a-4c2e-876b-65d5c7615a40" providerId="AD" clId="Web-{209CB51E-3AE5-4617-A35C-F242E26D90C6}" dt="2024-02-21T05:47:53.654" v="0"/>
          <pc:sldLayoutMkLst>
            <pc:docMk/>
            <pc:sldMasterMk cId="2771133354" sldId="2147483648"/>
            <pc:sldLayoutMk cId="2949674515" sldId="2147483652"/>
          </pc:sldLayoutMkLst>
        </pc:sldLayoutChg>
        <pc:sldLayoutChg chg="del">
          <pc:chgData name="ミヤマ　ナオ" userId="S::9167452@school.city.osaka.jp::d20c19a5-ee8a-4c2e-876b-65d5c7615a40" providerId="AD" clId="Web-{209CB51E-3AE5-4617-A35C-F242E26D90C6}" dt="2024-02-21T05:47:53.654" v="0"/>
          <pc:sldLayoutMkLst>
            <pc:docMk/>
            <pc:sldMasterMk cId="2771133354" sldId="2147483648"/>
            <pc:sldLayoutMk cId="3890150801" sldId="2147483653"/>
          </pc:sldLayoutMkLst>
        </pc:sldLayoutChg>
        <pc:sldLayoutChg chg="del">
          <pc:chgData name="ミヤマ　ナオ" userId="S::9167452@school.city.osaka.jp::d20c19a5-ee8a-4c2e-876b-65d5c7615a40" providerId="AD" clId="Web-{209CB51E-3AE5-4617-A35C-F242E26D90C6}" dt="2024-02-21T05:47:53.654" v="0"/>
          <pc:sldLayoutMkLst>
            <pc:docMk/>
            <pc:sldMasterMk cId="2771133354" sldId="2147483648"/>
            <pc:sldLayoutMk cId="4068418297" sldId="2147483654"/>
          </pc:sldLayoutMkLst>
        </pc:sldLayoutChg>
        <pc:sldLayoutChg chg="del">
          <pc:chgData name="ミヤマ　ナオ" userId="S::9167452@school.city.osaka.jp::d20c19a5-ee8a-4c2e-876b-65d5c7615a40" providerId="AD" clId="Web-{209CB51E-3AE5-4617-A35C-F242E26D90C6}" dt="2024-02-21T05:47:53.654" v="0"/>
          <pc:sldLayoutMkLst>
            <pc:docMk/>
            <pc:sldMasterMk cId="2771133354" sldId="2147483648"/>
            <pc:sldLayoutMk cId="4122410150" sldId="2147483655"/>
          </pc:sldLayoutMkLst>
        </pc:sldLayoutChg>
        <pc:sldLayoutChg chg="del">
          <pc:chgData name="ミヤマ　ナオ" userId="S::9167452@school.city.osaka.jp::d20c19a5-ee8a-4c2e-876b-65d5c7615a40" providerId="AD" clId="Web-{209CB51E-3AE5-4617-A35C-F242E26D90C6}" dt="2024-02-21T05:47:53.654" v="0"/>
          <pc:sldLayoutMkLst>
            <pc:docMk/>
            <pc:sldMasterMk cId="2771133354" sldId="2147483648"/>
            <pc:sldLayoutMk cId="1298412507" sldId="2147483656"/>
          </pc:sldLayoutMkLst>
        </pc:sldLayoutChg>
        <pc:sldLayoutChg chg="del">
          <pc:chgData name="ミヤマ　ナオ" userId="S::9167452@school.city.osaka.jp::d20c19a5-ee8a-4c2e-876b-65d5c7615a40" providerId="AD" clId="Web-{209CB51E-3AE5-4617-A35C-F242E26D90C6}" dt="2024-02-21T05:47:53.654" v="0"/>
          <pc:sldLayoutMkLst>
            <pc:docMk/>
            <pc:sldMasterMk cId="2771133354" sldId="2147483648"/>
            <pc:sldLayoutMk cId="2094243153" sldId="2147483657"/>
          </pc:sldLayoutMkLst>
        </pc:sldLayoutChg>
        <pc:sldLayoutChg chg="del">
          <pc:chgData name="ミヤマ　ナオ" userId="S::9167452@school.city.osaka.jp::d20c19a5-ee8a-4c2e-876b-65d5c7615a40" providerId="AD" clId="Web-{209CB51E-3AE5-4617-A35C-F242E26D90C6}" dt="2024-02-21T05:47:53.654" v="0"/>
          <pc:sldLayoutMkLst>
            <pc:docMk/>
            <pc:sldMasterMk cId="2771133354" sldId="2147483648"/>
            <pc:sldLayoutMk cId="6743120" sldId="2147483658"/>
          </pc:sldLayoutMkLst>
        </pc:sldLayoutChg>
        <pc:sldLayoutChg chg="del">
          <pc:chgData name="ミヤマ　ナオ" userId="S::9167452@school.city.osaka.jp::d20c19a5-ee8a-4c2e-876b-65d5c7615a40" providerId="AD" clId="Web-{209CB51E-3AE5-4617-A35C-F242E26D90C6}" dt="2024-02-21T05:47:53.654" v="0"/>
          <pc:sldLayoutMkLst>
            <pc:docMk/>
            <pc:sldMasterMk cId="2771133354" sldId="2147483648"/>
            <pc:sldLayoutMk cId="1658378193" sldId="2147483659"/>
          </pc:sldLayoutMkLst>
        </pc:sldLayoutChg>
      </pc:sldMasterChg>
      <pc:sldMasterChg chg="add del addSldLayout delSldLayout modSldLayout">
        <pc:chgData name="ミヤマ　ナオ" userId="S::9167452@school.city.osaka.jp::d20c19a5-ee8a-4c2e-876b-65d5c7615a40" providerId="AD" clId="Web-{209CB51E-3AE5-4617-A35C-F242E26D90C6}" dt="2024-02-21T05:50:39.736" v="11"/>
        <pc:sldMasterMkLst>
          <pc:docMk/>
          <pc:sldMasterMk cId="3440311714" sldId="2147483660"/>
        </pc:sldMasterMkLst>
        <pc:sldLayoutChg chg="add del mod replId">
          <pc:chgData name="ミヤマ　ナオ" userId="S::9167452@school.city.osaka.jp::d20c19a5-ee8a-4c2e-876b-65d5c7615a40" providerId="AD" clId="Web-{209CB51E-3AE5-4617-A35C-F242E26D90C6}" dt="2024-02-21T05:50:39.736" v="11"/>
          <pc:sldLayoutMkLst>
            <pc:docMk/>
            <pc:sldMasterMk cId="3440311714" sldId="2147483660"/>
            <pc:sldLayoutMk cId="1614135893" sldId="2147483661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0:39.736" v="11"/>
          <pc:sldLayoutMkLst>
            <pc:docMk/>
            <pc:sldMasterMk cId="3440311714" sldId="2147483660"/>
            <pc:sldLayoutMk cId="3405337922" sldId="2147483662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0:39.736" v="11"/>
          <pc:sldLayoutMkLst>
            <pc:docMk/>
            <pc:sldMasterMk cId="3440311714" sldId="2147483660"/>
            <pc:sldLayoutMk cId="1864347612" sldId="2147483663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0:39.736" v="11"/>
          <pc:sldLayoutMkLst>
            <pc:docMk/>
            <pc:sldMasterMk cId="3440311714" sldId="2147483660"/>
            <pc:sldLayoutMk cId="2707369061" sldId="2147483664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0:39.736" v="11"/>
          <pc:sldLayoutMkLst>
            <pc:docMk/>
            <pc:sldMasterMk cId="3440311714" sldId="2147483660"/>
            <pc:sldLayoutMk cId="820222667" sldId="2147483665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0:39.736" v="11"/>
          <pc:sldLayoutMkLst>
            <pc:docMk/>
            <pc:sldMasterMk cId="3440311714" sldId="2147483660"/>
            <pc:sldLayoutMk cId="2517944114" sldId="2147483666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0:39.736" v="11"/>
          <pc:sldLayoutMkLst>
            <pc:docMk/>
            <pc:sldMasterMk cId="3440311714" sldId="2147483660"/>
            <pc:sldLayoutMk cId="2809887688" sldId="2147483667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0:39.736" v="11"/>
          <pc:sldLayoutMkLst>
            <pc:docMk/>
            <pc:sldMasterMk cId="3440311714" sldId="2147483660"/>
            <pc:sldLayoutMk cId="2729251992" sldId="2147483668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0:39.736" v="11"/>
          <pc:sldLayoutMkLst>
            <pc:docMk/>
            <pc:sldMasterMk cId="3440311714" sldId="2147483660"/>
            <pc:sldLayoutMk cId="617286491" sldId="2147483669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0:39.736" v="11"/>
          <pc:sldLayoutMkLst>
            <pc:docMk/>
            <pc:sldMasterMk cId="3440311714" sldId="2147483660"/>
            <pc:sldLayoutMk cId="4042437720" sldId="2147483670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0:39.736" v="11"/>
          <pc:sldLayoutMkLst>
            <pc:docMk/>
            <pc:sldMasterMk cId="3440311714" sldId="2147483660"/>
            <pc:sldLayoutMk cId="736141817" sldId="2147483671"/>
          </pc:sldLayoutMkLst>
        </pc:sldLayoutChg>
      </pc:sldMasterChg>
      <pc:sldMasterChg chg="add del addSldLayout delSldLayout modSldLayout">
        <pc:chgData name="ミヤマ　ナオ" userId="S::9167452@school.city.osaka.jp::d20c19a5-ee8a-4c2e-876b-65d5c7615a40" providerId="AD" clId="Web-{209CB51E-3AE5-4617-A35C-F242E26D90C6}" dt="2024-02-21T05:53:23.459" v="36"/>
        <pc:sldMasterMkLst>
          <pc:docMk/>
          <pc:sldMasterMk cId="2614453892" sldId="2147483672"/>
        </pc:sldMasterMkLst>
        <pc:sldLayoutChg chg="add del mod replId">
          <pc:chgData name="ミヤマ　ナオ" userId="S::9167452@school.city.osaka.jp::d20c19a5-ee8a-4c2e-876b-65d5c7615a40" providerId="AD" clId="Web-{209CB51E-3AE5-4617-A35C-F242E26D90C6}" dt="2024-02-21T05:53:23.459" v="36"/>
          <pc:sldLayoutMkLst>
            <pc:docMk/>
            <pc:sldMasterMk cId="2614453892" sldId="2147483672"/>
            <pc:sldLayoutMk cId="945625907" sldId="2147483673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3:23.459" v="36"/>
          <pc:sldLayoutMkLst>
            <pc:docMk/>
            <pc:sldMasterMk cId="2614453892" sldId="2147483672"/>
            <pc:sldLayoutMk cId="2751591303" sldId="2147483674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3:23.459" v="36"/>
          <pc:sldLayoutMkLst>
            <pc:docMk/>
            <pc:sldMasterMk cId="2614453892" sldId="2147483672"/>
            <pc:sldLayoutMk cId="3758329339" sldId="2147483675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3:23.459" v="36"/>
          <pc:sldLayoutMkLst>
            <pc:docMk/>
            <pc:sldMasterMk cId="2614453892" sldId="2147483672"/>
            <pc:sldLayoutMk cId="3087527683" sldId="2147483676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3:23.459" v="36"/>
          <pc:sldLayoutMkLst>
            <pc:docMk/>
            <pc:sldMasterMk cId="2614453892" sldId="2147483672"/>
            <pc:sldLayoutMk cId="2609684246" sldId="2147483677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3:23.459" v="36"/>
          <pc:sldLayoutMkLst>
            <pc:docMk/>
            <pc:sldMasterMk cId="2614453892" sldId="2147483672"/>
            <pc:sldLayoutMk cId="3668128562" sldId="2147483678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3:23.459" v="36"/>
          <pc:sldLayoutMkLst>
            <pc:docMk/>
            <pc:sldMasterMk cId="2614453892" sldId="2147483672"/>
            <pc:sldLayoutMk cId="3198269082" sldId="2147483679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3:23.459" v="36"/>
          <pc:sldLayoutMkLst>
            <pc:docMk/>
            <pc:sldMasterMk cId="2614453892" sldId="2147483672"/>
            <pc:sldLayoutMk cId="2056533924" sldId="2147483680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3:23.459" v="36"/>
          <pc:sldLayoutMkLst>
            <pc:docMk/>
            <pc:sldMasterMk cId="2614453892" sldId="2147483672"/>
            <pc:sldLayoutMk cId="2348552524" sldId="2147483681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3:23.459" v="36"/>
          <pc:sldLayoutMkLst>
            <pc:docMk/>
            <pc:sldMasterMk cId="2614453892" sldId="2147483672"/>
            <pc:sldLayoutMk cId="2388313215" sldId="2147483682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3:23.459" v="36"/>
          <pc:sldLayoutMkLst>
            <pc:docMk/>
            <pc:sldMasterMk cId="2614453892" sldId="2147483672"/>
            <pc:sldLayoutMk cId="2895938362" sldId="2147483683"/>
          </pc:sldLayoutMkLst>
        </pc:sldLayoutChg>
      </pc:sldMasterChg>
      <pc:sldMasterChg chg="add del addSldLayout delSldLayout modSldLayout">
        <pc:chgData name="ミヤマ　ナオ" userId="S::9167452@school.city.osaka.jp::d20c19a5-ee8a-4c2e-876b-65d5c7615a40" providerId="AD" clId="Web-{209CB51E-3AE5-4617-A35C-F242E26D90C6}" dt="2024-02-21T05:50:27.752" v="8"/>
        <pc:sldMasterMkLst>
          <pc:docMk/>
          <pc:sldMasterMk cId="4140357656" sldId="2147483672"/>
        </pc:sldMasterMkLst>
        <pc:sldLayoutChg chg="add del mod replId">
          <pc:chgData name="ミヤマ　ナオ" userId="S::9167452@school.city.osaka.jp::d20c19a5-ee8a-4c2e-876b-65d5c7615a40" providerId="AD" clId="Web-{209CB51E-3AE5-4617-A35C-F242E26D90C6}" dt="2024-02-21T05:50:27.752" v="8"/>
          <pc:sldLayoutMkLst>
            <pc:docMk/>
            <pc:sldMasterMk cId="4140357656" sldId="2147483672"/>
            <pc:sldLayoutMk cId="4137772204" sldId="2147483673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0:27.752" v="8"/>
          <pc:sldLayoutMkLst>
            <pc:docMk/>
            <pc:sldMasterMk cId="4140357656" sldId="2147483672"/>
            <pc:sldLayoutMk cId="2295971657" sldId="2147483674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0:27.752" v="8"/>
          <pc:sldLayoutMkLst>
            <pc:docMk/>
            <pc:sldMasterMk cId="4140357656" sldId="2147483672"/>
            <pc:sldLayoutMk cId="1787144062" sldId="2147483675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0:27.752" v="8"/>
          <pc:sldLayoutMkLst>
            <pc:docMk/>
            <pc:sldMasterMk cId="4140357656" sldId="2147483672"/>
            <pc:sldLayoutMk cId="841093698" sldId="2147483676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0:27.752" v="8"/>
          <pc:sldLayoutMkLst>
            <pc:docMk/>
            <pc:sldMasterMk cId="4140357656" sldId="2147483672"/>
            <pc:sldLayoutMk cId="468502332" sldId="2147483677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0:27.752" v="8"/>
          <pc:sldLayoutMkLst>
            <pc:docMk/>
            <pc:sldMasterMk cId="4140357656" sldId="2147483672"/>
            <pc:sldLayoutMk cId="594001250" sldId="2147483678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0:27.752" v="8"/>
          <pc:sldLayoutMkLst>
            <pc:docMk/>
            <pc:sldMasterMk cId="4140357656" sldId="2147483672"/>
            <pc:sldLayoutMk cId="4032088010" sldId="2147483679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0:27.752" v="8"/>
          <pc:sldLayoutMkLst>
            <pc:docMk/>
            <pc:sldMasterMk cId="4140357656" sldId="2147483672"/>
            <pc:sldLayoutMk cId="4281596807" sldId="2147483680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0:27.752" v="8"/>
          <pc:sldLayoutMkLst>
            <pc:docMk/>
            <pc:sldMasterMk cId="4140357656" sldId="2147483672"/>
            <pc:sldLayoutMk cId="2599907623" sldId="2147483681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0:27.752" v="8"/>
          <pc:sldLayoutMkLst>
            <pc:docMk/>
            <pc:sldMasterMk cId="4140357656" sldId="2147483672"/>
            <pc:sldLayoutMk cId="1552509546" sldId="2147483682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0:27.752" v="8"/>
          <pc:sldLayoutMkLst>
            <pc:docMk/>
            <pc:sldMasterMk cId="4140357656" sldId="2147483672"/>
            <pc:sldLayoutMk cId="3672810116" sldId="2147483683"/>
          </pc:sldLayoutMkLst>
        </pc:sldLayoutChg>
      </pc:sldMasterChg>
      <pc:sldMasterChg chg="add del addSldLayout delSldLayout modSldLayout">
        <pc:chgData name="ミヤマ　ナオ" userId="S::9167452@school.city.osaka.jp::d20c19a5-ee8a-4c2e-876b-65d5c7615a40" providerId="AD" clId="Web-{209CB51E-3AE5-4617-A35C-F242E26D90C6}" dt="2024-02-21T05:53:23.459" v="36"/>
        <pc:sldMasterMkLst>
          <pc:docMk/>
          <pc:sldMasterMk cId="3135155056" sldId="2147483684"/>
        </pc:sldMasterMkLst>
        <pc:sldLayoutChg chg="add del mod replId">
          <pc:chgData name="ミヤマ　ナオ" userId="S::9167452@school.city.osaka.jp::d20c19a5-ee8a-4c2e-876b-65d5c7615a40" providerId="AD" clId="Web-{209CB51E-3AE5-4617-A35C-F242E26D90C6}" dt="2024-02-21T05:53:23.459" v="36"/>
          <pc:sldLayoutMkLst>
            <pc:docMk/>
            <pc:sldMasterMk cId="3135155056" sldId="2147483684"/>
            <pc:sldLayoutMk cId="604854848" sldId="2147483685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3:23.459" v="36"/>
          <pc:sldLayoutMkLst>
            <pc:docMk/>
            <pc:sldMasterMk cId="3135155056" sldId="2147483684"/>
            <pc:sldLayoutMk cId="2674282075" sldId="2147483686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3:23.459" v="36"/>
          <pc:sldLayoutMkLst>
            <pc:docMk/>
            <pc:sldMasterMk cId="3135155056" sldId="2147483684"/>
            <pc:sldLayoutMk cId="1849723697" sldId="2147483687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3:23.459" v="36"/>
          <pc:sldLayoutMkLst>
            <pc:docMk/>
            <pc:sldMasterMk cId="3135155056" sldId="2147483684"/>
            <pc:sldLayoutMk cId="290947966" sldId="2147483688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3:23.459" v="36"/>
          <pc:sldLayoutMkLst>
            <pc:docMk/>
            <pc:sldMasterMk cId="3135155056" sldId="2147483684"/>
            <pc:sldLayoutMk cId="2355888326" sldId="2147483689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3:23.459" v="36"/>
          <pc:sldLayoutMkLst>
            <pc:docMk/>
            <pc:sldMasterMk cId="3135155056" sldId="2147483684"/>
            <pc:sldLayoutMk cId="933895465" sldId="2147483690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3:23.459" v="36"/>
          <pc:sldLayoutMkLst>
            <pc:docMk/>
            <pc:sldMasterMk cId="3135155056" sldId="2147483684"/>
            <pc:sldLayoutMk cId="2849338738" sldId="2147483691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3:23.459" v="36"/>
          <pc:sldLayoutMkLst>
            <pc:docMk/>
            <pc:sldMasterMk cId="3135155056" sldId="2147483684"/>
            <pc:sldLayoutMk cId="2331396726" sldId="2147483692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3:23.459" v="36"/>
          <pc:sldLayoutMkLst>
            <pc:docMk/>
            <pc:sldMasterMk cId="3135155056" sldId="2147483684"/>
            <pc:sldLayoutMk cId="177770012" sldId="2147483693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3:23.459" v="36"/>
          <pc:sldLayoutMkLst>
            <pc:docMk/>
            <pc:sldMasterMk cId="3135155056" sldId="2147483684"/>
            <pc:sldLayoutMk cId="1426387381" sldId="2147483694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3:23.459" v="36"/>
          <pc:sldLayoutMkLst>
            <pc:docMk/>
            <pc:sldMasterMk cId="3135155056" sldId="2147483684"/>
            <pc:sldLayoutMk cId="1514490684" sldId="2147483695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3:23.459" v="36"/>
          <pc:sldLayoutMkLst>
            <pc:docMk/>
            <pc:sldMasterMk cId="3135155056" sldId="2147483684"/>
            <pc:sldLayoutMk cId="3654268743" sldId="2147483696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3:23.459" v="36"/>
          <pc:sldLayoutMkLst>
            <pc:docMk/>
            <pc:sldMasterMk cId="3135155056" sldId="2147483684"/>
            <pc:sldLayoutMk cId="388923834" sldId="2147483697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3:23.459" v="36"/>
          <pc:sldLayoutMkLst>
            <pc:docMk/>
            <pc:sldMasterMk cId="3135155056" sldId="2147483684"/>
            <pc:sldLayoutMk cId="4119745363" sldId="2147483698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3:23.459" v="36"/>
          <pc:sldLayoutMkLst>
            <pc:docMk/>
            <pc:sldMasterMk cId="3135155056" sldId="2147483684"/>
            <pc:sldLayoutMk cId="3173063258" sldId="2147483699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3:23.459" v="36"/>
          <pc:sldLayoutMkLst>
            <pc:docMk/>
            <pc:sldMasterMk cId="3135155056" sldId="2147483684"/>
            <pc:sldLayoutMk cId="1553775517" sldId="2147483700"/>
          </pc:sldLayoutMkLst>
        </pc:sldLayoutChg>
      </pc:sldMasterChg>
      <pc:sldMasterChg chg="add del addSldLayout delSldLayout modSldLayout">
        <pc:chgData name="ミヤマ　ナオ" userId="S::9167452@school.city.osaka.jp::d20c19a5-ee8a-4c2e-876b-65d5c7615a40" providerId="AD" clId="Web-{209CB51E-3AE5-4617-A35C-F242E26D90C6}" dt="2024-02-21T05:51:59.129" v="20"/>
        <pc:sldMasterMkLst>
          <pc:docMk/>
          <pc:sldMasterMk cId="3553222678" sldId="2147483684"/>
        </pc:sldMasterMkLst>
        <pc:sldLayoutChg chg="add del mod replId">
          <pc:chgData name="ミヤマ　ナオ" userId="S::9167452@school.city.osaka.jp::d20c19a5-ee8a-4c2e-876b-65d5c7615a40" providerId="AD" clId="Web-{209CB51E-3AE5-4617-A35C-F242E26D90C6}" dt="2024-02-21T05:51:59.129" v="20"/>
          <pc:sldLayoutMkLst>
            <pc:docMk/>
            <pc:sldMasterMk cId="3553222678" sldId="2147483684"/>
            <pc:sldLayoutMk cId="3113692201" sldId="2147483685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1:59.129" v="20"/>
          <pc:sldLayoutMkLst>
            <pc:docMk/>
            <pc:sldMasterMk cId="3553222678" sldId="2147483684"/>
            <pc:sldLayoutMk cId="2343634587" sldId="2147483686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1:59.129" v="20"/>
          <pc:sldLayoutMkLst>
            <pc:docMk/>
            <pc:sldMasterMk cId="3553222678" sldId="2147483684"/>
            <pc:sldLayoutMk cId="3100573801" sldId="2147483687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1:59.129" v="20"/>
          <pc:sldLayoutMkLst>
            <pc:docMk/>
            <pc:sldMasterMk cId="3553222678" sldId="2147483684"/>
            <pc:sldLayoutMk cId="24165766" sldId="2147483688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1:59.129" v="20"/>
          <pc:sldLayoutMkLst>
            <pc:docMk/>
            <pc:sldMasterMk cId="3553222678" sldId="2147483684"/>
            <pc:sldLayoutMk cId="2556976018" sldId="2147483689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1:59.129" v="20"/>
          <pc:sldLayoutMkLst>
            <pc:docMk/>
            <pc:sldMasterMk cId="3553222678" sldId="2147483684"/>
            <pc:sldLayoutMk cId="3710111094" sldId="2147483690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1:59.129" v="20"/>
          <pc:sldLayoutMkLst>
            <pc:docMk/>
            <pc:sldMasterMk cId="3553222678" sldId="2147483684"/>
            <pc:sldLayoutMk cId="3354659667" sldId="2147483691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1:59.129" v="20"/>
          <pc:sldLayoutMkLst>
            <pc:docMk/>
            <pc:sldMasterMk cId="3553222678" sldId="2147483684"/>
            <pc:sldLayoutMk cId="717811402" sldId="2147483692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1:59.129" v="20"/>
          <pc:sldLayoutMkLst>
            <pc:docMk/>
            <pc:sldMasterMk cId="3553222678" sldId="2147483684"/>
            <pc:sldLayoutMk cId="2494804013" sldId="2147483693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1:59.129" v="20"/>
          <pc:sldLayoutMkLst>
            <pc:docMk/>
            <pc:sldMasterMk cId="3553222678" sldId="2147483684"/>
            <pc:sldLayoutMk cId="408723164" sldId="2147483694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1:59.129" v="20"/>
          <pc:sldLayoutMkLst>
            <pc:docMk/>
            <pc:sldMasterMk cId="3553222678" sldId="2147483684"/>
            <pc:sldLayoutMk cId="3516813285" sldId="2147483695"/>
          </pc:sldLayoutMkLst>
        </pc:sldLayoutChg>
      </pc:sldMasterChg>
      <pc:sldMasterChg chg="add del addSldLayout delSldLayout modSldLayout">
        <pc:chgData name="ミヤマ　ナオ" userId="S::9167452@school.city.osaka.jp::d20c19a5-ee8a-4c2e-876b-65d5c7615a40" providerId="AD" clId="Web-{209CB51E-3AE5-4617-A35C-F242E26D90C6}" dt="2024-02-21T05:53:21.303" v="35"/>
        <pc:sldMasterMkLst>
          <pc:docMk/>
          <pc:sldMasterMk cId="757254925" sldId="2147483701"/>
        </pc:sldMasterMkLst>
        <pc:sldLayoutChg chg="add del mod replId">
          <pc:chgData name="ミヤマ　ナオ" userId="S::9167452@school.city.osaka.jp::d20c19a5-ee8a-4c2e-876b-65d5c7615a40" providerId="AD" clId="Web-{209CB51E-3AE5-4617-A35C-F242E26D90C6}" dt="2024-02-21T05:53:21.303" v="35"/>
          <pc:sldLayoutMkLst>
            <pc:docMk/>
            <pc:sldMasterMk cId="757254925" sldId="2147483701"/>
            <pc:sldLayoutMk cId="2012227936" sldId="2147483702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3:21.303" v="35"/>
          <pc:sldLayoutMkLst>
            <pc:docMk/>
            <pc:sldMasterMk cId="757254925" sldId="2147483701"/>
            <pc:sldLayoutMk cId="2287048142" sldId="2147483703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3:21.303" v="35"/>
          <pc:sldLayoutMkLst>
            <pc:docMk/>
            <pc:sldMasterMk cId="757254925" sldId="2147483701"/>
            <pc:sldLayoutMk cId="434582891" sldId="2147483704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3:21.303" v="35"/>
          <pc:sldLayoutMkLst>
            <pc:docMk/>
            <pc:sldMasterMk cId="757254925" sldId="2147483701"/>
            <pc:sldLayoutMk cId="4163461851" sldId="2147483705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3:21.303" v="35"/>
          <pc:sldLayoutMkLst>
            <pc:docMk/>
            <pc:sldMasterMk cId="757254925" sldId="2147483701"/>
            <pc:sldLayoutMk cId="1115386284" sldId="2147483706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3:21.303" v="35"/>
          <pc:sldLayoutMkLst>
            <pc:docMk/>
            <pc:sldMasterMk cId="757254925" sldId="2147483701"/>
            <pc:sldLayoutMk cId="3182065309" sldId="2147483707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3:21.303" v="35"/>
          <pc:sldLayoutMkLst>
            <pc:docMk/>
            <pc:sldMasterMk cId="757254925" sldId="2147483701"/>
            <pc:sldLayoutMk cId="227131124" sldId="2147483708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3:21.303" v="35"/>
          <pc:sldLayoutMkLst>
            <pc:docMk/>
            <pc:sldMasterMk cId="757254925" sldId="2147483701"/>
            <pc:sldLayoutMk cId="1779716504" sldId="2147483709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3:21.303" v="35"/>
          <pc:sldLayoutMkLst>
            <pc:docMk/>
            <pc:sldMasterMk cId="757254925" sldId="2147483701"/>
            <pc:sldLayoutMk cId="375366827" sldId="2147483710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3:21.303" v="35"/>
          <pc:sldLayoutMkLst>
            <pc:docMk/>
            <pc:sldMasterMk cId="757254925" sldId="2147483701"/>
            <pc:sldLayoutMk cId="2846927577" sldId="2147483711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3:21.303" v="35"/>
          <pc:sldLayoutMkLst>
            <pc:docMk/>
            <pc:sldMasterMk cId="757254925" sldId="2147483701"/>
            <pc:sldLayoutMk cId="1314444731" sldId="2147483712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3:21.303" v="35"/>
          <pc:sldLayoutMkLst>
            <pc:docMk/>
            <pc:sldMasterMk cId="757254925" sldId="2147483701"/>
            <pc:sldLayoutMk cId="677634687" sldId="2147483713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3:21.303" v="35"/>
          <pc:sldLayoutMkLst>
            <pc:docMk/>
            <pc:sldMasterMk cId="757254925" sldId="2147483701"/>
            <pc:sldLayoutMk cId="3399428901" sldId="2147483714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3:21.303" v="35"/>
          <pc:sldLayoutMkLst>
            <pc:docMk/>
            <pc:sldMasterMk cId="757254925" sldId="2147483701"/>
            <pc:sldLayoutMk cId="1634363935" sldId="2147483715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3:21.303" v="35"/>
          <pc:sldLayoutMkLst>
            <pc:docMk/>
            <pc:sldMasterMk cId="757254925" sldId="2147483701"/>
            <pc:sldLayoutMk cId="2772029734" sldId="2147483716"/>
          </pc:sldLayoutMkLst>
        </pc:sldLayoutChg>
        <pc:sldLayoutChg chg="add del mod replId">
          <pc:chgData name="ミヤマ　ナオ" userId="S::9167452@school.city.osaka.jp::d20c19a5-ee8a-4c2e-876b-65d5c7615a40" providerId="AD" clId="Web-{209CB51E-3AE5-4617-A35C-F242E26D90C6}" dt="2024-02-21T05:53:21.303" v="35"/>
          <pc:sldLayoutMkLst>
            <pc:docMk/>
            <pc:sldMasterMk cId="757254925" sldId="2147483701"/>
            <pc:sldLayoutMk cId="3671754803" sldId="2147483717"/>
          </pc:sldLayoutMkLst>
        </pc:sldLayoutChg>
      </pc:sldMasterChg>
    </pc:docChg>
  </pc:docChgLst>
  <pc:docChgLst>
    <pc:chgData clId="Web-{76A338DB-F19B-4491-9512-FBDACDED26BA}"/>
    <pc:docChg chg="modSld">
      <pc:chgData name="" userId="" providerId="" clId="Web-{76A338DB-F19B-4491-9512-FBDACDED26BA}" dt="2024-03-05T01:01:07.335" v="0" actId="20577"/>
      <pc:docMkLst>
        <pc:docMk/>
      </pc:docMkLst>
      <pc:sldChg chg="modSp">
        <pc:chgData name="" userId="" providerId="" clId="Web-{76A338DB-F19B-4491-9512-FBDACDED26BA}" dt="2024-03-05T01:01:07.335" v="0" actId="20577"/>
        <pc:sldMkLst>
          <pc:docMk/>
          <pc:sldMk cId="2602976966" sldId="269"/>
        </pc:sldMkLst>
        <pc:spChg chg="mod">
          <ac:chgData name="" userId="" providerId="" clId="Web-{76A338DB-F19B-4491-9512-FBDACDED26BA}" dt="2024-03-05T01:01:07.335" v="0" actId="20577"/>
          <ac:spMkLst>
            <pc:docMk/>
            <pc:sldMk cId="2602976966" sldId="269"/>
            <ac:spMk id="3" creationId="{355C742A-980A-2DB8-D6CF-3A2A3DC444CA}"/>
          </ac:spMkLst>
        </pc:spChg>
      </pc:sldChg>
    </pc:docChg>
  </pc:docChgLst>
  <pc:docChgLst>
    <pc:chgData name="ミヤケ　アユ" userId="S::6302665@school.city.osaka.jp::667652cf-9d6e-4b33-a6fc-f69ba422b855" providerId="AD" clId="Web-{0FAE9C9F-69EB-4833-A614-39121490C99D}"/>
    <pc:docChg chg="delSld">
      <pc:chgData name="ミヤケ　アユ" userId="S::6302665@school.city.osaka.jp::667652cf-9d6e-4b33-a6fc-f69ba422b855" providerId="AD" clId="Web-{0FAE9C9F-69EB-4833-A614-39121490C99D}" dt="2024-03-06T23:40:53.813" v="0"/>
      <pc:docMkLst>
        <pc:docMk/>
      </pc:docMkLst>
      <pc:sldChg chg="del">
        <pc:chgData name="ミヤケ　アユ" userId="S::6302665@school.city.osaka.jp::667652cf-9d6e-4b33-a6fc-f69ba422b855" providerId="AD" clId="Web-{0FAE9C9F-69EB-4833-A614-39121490C99D}" dt="2024-03-06T23:40:53.813" v="0"/>
        <pc:sldMkLst>
          <pc:docMk/>
          <pc:sldMk cId="3239072094" sldId="273"/>
        </pc:sldMkLst>
      </pc:sldChg>
    </pc:docChg>
  </pc:docChgLst>
  <pc:docChgLst>
    <pc:chgData name="ミヤケ　アユ" userId="S::6302665@school.city.osaka.jp::667652cf-9d6e-4b33-a6fc-f69ba422b855" providerId="AD" clId="Web-{98D24431-7E61-49C6-971E-777B4C2ED5B4}"/>
    <pc:docChg chg="addSld delSld modSld sldOrd">
      <pc:chgData name="ミヤケ　アユ" userId="S::6302665@school.city.osaka.jp::667652cf-9d6e-4b33-a6fc-f69ba422b855" providerId="AD" clId="Web-{98D24431-7E61-49C6-971E-777B4C2ED5B4}" dt="2024-03-06T05:40:54.161" v="882" actId="20577"/>
      <pc:docMkLst>
        <pc:docMk/>
      </pc:docMkLst>
      <pc:sldChg chg="modSp ord">
        <pc:chgData name="ミヤケ　アユ" userId="S::6302665@school.city.osaka.jp::667652cf-9d6e-4b33-a6fc-f69ba422b855" providerId="AD" clId="Web-{98D24431-7E61-49C6-971E-777B4C2ED5B4}" dt="2024-03-06T05:31:23.680" v="861" actId="20577"/>
        <pc:sldMkLst>
          <pc:docMk/>
          <pc:sldMk cId="3202620115" sldId="258"/>
        </pc:sldMkLst>
        <pc:spChg chg="mod">
          <ac:chgData name="ミヤケ　アユ" userId="S::6302665@school.city.osaka.jp::667652cf-9d6e-4b33-a6fc-f69ba422b855" providerId="AD" clId="Web-{98D24431-7E61-49C6-971E-777B4C2ED5B4}" dt="2024-03-06T05:31:23.680" v="861" actId="20577"/>
          <ac:spMkLst>
            <pc:docMk/>
            <pc:sldMk cId="3202620115" sldId="258"/>
            <ac:spMk id="2" creationId="{B9B00111-F215-46A0-8ECF-3EE5A68332C7}"/>
          </ac:spMkLst>
        </pc:spChg>
      </pc:sldChg>
      <pc:sldChg chg="del ord">
        <pc:chgData name="ミヤケ　アユ" userId="S::6302665@school.city.osaka.jp::667652cf-9d6e-4b33-a6fc-f69ba422b855" providerId="AD" clId="Web-{98D24431-7E61-49C6-971E-777B4C2ED5B4}" dt="2024-03-06T05:06:21.005" v="480"/>
        <pc:sldMkLst>
          <pc:docMk/>
          <pc:sldMk cId="1929567744" sldId="259"/>
        </pc:sldMkLst>
      </pc:sldChg>
      <pc:sldChg chg="addSp delSp modSp addAnim delAnim">
        <pc:chgData name="ミヤケ　アユ" userId="S::6302665@school.city.osaka.jp::667652cf-9d6e-4b33-a6fc-f69ba422b855" providerId="AD" clId="Web-{98D24431-7E61-49C6-971E-777B4C2ED5B4}" dt="2024-03-06T05:36:35.077" v="876" actId="20577"/>
        <pc:sldMkLst>
          <pc:docMk/>
          <pc:sldMk cId="408514548" sldId="265"/>
        </pc:sldMkLst>
        <pc:spChg chg="add del">
          <ac:chgData name="ミヤケ　アユ" userId="S::6302665@school.city.osaka.jp::667652cf-9d6e-4b33-a6fc-f69ba422b855" providerId="AD" clId="Web-{98D24431-7E61-49C6-971E-777B4C2ED5B4}" dt="2024-03-05T06:09:05.476" v="77"/>
          <ac:spMkLst>
            <pc:docMk/>
            <pc:sldMk cId="408514548" sldId="265"/>
            <ac:spMk id="2" creationId="{7F6BA0BA-7D4A-054D-F16C-55380C5FA011}"/>
          </ac:spMkLst>
        </pc:spChg>
        <pc:spChg chg="add del mod">
          <ac:chgData name="ミヤケ　アユ" userId="S::6302665@school.city.osaka.jp::667652cf-9d6e-4b33-a6fc-f69ba422b855" providerId="AD" clId="Web-{98D24431-7E61-49C6-971E-777B4C2ED5B4}" dt="2024-03-06T05:36:35.077" v="876" actId="20577"/>
          <ac:spMkLst>
            <pc:docMk/>
            <pc:sldMk cId="408514548" sldId="265"/>
            <ac:spMk id="3" creationId="{E99459B4-CF6B-6C1A-9838-BCCE477BCE8C}"/>
          </ac:spMkLst>
        </pc:spChg>
        <pc:spChg chg="add del mod">
          <ac:chgData name="ミヤケ　アユ" userId="S::6302665@school.city.osaka.jp::667652cf-9d6e-4b33-a6fc-f69ba422b855" providerId="AD" clId="Web-{98D24431-7E61-49C6-971E-777B4C2ED5B4}" dt="2024-03-05T06:09:05.476" v="77"/>
          <ac:spMkLst>
            <pc:docMk/>
            <pc:sldMk cId="408514548" sldId="265"/>
            <ac:spMk id="7" creationId="{2D37E7A4-F1F8-D4E1-BEE7-7D629ED70006}"/>
          </ac:spMkLst>
        </pc:spChg>
        <pc:spChg chg="add del mod">
          <ac:chgData name="ミヤケ　アユ" userId="S::6302665@school.city.osaka.jp::667652cf-9d6e-4b33-a6fc-f69ba422b855" providerId="AD" clId="Web-{98D24431-7E61-49C6-971E-777B4C2ED5B4}" dt="2024-03-06T05:36:26.280" v="871"/>
          <ac:spMkLst>
            <pc:docMk/>
            <pc:sldMk cId="408514548" sldId="265"/>
            <ac:spMk id="7" creationId="{5C2351D0-83A2-D8A3-7C10-2BCF7BC8C277}"/>
          </ac:spMkLst>
        </pc:spChg>
      </pc:sldChg>
      <pc:sldChg chg="modSp ord">
        <pc:chgData name="ミヤケ　アユ" userId="S::6302665@school.city.osaka.jp::667652cf-9d6e-4b33-a6fc-f69ba422b855" providerId="AD" clId="Web-{98D24431-7E61-49C6-971E-777B4C2ED5B4}" dt="2024-03-06T04:49:25.545" v="297" actId="1076"/>
        <pc:sldMkLst>
          <pc:docMk/>
          <pc:sldMk cId="985961736" sldId="266"/>
        </pc:sldMkLst>
        <pc:spChg chg="mod">
          <ac:chgData name="ミヤケ　アユ" userId="S::6302665@school.city.osaka.jp::667652cf-9d6e-4b33-a6fc-f69ba422b855" providerId="AD" clId="Web-{98D24431-7E61-49C6-971E-777B4C2ED5B4}" dt="2024-03-06T04:49:25.545" v="297" actId="1076"/>
          <ac:spMkLst>
            <pc:docMk/>
            <pc:sldMk cId="985961736" sldId="266"/>
            <ac:spMk id="2" creationId="{60D119CC-9635-024D-E15E-F2D469B0794F}"/>
          </ac:spMkLst>
        </pc:spChg>
      </pc:sldChg>
      <pc:sldChg chg="ord">
        <pc:chgData name="ミヤケ　アユ" userId="S::6302665@school.city.osaka.jp::667652cf-9d6e-4b33-a6fc-f69ba422b855" providerId="AD" clId="Web-{98D24431-7E61-49C6-971E-777B4C2ED5B4}" dt="2024-03-06T05:04:28.409" v="450"/>
        <pc:sldMkLst>
          <pc:docMk/>
          <pc:sldMk cId="209251776" sldId="267"/>
        </pc:sldMkLst>
      </pc:sldChg>
      <pc:sldChg chg="modSp ord">
        <pc:chgData name="ミヤケ　アユ" userId="S::6302665@school.city.osaka.jp::667652cf-9d6e-4b33-a6fc-f69ba422b855" providerId="AD" clId="Web-{98D24431-7E61-49C6-971E-777B4C2ED5B4}" dt="2024-03-06T05:36:08.264" v="869" actId="20577"/>
        <pc:sldMkLst>
          <pc:docMk/>
          <pc:sldMk cId="3050759858" sldId="268"/>
        </pc:sldMkLst>
        <pc:spChg chg="mod">
          <ac:chgData name="ミヤケ　アユ" userId="S::6302665@school.city.osaka.jp::667652cf-9d6e-4b33-a6fc-f69ba422b855" providerId="AD" clId="Web-{98D24431-7E61-49C6-971E-777B4C2ED5B4}" dt="2024-03-06T05:36:08.264" v="869" actId="20577"/>
          <ac:spMkLst>
            <pc:docMk/>
            <pc:sldMk cId="3050759858" sldId="268"/>
            <ac:spMk id="3" creationId="{846C6E07-A247-E70E-B06E-85827AB9619D}"/>
          </ac:spMkLst>
        </pc:spChg>
      </pc:sldChg>
      <pc:sldChg chg="addSp modSp mod ord setBg addAnim delAnim">
        <pc:chgData name="ミヤケ　アユ" userId="S::6302665@school.city.osaka.jp::667652cf-9d6e-4b33-a6fc-f69ba422b855" providerId="AD" clId="Web-{98D24431-7E61-49C6-971E-777B4C2ED5B4}" dt="2024-03-06T05:28:50.770" v="850"/>
        <pc:sldMkLst>
          <pc:docMk/>
          <pc:sldMk cId="2602976966" sldId="269"/>
        </pc:sldMkLst>
        <pc:spChg chg="mod">
          <ac:chgData name="ミヤケ　アユ" userId="S::6302665@school.city.osaka.jp::667652cf-9d6e-4b33-a6fc-f69ba422b855" providerId="AD" clId="Web-{98D24431-7E61-49C6-971E-777B4C2ED5B4}" dt="2024-03-06T04:35:18.869" v="111" actId="1076"/>
          <ac:spMkLst>
            <pc:docMk/>
            <pc:sldMk cId="2602976966" sldId="269"/>
            <ac:spMk id="2" creationId="{080B1017-2DE2-AC5D-A581-22B8055BC299}"/>
          </ac:spMkLst>
        </pc:spChg>
        <pc:spChg chg="mod">
          <ac:chgData name="ミヤケ　アユ" userId="S::6302665@school.city.osaka.jp::667652cf-9d6e-4b33-a6fc-f69ba422b855" providerId="AD" clId="Web-{98D24431-7E61-49C6-971E-777B4C2ED5B4}" dt="2024-03-06T05:27:58.831" v="845" actId="20577"/>
          <ac:spMkLst>
            <pc:docMk/>
            <pc:sldMk cId="2602976966" sldId="269"/>
            <ac:spMk id="3" creationId="{355C742A-980A-2DB8-D6CF-3A2A3DC444CA}"/>
          </ac:spMkLst>
        </pc:spChg>
        <pc:spChg chg="add">
          <ac:chgData name="ミヤケ　アユ" userId="S::6302665@school.city.osaka.jp::667652cf-9d6e-4b33-a6fc-f69ba422b855" providerId="AD" clId="Web-{98D24431-7E61-49C6-971E-777B4C2ED5B4}" dt="2024-03-05T06:04:45.454" v="56"/>
          <ac:spMkLst>
            <pc:docMk/>
            <pc:sldMk cId="2602976966" sldId="269"/>
            <ac:spMk id="8" creationId="{081EA652-8C6A-4E69-BEB9-170809474553}"/>
          </ac:spMkLst>
        </pc:spChg>
        <pc:spChg chg="add">
          <ac:chgData name="ミヤケ　アユ" userId="S::6302665@school.city.osaka.jp::667652cf-9d6e-4b33-a6fc-f69ba422b855" providerId="AD" clId="Web-{98D24431-7E61-49C6-971E-777B4C2ED5B4}" dt="2024-03-05T06:04:45.454" v="56"/>
          <ac:spMkLst>
            <pc:docMk/>
            <pc:sldMk cId="2602976966" sldId="269"/>
            <ac:spMk id="10" creationId="{5298780A-33B9-4EA2-8F67-DE68AD62841B}"/>
          </ac:spMkLst>
        </pc:spChg>
        <pc:spChg chg="add">
          <ac:chgData name="ミヤケ　アユ" userId="S::6302665@school.city.osaka.jp::667652cf-9d6e-4b33-a6fc-f69ba422b855" providerId="AD" clId="Web-{98D24431-7E61-49C6-971E-777B4C2ED5B4}" dt="2024-03-05T06:04:45.454" v="56"/>
          <ac:spMkLst>
            <pc:docMk/>
            <pc:sldMk cId="2602976966" sldId="269"/>
            <ac:spMk id="12" creationId="{7F488E8B-4E1E-4402-8935-D4E6C02615C7}"/>
          </ac:spMkLst>
        </pc:spChg>
      </pc:sldChg>
      <pc:sldChg chg="addSp delSp modSp new del ord addAnim">
        <pc:chgData name="ミヤケ　アユ" userId="S::6302665@school.city.osaka.jp::667652cf-9d6e-4b33-a6fc-f69ba422b855" providerId="AD" clId="Web-{98D24431-7E61-49C6-971E-777B4C2ED5B4}" dt="2024-03-06T05:14:02.359" v="489"/>
        <pc:sldMkLst>
          <pc:docMk/>
          <pc:sldMk cId="3669974294" sldId="270"/>
        </pc:sldMkLst>
        <pc:spChg chg="mod">
          <ac:chgData name="ミヤケ　アユ" userId="S::6302665@school.city.osaka.jp::667652cf-9d6e-4b33-a6fc-f69ba422b855" providerId="AD" clId="Web-{98D24431-7E61-49C6-971E-777B4C2ED5B4}" dt="2024-03-06T04:50:06.624" v="300" actId="20577"/>
          <ac:spMkLst>
            <pc:docMk/>
            <pc:sldMk cId="3669974294" sldId="270"/>
            <ac:spMk id="2" creationId="{DF3A98BC-ED2C-15C8-396B-98FAA8277466}"/>
          </ac:spMkLst>
        </pc:spChg>
        <pc:spChg chg="mod">
          <ac:chgData name="ミヤケ　アユ" userId="S::6302665@school.city.osaka.jp::667652cf-9d6e-4b33-a6fc-f69ba422b855" providerId="AD" clId="Web-{98D24431-7E61-49C6-971E-777B4C2ED5B4}" dt="2024-03-06T05:02:26.984" v="442" actId="1076"/>
          <ac:spMkLst>
            <pc:docMk/>
            <pc:sldMk cId="3669974294" sldId="270"/>
            <ac:spMk id="3" creationId="{F6C64A40-CECE-2CA3-FBFE-641E3AF6833F}"/>
          </ac:spMkLst>
        </pc:spChg>
        <pc:spChg chg="add del">
          <ac:chgData name="ミヤケ　アユ" userId="S::6302665@school.city.osaka.jp::667652cf-9d6e-4b33-a6fc-f69ba422b855" providerId="AD" clId="Web-{98D24431-7E61-49C6-971E-777B4C2ED5B4}" dt="2024-03-06T05:02:31.688" v="444"/>
          <ac:spMkLst>
            <pc:docMk/>
            <pc:sldMk cId="3669974294" sldId="270"/>
            <ac:spMk id="4" creationId="{F69B2352-026A-FC96-0853-FA74B743752B}"/>
          </ac:spMkLst>
        </pc:spChg>
        <pc:spChg chg="add mod">
          <ac:chgData name="ミヤケ　アユ" userId="S::6302665@school.city.osaka.jp::667652cf-9d6e-4b33-a6fc-f69ba422b855" providerId="AD" clId="Web-{98D24431-7E61-49C6-971E-777B4C2ED5B4}" dt="2024-03-06T05:06:12.661" v="479" actId="1076"/>
          <ac:spMkLst>
            <pc:docMk/>
            <pc:sldMk cId="3669974294" sldId="270"/>
            <ac:spMk id="5" creationId="{3EEB01B4-8643-27B3-62BC-4485377A6D09}"/>
          </ac:spMkLst>
        </pc:spChg>
      </pc:sldChg>
      <pc:sldChg chg="addSp delSp modSp new ord addAnim modAnim">
        <pc:chgData name="ミヤケ　アユ" userId="S::6302665@school.city.osaka.jp::667652cf-9d6e-4b33-a6fc-f69ba422b855" providerId="AD" clId="Web-{98D24431-7E61-49C6-971E-777B4C2ED5B4}" dt="2024-03-06T05:07:51.929" v="486"/>
        <pc:sldMkLst>
          <pc:docMk/>
          <pc:sldMk cId="3156432894" sldId="271"/>
        </pc:sldMkLst>
        <pc:spChg chg="mod">
          <ac:chgData name="ミヤケ　アユ" userId="S::6302665@school.city.osaka.jp::667652cf-9d6e-4b33-a6fc-f69ba422b855" providerId="AD" clId="Web-{98D24431-7E61-49C6-971E-777B4C2ED5B4}" dt="2024-03-06T04:50:46.500" v="327" actId="20577"/>
          <ac:spMkLst>
            <pc:docMk/>
            <pc:sldMk cId="3156432894" sldId="271"/>
            <ac:spMk id="2" creationId="{E6A611D6-AA35-EC08-A769-28C65496594F}"/>
          </ac:spMkLst>
        </pc:spChg>
        <pc:spChg chg="mod">
          <ac:chgData name="ミヤケ　アユ" userId="S::6302665@school.city.osaka.jp::667652cf-9d6e-4b33-a6fc-f69ba422b855" providerId="AD" clId="Web-{98D24431-7E61-49C6-971E-777B4C2ED5B4}" dt="2024-03-06T05:01:28.702" v="437" actId="20577"/>
          <ac:spMkLst>
            <pc:docMk/>
            <pc:sldMk cId="3156432894" sldId="271"/>
            <ac:spMk id="3" creationId="{27EBD28C-BF22-D5BB-C6FF-4F0C73793C57}"/>
          </ac:spMkLst>
        </pc:spChg>
        <pc:spChg chg="add mod">
          <ac:chgData name="ミヤケ　アユ" userId="S::6302665@school.city.osaka.jp::667652cf-9d6e-4b33-a6fc-f69ba422b855" providerId="AD" clId="Web-{98D24431-7E61-49C6-971E-777B4C2ED5B4}" dt="2024-03-06T05:01:35.718" v="438" actId="20577"/>
          <ac:spMkLst>
            <pc:docMk/>
            <pc:sldMk cId="3156432894" sldId="271"/>
            <ac:spMk id="4" creationId="{B8B5FE7B-0ECC-4D6F-533E-5A92BA34649B}"/>
          </ac:spMkLst>
        </pc:spChg>
        <pc:spChg chg="add del">
          <ac:chgData name="ミヤケ　アユ" userId="S::6302665@school.city.osaka.jp::667652cf-9d6e-4b33-a6fc-f69ba422b855" providerId="AD" clId="Web-{98D24431-7E61-49C6-971E-777B4C2ED5B4}" dt="2024-03-06T04:56:39.664" v="402"/>
          <ac:spMkLst>
            <pc:docMk/>
            <pc:sldMk cId="3156432894" sldId="271"/>
            <ac:spMk id="5" creationId="{4BF638E3-955F-7EB7-3864-D91AED45DB45}"/>
          </ac:spMkLst>
        </pc:spChg>
        <pc:spChg chg="add mod">
          <ac:chgData name="ミヤケ　アユ" userId="S::6302665@school.city.osaka.jp::667652cf-9d6e-4b33-a6fc-f69ba422b855" providerId="AD" clId="Web-{98D24431-7E61-49C6-971E-777B4C2ED5B4}" dt="2024-03-06T05:01:01.482" v="432" actId="1076"/>
          <ac:spMkLst>
            <pc:docMk/>
            <pc:sldMk cId="3156432894" sldId="271"/>
            <ac:spMk id="7" creationId="{817255EA-DBFF-DB82-5F0C-12C52A5E4B3A}"/>
          </ac:spMkLst>
        </pc:spChg>
      </pc:sldChg>
      <pc:sldChg chg="addSp modSp new modTransition addAnim">
        <pc:chgData name="ミヤケ　アユ" userId="S::6302665@school.city.osaka.jp::667652cf-9d6e-4b33-a6fc-f69ba422b855" providerId="AD" clId="Web-{98D24431-7E61-49C6-971E-777B4C2ED5B4}" dt="2024-03-06T05:40:54.161" v="882" actId="20577"/>
        <pc:sldMkLst>
          <pc:docMk/>
          <pc:sldMk cId="1897061039" sldId="272"/>
        </pc:sldMkLst>
        <pc:spChg chg="mod">
          <ac:chgData name="ミヤケ　アユ" userId="S::6302665@school.city.osaka.jp::667652cf-9d6e-4b33-a6fc-f69ba422b855" providerId="AD" clId="Web-{98D24431-7E61-49C6-971E-777B4C2ED5B4}" dt="2024-03-06T05:18:48.819" v="620" actId="20577"/>
          <ac:spMkLst>
            <pc:docMk/>
            <pc:sldMk cId="1897061039" sldId="272"/>
            <ac:spMk id="2" creationId="{B34833D4-0087-3E9F-748C-0D9292D53B93}"/>
          </ac:spMkLst>
        </pc:spChg>
        <pc:spChg chg="mod">
          <ac:chgData name="ミヤケ　アユ" userId="S::6302665@school.city.osaka.jp::667652cf-9d6e-4b33-a6fc-f69ba422b855" providerId="AD" clId="Web-{98D24431-7E61-49C6-971E-777B4C2ED5B4}" dt="2024-03-06T05:40:54.161" v="882" actId="20577"/>
          <ac:spMkLst>
            <pc:docMk/>
            <pc:sldMk cId="1897061039" sldId="272"/>
            <ac:spMk id="3" creationId="{7EB61210-7C80-11FD-7E3F-041B7F11BD38}"/>
          </ac:spMkLst>
        </pc:spChg>
        <pc:spChg chg="add mod">
          <ac:chgData name="ミヤケ　アユ" userId="S::6302665@school.city.osaka.jp::667652cf-9d6e-4b33-a6fc-f69ba422b855" providerId="AD" clId="Web-{98D24431-7E61-49C6-971E-777B4C2ED5B4}" dt="2024-03-06T05:19:43.445" v="648" actId="1076"/>
          <ac:spMkLst>
            <pc:docMk/>
            <pc:sldMk cId="1897061039" sldId="272"/>
            <ac:spMk id="4" creationId="{684486A9-451A-89CC-B2A8-89C20724AF51}"/>
          </ac:spMkLst>
        </pc:spChg>
      </pc:sldChg>
      <pc:sldChg chg="new del">
        <pc:chgData name="ミヤケ　アユ" userId="S::6302665@school.city.osaka.jp::667652cf-9d6e-4b33-a6fc-f69ba422b855" providerId="AD" clId="Web-{98D24431-7E61-49C6-971E-777B4C2ED5B4}" dt="2024-03-06T05:15:04.267" v="521"/>
        <pc:sldMkLst>
          <pc:docMk/>
          <pc:sldMk cId="3949779356" sldId="272"/>
        </pc:sldMkLst>
      </pc:sldChg>
    </pc:docChg>
  </pc:docChgLst>
  <pc:docChgLst>
    <pc:chgData name="ミヤケ　アユ" userId="S::6302665@school.city.osaka.jp::667652cf-9d6e-4b33-a6fc-f69ba422b855" providerId="AD" clId="Web-{2432ADE7-3CF0-4ED1-B757-378C4A008D7F}"/>
    <pc:docChg chg="modSld">
      <pc:chgData name="ミヤケ　アユ" userId="S::6302665@school.city.osaka.jp::667652cf-9d6e-4b33-a6fc-f69ba422b855" providerId="AD" clId="Web-{2432ADE7-3CF0-4ED1-B757-378C4A008D7F}" dt="2024-03-07T06:00:48.371" v="12" actId="20577"/>
      <pc:docMkLst>
        <pc:docMk/>
      </pc:docMkLst>
      <pc:sldChg chg="modSp">
        <pc:chgData name="ミヤケ　アユ" userId="S::6302665@school.city.osaka.jp::667652cf-9d6e-4b33-a6fc-f69ba422b855" providerId="AD" clId="Web-{2432ADE7-3CF0-4ED1-B757-378C4A008D7F}" dt="2024-03-07T06:00:48.371" v="12" actId="20577"/>
        <pc:sldMkLst>
          <pc:docMk/>
          <pc:sldMk cId="2602976966" sldId="269"/>
        </pc:sldMkLst>
        <pc:spChg chg="mod">
          <ac:chgData name="ミヤケ　アユ" userId="S::6302665@school.city.osaka.jp::667652cf-9d6e-4b33-a6fc-f69ba422b855" providerId="AD" clId="Web-{2432ADE7-3CF0-4ED1-B757-378C4A008D7F}" dt="2024-03-07T06:00:48.371" v="12" actId="20577"/>
          <ac:spMkLst>
            <pc:docMk/>
            <pc:sldMk cId="2602976966" sldId="269"/>
            <ac:spMk id="3" creationId="{355C742A-980A-2DB8-D6CF-3A2A3DC444CA}"/>
          </ac:spMkLst>
        </pc:spChg>
      </pc:sldChg>
    </pc:docChg>
  </pc:docChgLst>
  <pc:docChgLst>
    <pc:chgData name="イノウエ　マコト" userId="S::8606181@school.city.osaka.jp::a1ac5cf0-da1e-4e0e-b2ef-849d202e5936" providerId="AD" clId="Web-{B5090645-0EEC-4BD2-81C1-11BA3D3DFE87}"/>
    <pc:docChg chg="addSld delSld">
      <pc:chgData name="イノウエ　マコト" userId="S::8606181@school.city.osaka.jp::a1ac5cf0-da1e-4e0e-b2ef-849d202e5936" providerId="AD" clId="Web-{B5090645-0EEC-4BD2-81C1-11BA3D3DFE87}" dt="2024-03-06T05:15:28.261" v="3"/>
      <pc:docMkLst>
        <pc:docMk/>
      </pc:docMkLst>
      <pc:sldChg chg="new add del">
        <pc:chgData name="イノウエ　マコト" userId="S::8606181@school.city.osaka.jp::a1ac5cf0-da1e-4e0e-b2ef-849d202e5936" providerId="AD" clId="Web-{B5090645-0EEC-4BD2-81C1-11BA3D3DFE87}" dt="2024-03-06T05:15:28.261" v="3"/>
        <pc:sldMkLst>
          <pc:docMk/>
          <pc:sldMk cId="1721547448" sldId="272"/>
        </pc:sldMkLst>
      </pc:sldChg>
    </pc:docChg>
  </pc:docChgLst>
  <pc:docChgLst>
    <pc:chgData name="ミヤケ　アユ" userId="S::6302665@school.city.osaka.jp::667652cf-9d6e-4b33-a6fc-f69ba422b855" providerId="AD" clId="Web-{E292DFFA-4976-4008-8D75-3B0189333974}"/>
    <pc:docChg chg="modSld">
      <pc:chgData name="ミヤケ　アユ" userId="S::6302665@school.city.osaka.jp::667652cf-9d6e-4b33-a6fc-f69ba422b855" providerId="AD" clId="Web-{E292DFFA-4976-4008-8D75-3B0189333974}" dt="2024-03-06T06:11:39.552" v="59"/>
      <pc:docMkLst>
        <pc:docMk/>
      </pc:docMkLst>
      <pc:sldChg chg="modSp">
        <pc:chgData name="ミヤケ　アユ" userId="S::6302665@school.city.osaka.jp::667652cf-9d6e-4b33-a6fc-f69ba422b855" providerId="AD" clId="Web-{E292DFFA-4976-4008-8D75-3B0189333974}" dt="2024-03-06T06:11:39.552" v="59"/>
        <pc:sldMkLst>
          <pc:docMk/>
          <pc:sldMk cId="408514548" sldId="265"/>
        </pc:sldMkLst>
        <pc:spChg chg="mod ord">
          <ac:chgData name="ミヤケ　アユ" userId="S::6302665@school.city.osaka.jp::667652cf-9d6e-4b33-a6fc-f69ba422b855" providerId="AD" clId="Web-{E292DFFA-4976-4008-8D75-3B0189333974}" dt="2024-03-06T06:11:39.552" v="59"/>
          <ac:spMkLst>
            <pc:docMk/>
            <pc:sldMk cId="408514548" sldId="265"/>
            <ac:spMk id="2" creationId="{7F6BA0BA-7D4A-054D-F16C-55380C5FA011}"/>
          </ac:spMkLst>
        </pc:spChg>
        <pc:spChg chg="mod">
          <ac:chgData name="ミヤケ　アユ" userId="S::6302665@school.city.osaka.jp::667652cf-9d6e-4b33-a6fc-f69ba422b855" providerId="AD" clId="Web-{E292DFFA-4976-4008-8D75-3B0189333974}" dt="2024-03-06T06:10:59.631" v="53" actId="20577"/>
          <ac:spMkLst>
            <pc:docMk/>
            <pc:sldMk cId="408514548" sldId="265"/>
            <ac:spMk id="3" creationId="{E99459B4-CF6B-6C1A-9838-BCCE477BCE8C}"/>
          </ac:spMkLst>
        </pc:spChg>
        <pc:picChg chg="ord">
          <ac:chgData name="ミヤケ　アユ" userId="S::6302665@school.city.osaka.jp::667652cf-9d6e-4b33-a6fc-f69ba422b855" providerId="AD" clId="Web-{E292DFFA-4976-4008-8D75-3B0189333974}" dt="2024-03-06T06:11:19.474" v="56"/>
          <ac:picMkLst>
            <pc:docMk/>
            <pc:sldMk cId="408514548" sldId="265"/>
            <ac:picMk id="5" creationId="{AFFF5C25-2223-8D5A-D65D-25E7AB5FEBFB}"/>
          </ac:picMkLst>
        </pc:picChg>
      </pc:sldChg>
      <pc:sldChg chg="modSp">
        <pc:chgData name="ミヤケ　アユ" userId="S::6302665@school.city.osaka.jp::667652cf-9d6e-4b33-a6fc-f69ba422b855" providerId="AD" clId="Web-{E292DFFA-4976-4008-8D75-3B0189333974}" dt="2024-03-06T06:09:05.127" v="27" actId="20577"/>
        <pc:sldMkLst>
          <pc:docMk/>
          <pc:sldMk cId="3050759858" sldId="268"/>
        </pc:sldMkLst>
        <pc:spChg chg="mod">
          <ac:chgData name="ミヤケ　アユ" userId="S::6302665@school.city.osaka.jp::667652cf-9d6e-4b33-a6fc-f69ba422b855" providerId="AD" clId="Web-{E292DFFA-4976-4008-8D75-3B0189333974}" dt="2024-03-06T06:09:05.127" v="27" actId="20577"/>
          <ac:spMkLst>
            <pc:docMk/>
            <pc:sldMk cId="3050759858" sldId="268"/>
            <ac:spMk id="3" creationId="{846C6E07-A247-E70E-B06E-85827AB9619D}"/>
          </ac:spMkLst>
        </pc:spChg>
      </pc:sldChg>
    </pc:docChg>
  </pc:docChgLst>
  <pc:docChgLst>
    <pc:chgData name="ミヤケ　アユ" userId="S::6302665@school.city.osaka.jp::667652cf-9d6e-4b33-a6fc-f69ba422b855" providerId="AD" clId="Web-{E2ADA729-1A23-4092-A67B-C5908BBE2833}"/>
    <pc:docChg chg="addSld delSld modSld">
      <pc:chgData name="ミヤケ　アユ" userId="S::6302665@school.city.osaka.jp::667652cf-9d6e-4b33-a6fc-f69ba422b855" providerId="AD" clId="Web-{E2ADA729-1A23-4092-A67B-C5908BBE2833}" dt="2024-03-04T06:24:00.194" v="371"/>
      <pc:docMkLst>
        <pc:docMk/>
      </pc:docMkLst>
      <pc:sldChg chg="modSp">
        <pc:chgData name="ミヤケ　アユ" userId="S::6302665@school.city.osaka.jp::667652cf-9d6e-4b33-a6fc-f69ba422b855" providerId="AD" clId="Web-{E2ADA729-1A23-4092-A67B-C5908BBE2833}" dt="2024-03-04T06:24:00.194" v="371"/>
        <pc:sldMkLst>
          <pc:docMk/>
          <pc:sldMk cId="3202620115" sldId="258"/>
        </pc:sldMkLst>
        <pc:picChg chg="mod">
          <ac:chgData name="ミヤケ　アユ" userId="S::6302665@school.city.osaka.jp::667652cf-9d6e-4b33-a6fc-f69ba422b855" providerId="AD" clId="Web-{E2ADA729-1A23-4092-A67B-C5908BBE2833}" dt="2024-03-04T06:24:00.194" v="371"/>
          <ac:picMkLst>
            <pc:docMk/>
            <pc:sldMk cId="3202620115" sldId="258"/>
            <ac:picMk id="4" creationId="{396B479D-1480-4C89-9F4A-912813FF7E7E}"/>
          </ac:picMkLst>
        </pc:picChg>
      </pc:sldChg>
      <pc:sldChg chg="modSp">
        <pc:chgData name="ミヤケ　アユ" userId="S::6302665@school.city.osaka.jp::667652cf-9d6e-4b33-a6fc-f69ba422b855" providerId="AD" clId="Web-{E2ADA729-1A23-4092-A67B-C5908BBE2833}" dt="2024-03-04T06:23:41.381" v="369"/>
        <pc:sldMkLst>
          <pc:docMk/>
          <pc:sldMk cId="1929567744" sldId="259"/>
        </pc:sldMkLst>
        <pc:spChg chg="mod">
          <ac:chgData name="ミヤケ　アユ" userId="S::6302665@school.city.osaka.jp::667652cf-9d6e-4b33-a6fc-f69ba422b855" providerId="AD" clId="Web-{E2ADA729-1A23-4092-A67B-C5908BBE2833}" dt="2024-03-04T06:23:30.240" v="368"/>
          <ac:spMkLst>
            <pc:docMk/>
            <pc:sldMk cId="1929567744" sldId="259"/>
            <ac:spMk id="2" creationId="{4ED07B34-9E5A-4B51-8673-023A99EC975A}"/>
          </ac:spMkLst>
        </pc:spChg>
        <pc:picChg chg="mod ord">
          <ac:chgData name="ミヤケ　アユ" userId="S::6302665@school.city.osaka.jp::667652cf-9d6e-4b33-a6fc-f69ba422b855" providerId="AD" clId="Web-{E2ADA729-1A23-4092-A67B-C5908BBE2833}" dt="2024-03-04T06:23:41.381" v="369"/>
          <ac:picMkLst>
            <pc:docMk/>
            <pc:sldMk cId="1929567744" sldId="259"/>
            <ac:picMk id="11" creationId="{B314DD88-CB21-57D7-287B-72B525D9753B}"/>
          </ac:picMkLst>
        </pc:picChg>
      </pc:sldChg>
      <pc:sldChg chg="del">
        <pc:chgData name="ミヤケ　アユ" userId="S::6302665@school.city.osaka.jp::667652cf-9d6e-4b33-a6fc-f69ba422b855" providerId="AD" clId="Web-{E2ADA729-1A23-4092-A67B-C5908BBE2833}" dt="2024-03-04T05:27:47.381" v="0"/>
        <pc:sldMkLst>
          <pc:docMk/>
          <pc:sldMk cId="184948874" sldId="262"/>
        </pc:sldMkLst>
      </pc:sldChg>
      <pc:sldChg chg="modSp">
        <pc:chgData name="ミヤケ　アユ" userId="S::6302665@school.city.osaka.jp::667652cf-9d6e-4b33-a6fc-f69ba422b855" providerId="AD" clId="Web-{E2ADA729-1A23-4092-A67B-C5908BBE2833}" dt="2024-03-04T06:23:51.178" v="370"/>
        <pc:sldMkLst>
          <pc:docMk/>
          <pc:sldMk cId="408514548" sldId="265"/>
        </pc:sldMkLst>
        <pc:spChg chg="mod">
          <ac:chgData name="ミヤケ　アユ" userId="S::6302665@school.city.osaka.jp::667652cf-9d6e-4b33-a6fc-f69ba422b855" providerId="AD" clId="Web-{E2ADA729-1A23-4092-A67B-C5908BBE2833}" dt="2024-03-04T05:38:46.162" v="65" actId="1076"/>
          <ac:spMkLst>
            <pc:docMk/>
            <pc:sldMk cId="408514548" sldId="265"/>
            <ac:spMk id="4" creationId="{993E7713-4285-6191-D103-6DBB23CF204B}"/>
          </ac:spMkLst>
        </pc:spChg>
        <pc:picChg chg="mod">
          <ac:chgData name="ミヤケ　アユ" userId="S::6302665@school.city.osaka.jp::667652cf-9d6e-4b33-a6fc-f69ba422b855" providerId="AD" clId="Web-{E2ADA729-1A23-4092-A67B-C5908BBE2833}" dt="2024-03-04T06:23:51.178" v="370"/>
          <ac:picMkLst>
            <pc:docMk/>
            <pc:sldMk cId="408514548" sldId="265"/>
            <ac:picMk id="5" creationId="{AFFF5C25-2223-8D5A-D65D-25E7AB5FEBFB}"/>
          </ac:picMkLst>
        </pc:picChg>
      </pc:sldChg>
      <pc:sldChg chg="modSp">
        <pc:chgData name="ミヤケ　アユ" userId="S::6302665@school.city.osaka.jp::667652cf-9d6e-4b33-a6fc-f69ba422b855" providerId="AD" clId="Web-{E2ADA729-1A23-4092-A67B-C5908BBE2833}" dt="2024-03-04T06:13:25.960" v="366" actId="20577"/>
        <pc:sldMkLst>
          <pc:docMk/>
          <pc:sldMk cId="985961736" sldId="266"/>
        </pc:sldMkLst>
        <pc:spChg chg="mod">
          <ac:chgData name="ミヤケ　アユ" userId="S::6302665@school.city.osaka.jp::667652cf-9d6e-4b33-a6fc-f69ba422b855" providerId="AD" clId="Web-{E2ADA729-1A23-4092-A67B-C5908BBE2833}" dt="2024-03-04T06:13:25.960" v="366" actId="20577"/>
          <ac:spMkLst>
            <pc:docMk/>
            <pc:sldMk cId="985961736" sldId="266"/>
            <ac:spMk id="3" creationId="{3ED48733-8A89-51B6-7626-23A7D631086D}"/>
          </ac:spMkLst>
        </pc:spChg>
      </pc:sldChg>
      <pc:sldChg chg="addSp delSp modSp new">
        <pc:chgData name="ミヤケ　アユ" userId="S::6302665@school.city.osaka.jp::667652cf-9d6e-4b33-a6fc-f69ba422b855" providerId="AD" clId="Web-{E2ADA729-1A23-4092-A67B-C5908BBE2833}" dt="2024-03-04T06:08:40.969" v="365" actId="1076"/>
        <pc:sldMkLst>
          <pc:docMk/>
          <pc:sldMk cId="209251776" sldId="267"/>
        </pc:sldMkLst>
        <pc:spChg chg="mod">
          <ac:chgData name="ミヤケ　アユ" userId="S::6302665@school.city.osaka.jp::667652cf-9d6e-4b33-a6fc-f69ba422b855" providerId="AD" clId="Web-{E2ADA729-1A23-4092-A67B-C5908BBE2833}" dt="2024-03-04T06:08:40.969" v="365" actId="1076"/>
          <ac:spMkLst>
            <pc:docMk/>
            <pc:sldMk cId="209251776" sldId="267"/>
            <ac:spMk id="2" creationId="{F9F95B37-C9DF-A4B7-0ED3-7C0504E7004A}"/>
          </ac:spMkLst>
        </pc:spChg>
        <pc:spChg chg="mod">
          <ac:chgData name="ミヤケ　アユ" userId="S::6302665@school.city.osaka.jp::667652cf-9d6e-4b33-a6fc-f69ba422b855" providerId="AD" clId="Web-{E2ADA729-1A23-4092-A67B-C5908BBE2833}" dt="2024-03-04T06:04:31.635" v="315" actId="1076"/>
          <ac:spMkLst>
            <pc:docMk/>
            <pc:sldMk cId="209251776" sldId="267"/>
            <ac:spMk id="3" creationId="{C554E75D-AB0F-4D66-DF19-B5277A4AA277}"/>
          </ac:spMkLst>
        </pc:spChg>
        <pc:spChg chg="add mod">
          <ac:chgData name="ミヤケ　アユ" userId="S::6302665@school.city.osaka.jp::667652cf-9d6e-4b33-a6fc-f69ba422b855" providerId="AD" clId="Web-{E2ADA729-1A23-4092-A67B-C5908BBE2833}" dt="2024-03-04T06:04:26.307" v="314" actId="1076"/>
          <ac:spMkLst>
            <pc:docMk/>
            <pc:sldMk cId="209251776" sldId="267"/>
            <ac:spMk id="5" creationId="{72FEBF2D-5976-E421-EFD8-911AED7819CE}"/>
          </ac:spMkLst>
        </pc:spChg>
        <pc:spChg chg="add mod">
          <ac:chgData name="ミヤケ　アユ" userId="S::6302665@school.city.osaka.jp::667652cf-9d6e-4b33-a6fc-f69ba422b855" providerId="AD" clId="Web-{E2ADA729-1A23-4092-A67B-C5908BBE2833}" dt="2024-03-04T06:03:47.275" v="309" actId="1076"/>
          <ac:spMkLst>
            <pc:docMk/>
            <pc:sldMk cId="209251776" sldId="267"/>
            <ac:spMk id="6" creationId="{CF5E9BFA-AE5F-89C1-11DE-FEDB5F55EA57}"/>
          </ac:spMkLst>
        </pc:spChg>
        <pc:spChg chg="add del">
          <ac:chgData name="ミヤケ　アユ" userId="S::6302665@school.city.osaka.jp::667652cf-9d6e-4b33-a6fc-f69ba422b855" providerId="AD" clId="Web-{E2ADA729-1A23-4092-A67B-C5908BBE2833}" dt="2024-03-04T06:02:16.226" v="301"/>
          <ac:spMkLst>
            <pc:docMk/>
            <pc:sldMk cId="209251776" sldId="267"/>
            <ac:spMk id="7" creationId="{E1FF03A5-4871-DFC0-E657-59534EA2044E}"/>
          </ac:spMkLst>
        </pc:spChg>
        <pc:spChg chg="add del">
          <ac:chgData name="ミヤケ　アユ" userId="S::6302665@school.city.osaka.jp::667652cf-9d6e-4b33-a6fc-f69ba422b855" providerId="AD" clId="Web-{E2ADA729-1A23-4092-A67B-C5908BBE2833}" dt="2024-03-04T06:04:59.386" v="317"/>
          <ac:spMkLst>
            <pc:docMk/>
            <pc:sldMk cId="209251776" sldId="267"/>
            <ac:spMk id="8" creationId="{599B9A7E-0143-5B17-0439-0D197FDC2DAA}"/>
          </ac:spMkLst>
        </pc:spChg>
        <pc:spChg chg="add mod">
          <ac:chgData name="ミヤケ　アユ" userId="S::6302665@school.city.osaka.jp::667652cf-9d6e-4b33-a6fc-f69ba422b855" providerId="AD" clId="Web-{E2ADA729-1A23-4092-A67B-C5908BBE2833}" dt="2024-03-04T06:06:08.684" v="334" actId="14100"/>
          <ac:spMkLst>
            <pc:docMk/>
            <pc:sldMk cId="209251776" sldId="267"/>
            <ac:spMk id="9" creationId="{5C680874-0F9A-221D-8530-F44EC266BA57}"/>
          </ac:spMkLst>
        </pc:spChg>
      </pc:sldChg>
      <pc:sldChg chg="del">
        <pc:chgData name="ミヤケ　アユ" userId="S::6302665@school.city.osaka.jp::667652cf-9d6e-4b33-a6fc-f69ba422b855" providerId="AD" clId="Web-{E2ADA729-1A23-4092-A67B-C5908BBE2833}" dt="2024-03-04T05:27:48.772" v="1"/>
        <pc:sldMkLst>
          <pc:docMk/>
          <pc:sldMk cId="561246758" sldId="267"/>
        </pc:sldMkLst>
      </pc:sldChg>
      <pc:sldChg chg="modSp">
        <pc:chgData name="ミヤケ　アユ" userId="S::6302665@school.city.osaka.jp::667652cf-9d6e-4b33-a6fc-f69ba422b855" providerId="AD" clId="Web-{E2ADA729-1A23-4092-A67B-C5908BBE2833}" dt="2024-03-04T05:54:06.136" v="185" actId="20577"/>
        <pc:sldMkLst>
          <pc:docMk/>
          <pc:sldMk cId="3050759858" sldId="268"/>
        </pc:sldMkLst>
        <pc:spChg chg="mod">
          <ac:chgData name="ミヤケ　アユ" userId="S::6302665@school.city.osaka.jp::667652cf-9d6e-4b33-a6fc-f69ba422b855" providerId="AD" clId="Web-{E2ADA729-1A23-4092-A67B-C5908BBE2833}" dt="2024-03-04T05:54:06.136" v="185" actId="20577"/>
          <ac:spMkLst>
            <pc:docMk/>
            <pc:sldMk cId="3050759858" sldId="268"/>
            <ac:spMk id="2" creationId="{80E5458B-A64F-1266-B3C4-999F4D90EB0A}"/>
          </ac:spMkLst>
        </pc:spChg>
      </pc:sldChg>
      <pc:sldChg chg="modSp">
        <pc:chgData name="ミヤケ　アユ" userId="S::6302665@school.city.osaka.jp::667652cf-9d6e-4b33-a6fc-f69ba422b855" providerId="AD" clId="Web-{E2ADA729-1A23-4092-A67B-C5908BBE2833}" dt="2024-03-04T06:07:48.124" v="361" actId="20577"/>
        <pc:sldMkLst>
          <pc:docMk/>
          <pc:sldMk cId="2602976966" sldId="269"/>
        </pc:sldMkLst>
        <pc:spChg chg="mod">
          <ac:chgData name="ミヤケ　アユ" userId="S::6302665@school.city.osaka.jp::667652cf-9d6e-4b33-a6fc-f69ba422b855" providerId="AD" clId="Web-{E2ADA729-1A23-4092-A67B-C5908BBE2833}" dt="2024-03-04T06:07:48.124" v="361" actId="20577"/>
          <ac:spMkLst>
            <pc:docMk/>
            <pc:sldMk cId="2602976966" sldId="269"/>
            <ac:spMk id="3" creationId="{355C742A-980A-2DB8-D6CF-3A2A3DC444CA}"/>
          </ac:spMkLst>
        </pc:spChg>
      </pc:sldChg>
    </pc:docChg>
  </pc:docChgLst>
  <pc:docChgLst>
    <pc:chgData name="ミヤマ　ナオ" userId="S::9167452@school.city.osaka.jp::d20c19a5-ee8a-4c2e-876b-65d5c7615a40" providerId="AD" clId="Web-{B0003464-ADF5-49C8-8A64-C11A411D6AC3}"/>
    <pc:docChg chg="modSld">
      <pc:chgData name="ミヤマ　ナオ" userId="S::9167452@school.city.osaka.jp::d20c19a5-ee8a-4c2e-876b-65d5c7615a40" providerId="AD" clId="Web-{B0003464-ADF5-49C8-8A64-C11A411D6AC3}" dt="2024-03-04T06:15:58.494" v="20"/>
      <pc:docMkLst>
        <pc:docMk/>
      </pc:docMkLst>
      <pc:sldChg chg="modTransition">
        <pc:chgData name="ミヤマ　ナオ" userId="S::9167452@school.city.osaka.jp::d20c19a5-ee8a-4c2e-876b-65d5c7615a40" providerId="AD" clId="Web-{B0003464-ADF5-49C8-8A64-C11A411D6AC3}" dt="2024-03-04T06:14:11.305" v="17"/>
        <pc:sldMkLst>
          <pc:docMk/>
          <pc:sldMk cId="4038780139" sldId="256"/>
        </pc:sldMkLst>
      </pc:sldChg>
      <pc:sldChg chg="modSp addAnim delAnim">
        <pc:chgData name="ミヤマ　ナオ" userId="S::9167452@school.city.osaka.jp::d20c19a5-ee8a-4c2e-876b-65d5c7615a40" providerId="AD" clId="Web-{B0003464-ADF5-49C8-8A64-C11A411D6AC3}" dt="2024-03-04T06:15:47.822" v="19"/>
        <pc:sldMkLst>
          <pc:docMk/>
          <pc:sldMk cId="3202620115" sldId="258"/>
        </pc:sldMkLst>
        <pc:spChg chg="mod">
          <ac:chgData name="ミヤマ　ナオ" userId="S::9167452@school.city.osaka.jp::d20c19a5-ee8a-4c2e-876b-65d5c7615a40" providerId="AD" clId="Web-{B0003464-ADF5-49C8-8A64-C11A411D6AC3}" dt="2024-03-04T06:15:37.337" v="18" actId="20577"/>
          <ac:spMkLst>
            <pc:docMk/>
            <pc:sldMk cId="3202620115" sldId="258"/>
            <ac:spMk id="12" creationId="{1017CAD0-5AB9-43A1-99BB-B97979A258B5}"/>
          </ac:spMkLst>
        </pc:spChg>
      </pc:sldChg>
      <pc:sldChg chg="addAnim">
        <pc:chgData name="ミヤマ　ナオ" userId="S::9167452@school.city.osaka.jp::d20c19a5-ee8a-4c2e-876b-65d5c7615a40" providerId="AD" clId="Web-{B0003464-ADF5-49C8-8A64-C11A411D6AC3}" dt="2024-03-04T06:12:56.085" v="12"/>
        <pc:sldMkLst>
          <pc:docMk/>
          <pc:sldMk cId="1929567744" sldId="259"/>
        </pc:sldMkLst>
      </pc:sldChg>
      <pc:sldChg chg="addAnim">
        <pc:chgData name="ミヤマ　ナオ" userId="S::9167452@school.city.osaka.jp::d20c19a5-ee8a-4c2e-876b-65d5c7615a40" providerId="AD" clId="Web-{B0003464-ADF5-49C8-8A64-C11A411D6AC3}" dt="2024-03-04T06:13:35.898" v="15"/>
        <pc:sldMkLst>
          <pc:docMk/>
          <pc:sldMk cId="985961736" sldId="266"/>
        </pc:sldMkLst>
      </pc:sldChg>
      <pc:sldChg chg="addAnim">
        <pc:chgData name="ミヤマ　ナオ" userId="S::9167452@school.city.osaka.jp::d20c19a5-ee8a-4c2e-876b-65d5c7615a40" providerId="AD" clId="Web-{B0003464-ADF5-49C8-8A64-C11A411D6AC3}" dt="2024-03-04T06:13:20.335" v="14"/>
        <pc:sldMkLst>
          <pc:docMk/>
          <pc:sldMk cId="209251776" sldId="267"/>
        </pc:sldMkLst>
      </pc:sldChg>
      <pc:sldChg chg="addAnim delAnim">
        <pc:chgData name="ミヤマ　ナオ" userId="S::9167452@school.city.osaka.jp::d20c19a5-ee8a-4c2e-876b-65d5c7615a40" providerId="AD" clId="Web-{B0003464-ADF5-49C8-8A64-C11A411D6AC3}" dt="2024-03-04T06:15:58.494" v="20"/>
        <pc:sldMkLst>
          <pc:docMk/>
          <pc:sldMk cId="3050759858" sldId="268"/>
        </pc:sldMkLst>
      </pc:sldChg>
    </pc:docChg>
  </pc:docChgLst>
  <pc:docChgLst>
    <pc:chgData name="ミヤマ　ナオ" userId="S::9167452@school.city.osaka.jp::d20c19a5-ee8a-4c2e-876b-65d5c7615a40" providerId="AD" clId="Web-{BA51FA9A-F965-4FB0-8556-2206D3080242}"/>
    <pc:docChg chg="modSld">
      <pc:chgData name="ミヤマ　ナオ" userId="S::9167452@school.city.osaka.jp::d20c19a5-ee8a-4c2e-876b-65d5c7615a40" providerId="AD" clId="Web-{BA51FA9A-F965-4FB0-8556-2206D3080242}" dt="2024-03-04T06:11:08.100" v="6"/>
      <pc:docMkLst>
        <pc:docMk/>
      </pc:docMkLst>
      <pc:sldChg chg="addAnim delAnim">
        <pc:chgData name="ミヤマ　ナオ" userId="S::9167452@school.city.osaka.jp::d20c19a5-ee8a-4c2e-876b-65d5c7615a40" providerId="AD" clId="Web-{BA51FA9A-F965-4FB0-8556-2206D3080242}" dt="2024-03-04T06:11:08.100" v="6"/>
        <pc:sldMkLst>
          <pc:docMk/>
          <pc:sldMk cId="3202620115" sldId="258"/>
        </pc:sldMkLst>
      </pc:sldChg>
    </pc:docChg>
  </pc:docChgLst>
  <pc:docChgLst>
    <pc:chgData name="ミヤマ　ナオ" userId="S::9167452@school.city.osaka.jp::d20c19a5-ee8a-4c2e-876b-65d5c7615a40" providerId="AD" clId="Web-{A0E54D39-D097-45FF-B456-2437B1B47B90}"/>
    <pc:docChg chg="modSld">
      <pc:chgData name="ミヤマ　ナオ" userId="S::9167452@school.city.osaka.jp::d20c19a5-ee8a-4c2e-876b-65d5c7615a40" providerId="AD" clId="Web-{A0E54D39-D097-45FF-B456-2437B1B47B90}" dt="2024-03-05T01:36:39.829" v="140" actId="20577"/>
      <pc:docMkLst>
        <pc:docMk/>
      </pc:docMkLst>
      <pc:sldChg chg="modSp">
        <pc:chgData name="ミヤマ　ナオ" userId="S::9167452@school.city.osaka.jp::d20c19a5-ee8a-4c2e-876b-65d5c7615a40" providerId="AD" clId="Web-{A0E54D39-D097-45FF-B456-2437B1B47B90}" dt="2024-03-05T01:18:43.804" v="100" actId="20577"/>
        <pc:sldMkLst>
          <pc:docMk/>
          <pc:sldMk cId="4038780139" sldId="256"/>
        </pc:sldMkLst>
        <pc:spChg chg="mod">
          <ac:chgData name="ミヤマ　ナオ" userId="S::9167452@school.city.osaka.jp::d20c19a5-ee8a-4c2e-876b-65d5c7615a40" providerId="AD" clId="Web-{A0E54D39-D097-45FF-B456-2437B1B47B90}" dt="2024-03-05T01:18:43.804" v="100" actId="20577"/>
          <ac:spMkLst>
            <pc:docMk/>
            <pc:sldMk cId="4038780139" sldId="256"/>
            <ac:spMk id="3" creationId="{AB09A5B6-8DEA-4AFA-ABFC-0758D7AF313F}"/>
          </ac:spMkLst>
        </pc:spChg>
      </pc:sldChg>
      <pc:sldChg chg="modSp">
        <pc:chgData name="ミヤマ　ナオ" userId="S::9167452@school.city.osaka.jp::d20c19a5-ee8a-4c2e-876b-65d5c7615a40" providerId="AD" clId="Web-{A0E54D39-D097-45FF-B456-2437B1B47B90}" dt="2024-03-05T01:20:40.463" v="114" actId="20577"/>
        <pc:sldMkLst>
          <pc:docMk/>
          <pc:sldMk cId="1929567744" sldId="259"/>
        </pc:sldMkLst>
        <pc:spChg chg="mod">
          <ac:chgData name="ミヤマ　ナオ" userId="S::9167452@school.city.osaka.jp::d20c19a5-ee8a-4c2e-876b-65d5c7615a40" providerId="AD" clId="Web-{A0E54D39-D097-45FF-B456-2437B1B47B90}" dt="2024-03-05T01:20:29.510" v="113" actId="20577"/>
          <ac:spMkLst>
            <pc:docMk/>
            <pc:sldMk cId="1929567744" sldId="259"/>
            <ac:spMk id="2" creationId="{4ED07B34-9E5A-4B51-8673-023A99EC975A}"/>
          </ac:spMkLst>
        </pc:spChg>
        <pc:spChg chg="mod">
          <ac:chgData name="ミヤマ　ナオ" userId="S::9167452@school.city.osaka.jp::d20c19a5-ee8a-4c2e-876b-65d5c7615a40" providerId="AD" clId="Web-{A0E54D39-D097-45FF-B456-2437B1B47B90}" dt="2024-03-05T01:20:40.463" v="114" actId="20577"/>
          <ac:spMkLst>
            <pc:docMk/>
            <pc:sldMk cId="1929567744" sldId="259"/>
            <ac:spMk id="3" creationId="{9754FAD3-FEED-4A6D-ACB7-AA9AAC63A2E2}"/>
          </ac:spMkLst>
        </pc:spChg>
      </pc:sldChg>
      <pc:sldChg chg="modSp">
        <pc:chgData name="ミヤマ　ナオ" userId="S::9167452@school.city.osaka.jp::d20c19a5-ee8a-4c2e-876b-65d5c7615a40" providerId="AD" clId="Web-{A0E54D39-D097-45FF-B456-2437B1B47B90}" dt="2024-03-05T01:16:06.363" v="99" actId="20577"/>
        <pc:sldMkLst>
          <pc:docMk/>
          <pc:sldMk cId="985961736" sldId="266"/>
        </pc:sldMkLst>
        <pc:spChg chg="mod">
          <ac:chgData name="ミヤマ　ナオ" userId="S::9167452@school.city.osaka.jp::d20c19a5-ee8a-4c2e-876b-65d5c7615a40" providerId="AD" clId="Web-{A0E54D39-D097-45FF-B456-2437B1B47B90}" dt="2024-03-05T01:00:34.388" v="3" actId="20577"/>
          <ac:spMkLst>
            <pc:docMk/>
            <pc:sldMk cId="985961736" sldId="266"/>
            <ac:spMk id="2" creationId="{60D119CC-9635-024D-E15E-F2D469B0794F}"/>
          </ac:spMkLst>
        </pc:spChg>
        <pc:spChg chg="mod">
          <ac:chgData name="ミヤマ　ナオ" userId="S::9167452@school.city.osaka.jp::d20c19a5-ee8a-4c2e-876b-65d5c7615a40" providerId="AD" clId="Web-{A0E54D39-D097-45FF-B456-2437B1B47B90}" dt="2024-03-05T01:16:06.363" v="99" actId="20577"/>
          <ac:spMkLst>
            <pc:docMk/>
            <pc:sldMk cId="985961736" sldId="266"/>
            <ac:spMk id="3" creationId="{3ED48733-8A89-51B6-7626-23A7D631086D}"/>
          </ac:spMkLst>
        </pc:spChg>
        <pc:spChg chg="mod">
          <ac:chgData name="ミヤマ　ナオ" userId="S::9167452@school.city.osaka.jp::d20c19a5-ee8a-4c2e-876b-65d5c7615a40" providerId="AD" clId="Web-{A0E54D39-D097-45FF-B456-2437B1B47B90}" dt="2024-03-05T01:09:13.603" v="67" actId="1076"/>
          <ac:spMkLst>
            <pc:docMk/>
            <pc:sldMk cId="985961736" sldId="266"/>
            <ac:spMk id="4" creationId="{A69EEBCE-B508-5AE4-B1CF-293EF3D6C863}"/>
          </ac:spMkLst>
        </pc:spChg>
      </pc:sldChg>
      <pc:sldChg chg="addSp modSp addAnim delAnim">
        <pc:chgData name="ミヤマ　ナオ" userId="S::9167452@school.city.osaka.jp::d20c19a5-ee8a-4c2e-876b-65d5c7615a40" providerId="AD" clId="Web-{A0E54D39-D097-45FF-B456-2437B1B47B90}" dt="2024-03-05T01:26:54.784" v="125" actId="20577"/>
        <pc:sldMkLst>
          <pc:docMk/>
          <pc:sldMk cId="209251776" sldId="267"/>
        </pc:sldMkLst>
        <pc:spChg chg="mod">
          <ac:chgData name="ミヤマ　ナオ" userId="S::9167452@school.city.osaka.jp::d20c19a5-ee8a-4c2e-876b-65d5c7615a40" providerId="AD" clId="Web-{A0E54D39-D097-45FF-B456-2437B1B47B90}" dt="2024-03-05T01:13:54.032" v="88" actId="20577"/>
          <ac:spMkLst>
            <pc:docMk/>
            <pc:sldMk cId="209251776" sldId="267"/>
            <ac:spMk id="2" creationId="{F9F95B37-C9DF-A4B7-0ED3-7C0504E7004A}"/>
          </ac:spMkLst>
        </pc:spChg>
        <pc:spChg chg="mod">
          <ac:chgData name="ミヤマ　ナオ" userId="S::9167452@school.city.osaka.jp::d20c19a5-ee8a-4c2e-876b-65d5c7615a40" providerId="AD" clId="Web-{A0E54D39-D097-45FF-B456-2437B1B47B90}" dt="2024-03-05T01:22:50.482" v="119"/>
          <ac:spMkLst>
            <pc:docMk/>
            <pc:sldMk cId="209251776" sldId="267"/>
            <ac:spMk id="5" creationId="{72FEBF2D-5976-E421-EFD8-911AED7819CE}"/>
          </ac:spMkLst>
        </pc:spChg>
        <pc:spChg chg="mod">
          <ac:chgData name="ミヤマ　ナオ" userId="S::9167452@school.city.osaka.jp::d20c19a5-ee8a-4c2e-876b-65d5c7615a40" providerId="AD" clId="Web-{A0E54D39-D097-45FF-B456-2437B1B47B90}" dt="2024-03-05T01:26:54.784" v="125" actId="20577"/>
          <ac:spMkLst>
            <pc:docMk/>
            <pc:sldMk cId="209251776" sldId="267"/>
            <ac:spMk id="6" creationId="{CF5E9BFA-AE5F-89C1-11DE-FEDB5F55EA57}"/>
          </ac:spMkLst>
        </pc:spChg>
        <pc:spChg chg="mod">
          <ac:chgData name="ミヤマ　ナオ" userId="S::9167452@school.city.osaka.jp::d20c19a5-ee8a-4c2e-876b-65d5c7615a40" providerId="AD" clId="Web-{A0E54D39-D097-45FF-B456-2437B1B47B90}" dt="2024-03-05T01:11:32.528" v="72" actId="20577"/>
          <ac:spMkLst>
            <pc:docMk/>
            <pc:sldMk cId="209251776" sldId="267"/>
            <ac:spMk id="9" creationId="{5C680874-0F9A-221D-8530-F44EC266BA57}"/>
          </ac:spMkLst>
        </pc:spChg>
        <pc:picChg chg="add mod">
          <ac:chgData name="ミヤマ　ナオ" userId="S::9167452@school.city.osaka.jp::d20c19a5-ee8a-4c2e-876b-65d5c7615a40" providerId="AD" clId="Web-{A0E54D39-D097-45FF-B456-2437B1B47B90}" dt="2024-03-05T01:13:25.484" v="85" actId="1076"/>
          <ac:picMkLst>
            <pc:docMk/>
            <pc:sldMk cId="209251776" sldId="267"/>
            <ac:picMk id="4" creationId="{89F61AC6-125D-0039-2E90-44F4C7BB8DE6}"/>
          </ac:picMkLst>
        </pc:picChg>
      </pc:sldChg>
      <pc:sldChg chg="addSp modSp">
        <pc:chgData name="ミヤマ　ナオ" userId="S::9167452@school.city.osaka.jp::d20c19a5-ee8a-4c2e-876b-65d5c7615a40" providerId="AD" clId="Web-{A0E54D39-D097-45FF-B456-2437B1B47B90}" dt="2024-03-05T01:36:39.829" v="140" actId="20577"/>
        <pc:sldMkLst>
          <pc:docMk/>
          <pc:sldMk cId="3050759858" sldId="268"/>
        </pc:sldMkLst>
        <pc:spChg chg="mod">
          <ac:chgData name="ミヤマ　ナオ" userId="S::9167452@school.city.osaka.jp::d20c19a5-ee8a-4c2e-876b-65d5c7615a40" providerId="AD" clId="Web-{A0E54D39-D097-45FF-B456-2437B1B47B90}" dt="2024-03-05T01:36:39.829" v="140" actId="20577"/>
          <ac:spMkLst>
            <pc:docMk/>
            <pc:sldMk cId="3050759858" sldId="268"/>
            <ac:spMk id="3" creationId="{846C6E07-A247-E70E-B06E-85827AB9619D}"/>
          </ac:spMkLst>
        </pc:spChg>
        <pc:spChg chg="add mod">
          <ac:chgData name="ミヤマ　ナオ" userId="S::9167452@school.city.osaka.jp::d20c19a5-ee8a-4c2e-876b-65d5c7615a40" providerId="AD" clId="Web-{A0E54D39-D097-45FF-B456-2437B1B47B90}" dt="2024-03-05T01:20:03.415" v="112"/>
          <ac:spMkLst>
            <pc:docMk/>
            <pc:sldMk cId="3050759858" sldId="268"/>
            <ac:spMk id="4" creationId="{CF828F1D-584B-B677-A75B-D6056F1DF312}"/>
          </ac:spMkLst>
        </pc:spChg>
      </pc:sldChg>
      <pc:sldChg chg="modSp">
        <pc:chgData name="ミヤマ　ナオ" userId="S::9167452@school.city.osaka.jp::d20c19a5-ee8a-4c2e-876b-65d5c7615a40" providerId="AD" clId="Web-{A0E54D39-D097-45FF-B456-2437B1B47B90}" dt="2024-03-05T01:15:03.033" v="91" actId="20577"/>
        <pc:sldMkLst>
          <pc:docMk/>
          <pc:sldMk cId="2602976966" sldId="269"/>
        </pc:sldMkLst>
        <pc:spChg chg="mod">
          <ac:chgData name="ミヤマ　ナオ" userId="S::9167452@school.city.osaka.jp::d20c19a5-ee8a-4c2e-876b-65d5c7615a40" providerId="AD" clId="Web-{A0E54D39-D097-45FF-B456-2437B1B47B90}" dt="2024-03-05T01:15:03.033" v="91" actId="20577"/>
          <ac:spMkLst>
            <pc:docMk/>
            <pc:sldMk cId="2602976966" sldId="269"/>
            <ac:spMk id="2" creationId="{080B1017-2DE2-AC5D-A581-22B8055BC299}"/>
          </ac:spMkLst>
        </pc:spChg>
      </pc:sldChg>
    </pc:docChg>
  </pc:docChgLst>
  <pc:docChgLst>
    <pc:chgData name="ミヤマ　ナオ" userId="S::9167452@school.city.osaka.jp::d20c19a5-ee8a-4c2e-876b-65d5c7615a40" providerId="AD" clId="Web-{248F1DD3-385A-4053-A379-6C40E250828E}"/>
    <pc:docChg chg="modSld">
      <pc:chgData name="ミヤマ　ナオ" userId="S::9167452@school.city.osaka.jp::d20c19a5-ee8a-4c2e-876b-65d5c7615a40" providerId="AD" clId="Web-{248F1DD3-385A-4053-A379-6C40E250828E}" dt="2024-03-12T03:27:56.846" v="7" actId="20577"/>
      <pc:docMkLst>
        <pc:docMk/>
      </pc:docMkLst>
      <pc:sldChg chg="modSp">
        <pc:chgData name="ミヤマ　ナオ" userId="S::9167452@school.city.osaka.jp::d20c19a5-ee8a-4c2e-876b-65d5c7615a40" providerId="AD" clId="Web-{248F1DD3-385A-4053-A379-6C40E250828E}" dt="2024-03-12T03:27:56.846" v="7" actId="20577"/>
        <pc:sldMkLst>
          <pc:docMk/>
          <pc:sldMk cId="4038780139" sldId="256"/>
        </pc:sldMkLst>
        <pc:spChg chg="mod">
          <ac:chgData name="ミヤマ　ナオ" userId="S::9167452@school.city.osaka.jp::d20c19a5-ee8a-4c2e-876b-65d5c7615a40" providerId="AD" clId="Web-{248F1DD3-385A-4053-A379-6C40E250828E}" dt="2024-03-12T03:27:20.142" v="5" actId="1076"/>
          <ac:spMkLst>
            <pc:docMk/>
            <pc:sldMk cId="4038780139" sldId="256"/>
            <ac:spMk id="2" creationId="{2E26F006-A262-47FB-ADC9-9B4E9A7BAF0D}"/>
          </ac:spMkLst>
        </pc:spChg>
        <pc:spChg chg="mod">
          <ac:chgData name="ミヤマ　ナオ" userId="S::9167452@school.city.osaka.jp::d20c19a5-ee8a-4c2e-876b-65d5c7615a40" providerId="AD" clId="Web-{248F1DD3-385A-4053-A379-6C40E250828E}" dt="2024-03-12T03:27:56.846" v="7" actId="20577"/>
          <ac:spMkLst>
            <pc:docMk/>
            <pc:sldMk cId="4038780139" sldId="256"/>
            <ac:spMk id="3" creationId="{AB09A5B6-8DEA-4AFA-ABFC-0758D7AF313F}"/>
          </ac:spMkLst>
        </pc:spChg>
      </pc:sldChg>
    </pc:docChg>
  </pc:docChgLst>
  <pc:docChgLst>
    <pc:chgData name="イノウエ　マコト" userId="S::8606181@school.city.osaka.jp::a1ac5cf0-da1e-4e0e-b2ef-849d202e5936" providerId="AD" clId="Web-{CA5ADEA4-1984-423E-AB4C-18C345593899}"/>
    <pc:docChg chg="modSld">
      <pc:chgData name="イノウエ　マコト" userId="S::8606181@school.city.osaka.jp::a1ac5cf0-da1e-4e0e-b2ef-849d202e5936" providerId="AD" clId="Web-{CA5ADEA4-1984-423E-AB4C-18C345593899}" dt="2024-03-06T04:45:01.013" v="2" actId="1076"/>
      <pc:docMkLst>
        <pc:docMk/>
      </pc:docMkLst>
      <pc:sldChg chg="modSp">
        <pc:chgData name="イノウエ　マコト" userId="S::8606181@school.city.osaka.jp::a1ac5cf0-da1e-4e0e-b2ef-849d202e5936" providerId="AD" clId="Web-{CA5ADEA4-1984-423E-AB4C-18C345593899}" dt="2024-03-06T04:45:01.013" v="2" actId="1076"/>
        <pc:sldMkLst>
          <pc:docMk/>
          <pc:sldMk cId="4038780139" sldId="256"/>
        </pc:sldMkLst>
        <pc:picChg chg="mod">
          <ac:chgData name="イノウエ　マコト" userId="S::8606181@school.city.osaka.jp::a1ac5cf0-da1e-4e0e-b2ef-849d202e5936" providerId="AD" clId="Web-{CA5ADEA4-1984-423E-AB4C-18C345593899}" dt="2024-03-06T04:45:01.013" v="2" actId="1076"/>
          <ac:picMkLst>
            <pc:docMk/>
            <pc:sldMk cId="4038780139" sldId="256"/>
            <ac:picMk id="5" creationId="{D1C0BD1F-0816-8E2A-E171-7E4C75E597C3}"/>
          </ac:picMkLst>
        </pc:picChg>
      </pc:sldChg>
    </pc:docChg>
  </pc:docChgLst>
  <pc:docChgLst>
    <pc:chgData name="カタオカ　ユズハ" userId="S::8887023@school.city.osaka.jp::8a171357-357d-4fb4-8ddf-df953a0cdf58" providerId="AD" clId="Web-{DA3C9C6C-186A-467E-B891-4548AFA05D4F}"/>
    <pc:docChg chg="addSld delSld modSld">
      <pc:chgData name="カタオカ　ユズハ" userId="S::8887023@school.city.osaka.jp::8a171357-357d-4fb4-8ddf-df953a0cdf58" providerId="AD" clId="Web-{DA3C9C6C-186A-467E-B891-4548AFA05D4F}" dt="2024-03-05T01:40:49.967" v="263" actId="20577"/>
      <pc:docMkLst>
        <pc:docMk/>
      </pc:docMkLst>
      <pc:sldChg chg="modSp">
        <pc:chgData name="カタオカ　ユズハ" userId="S::8887023@school.city.osaka.jp::8a171357-357d-4fb4-8ddf-df953a0cdf58" providerId="AD" clId="Web-{DA3C9C6C-186A-467E-B891-4548AFA05D4F}" dt="2024-03-05T01:30:26.315" v="60" actId="20577"/>
        <pc:sldMkLst>
          <pc:docMk/>
          <pc:sldMk cId="408514548" sldId="265"/>
        </pc:sldMkLst>
        <pc:spChg chg="mod">
          <ac:chgData name="カタオカ　ユズハ" userId="S::8887023@school.city.osaka.jp::8a171357-357d-4fb4-8ddf-df953a0cdf58" providerId="AD" clId="Web-{DA3C9C6C-186A-467E-B891-4548AFA05D4F}" dt="2024-03-05T01:30:26.315" v="60" actId="20577"/>
          <ac:spMkLst>
            <pc:docMk/>
            <pc:sldMk cId="408514548" sldId="265"/>
            <ac:spMk id="3" creationId="{E99459B4-CF6B-6C1A-9838-BCCE477BCE8C}"/>
          </ac:spMkLst>
        </pc:spChg>
      </pc:sldChg>
      <pc:sldChg chg="modSp">
        <pc:chgData name="カタオカ　ユズハ" userId="S::8887023@school.city.osaka.jp::8a171357-357d-4fb4-8ddf-df953a0cdf58" providerId="AD" clId="Web-{DA3C9C6C-186A-467E-B891-4548AFA05D4F}" dt="2024-03-05T01:40:49.967" v="263" actId="20577"/>
        <pc:sldMkLst>
          <pc:docMk/>
          <pc:sldMk cId="2602976966" sldId="269"/>
        </pc:sldMkLst>
        <pc:spChg chg="mod">
          <ac:chgData name="カタオカ　ユズハ" userId="S::8887023@school.city.osaka.jp::8a171357-357d-4fb4-8ddf-df953a0cdf58" providerId="AD" clId="Web-{DA3C9C6C-186A-467E-B891-4548AFA05D4F}" dt="2024-03-05T01:40:49.967" v="263" actId="20577"/>
          <ac:spMkLst>
            <pc:docMk/>
            <pc:sldMk cId="2602976966" sldId="269"/>
            <ac:spMk id="3" creationId="{355C742A-980A-2DB8-D6CF-3A2A3DC444CA}"/>
          </ac:spMkLst>
        </pc:spChg>
      </pc:sldChg>
      <pc:sldChg chg="new del">
        <pc:chgData name="カタオカ　ユズハ" userId="S::8887023@school.city.osaka.jp::8a171357-357d-4fb4-8ddf-df953a0cdf58" providerId="AD" clId="Web-{DA3C9C6C-186A-467E-B891-4548AFA05D4F}" dt="2024-03-05T01:23:54.135" v="34"/>
        <pc:sldMkLst>
          <pc:docMk/>
          <pc:sldMk cId="1923921752" sldId="270"/>
        </pc:sldMkLst>
      </pc:sldChg>
    </pc:docChg>
  </pc:docChgLst>
  <pc:docChgLst>
    <pc:chgData name="カタオカ　ユズハ" userId="S::8887023@school.city.osaka.jp::8a171357-357d-4fb4-8ddf-df953a0cdf58" providerId="AD" clId="Web-{B40F5ECF-C0B3-4F66-993E-1DB7EF1448E4}"/>
    <pc:docChg chg="modSld">
      <pc:chgData name="カタオカ　ユズハ" userId="S::8887023@school.city.osaka.jp::8a171357-357d-4fb4-8ddf-df953a0cdf58" providerId="AD" clId="Web-{B40F5ECF-C0B3-4F66-993E-1DB7EF1448E4}" dt="2024-03-04T05:46:49.692" v="50"/>
      <pc:docMkLst>
        <pc:docMk/>
      </pc:docMkLst>
      <pc:sldChg chg="modSp">
        <pc:chgData name="カタオカ　ユズハ" userId="S::8887023@school.city.osaka.jp::8a171357-357d-4fb4-8ddf-df953a0cdf58" providerId="AD" clId="Web-{B40F5ECF-C0B3-4F66-993E-1DB7EF1448E4}" dt="2024-03-04T05:40:51.289" v="20" actId="20577"/>
        <pc:sldMkLst>
          <pc:docMk/>
          <pc:sldMk cId="1929567744" sldId="259"/>
        </pc:sldMkLst>
        <pc:spChg chg="mod">
          <ac:chgData name="カタオカ　ユズハ" userId="S::8887023@school.city.osaka.jp::8a171357-357d-4fb4-8ddf-df953a0cdf58" providerId="AD" clId="Web-{B40F5ECF-C0B3-4F66-993E-1DB7EF1448E4}" dt="2024-03-04T05:40:51.289" v="20" actId="20577"/>
          <ac:spMkLst>
            <pc:docMk/>
            <pc:sldMk cId="1929567744" sldId="259"/>
            <ac:spMk id="3" creationId="{9754FAD3-FEED-4A6D-ACB7-AA9AAC63A2E2}"/>
          </ac:spMkLst>
        </pc:spChg>
      </pc:sldChg>
      <pc:sldChg chg="addSp delSp modSp mod setBg setClrOvrMap">
        <pc:chgData name="カタオカ　ユズハ" userId="S::8887023@school.city.osaka.jp::8a171357-357d-4fb4-8ddf-df953a0cdf58" providerId="AD" clId="Web-{B40F5ECF-C0B3-4F66-993E-1DB7EF1448E4}" dt="2024-03-04T05:46:49.692" v="50"/>
        <pc:sldMkLst>
          <pc:docMk/>
          <pc:sldMk cId="1644795421" sldId="260"/>
        </pc:sldMkLst>
        <pc:spChg chg="mod">
          <ac:chgData name="カタオカ　ユズハ" userId="S::8887023@school.city.osaka.jp::8a171357-357d-4fb4-8ddf-df953a0cdf58" providerId="AD" clId="Web-{B40F5ECF-C0B3-4F66-993E-1DB7EF1448E4}" dt="2024-03-04T05:46:49.692" v="50"/>
          <ac:spMkLst>
            <pc:docMk/>
            <pc:sldMk cId="1644795421" sldId="260"/>
            <ac:spMk id="2" creationId="{AFFF1FEA-CF77-AE3B-DD30-B705F7D137AF}"/>
          </ac:spMkLst>
        </pc:spChg>
        <pc:spChg chg="mod">
          <ac:chgData name="カタオカ　ユズハ" userId="S::8887023@school.city.osaka.jp::8a171357-357d-4fb4-8ddf-df953a0cdf58" providerId="AD" clId="Web-{B40F5ECF-C0B3-4F66-993E-1DB7EF1448E4}" dt="2024-03-04T05:46:49.692" v="50"/>
          <ac:spMkLst>
            <pc:docMk/>
            <pc:sldMk cId="1644795421" sldId="260"/>
            <ac:spMk id="3" creationId="{2370FD8D-15BD-A88F-9A26-A189F4ACF0E3}"/>
          </ac:spMkLst>
        </pc:spChg>
        <pc:spChg chg="mod">
          <ac:chgData name="カタオカ　ユズハ" userId="S::8887023@school.city.osaka.jp::8a171357-357d-4fb4-8ddf-df953a0cdf58" providerId="AD" clId="Web-{B40F5ECF-C0B3-4F66-993E-1DB7EF1448E4}" dt="2024-03-04T05:46:49.692" v="50"/>
          <ac:spMkLst>
            <pc:docMk/>
            <pc:sldMk cId="1644795421" sldId="260"/>
            <ac:spMk id="4" creationId="{F26F81D5-9037-AA16-FAEE-C7D54E64CF02}"/>
          </ac:spMkLst>
        </pc:spChg>
        <pc:spChg chg="add del">
          <ac:chgData name="カタオカ　ユズハ" userId="S::8887023@school.city.osaka.jp::8a171357-357d-4fb4-8ddf-df953a0cdf58" providerId="AD" clId="Web-{B40F5ECF-C0B3-4F66-993E-1DB7EF1448E4}" dt="2024-03-04T05:46:49.692" v="50"/>
          <ac:spMkLst>
            <pc:docMk/>
            <pc:sldMk cId="1644795421" sldId="260"/>
            <ac:spMk id="9" creationId="{B36F400F-DF28-43BC-8D8E-4929793B392A}"/>
          </ac:spMkLst>
        </pc:spChg>
        <pc:spChg chg="add del">
          <ac:chgData name="カタオカ　ユズハ" userId="S::8887023@school.city.osaka.jp::8a171357-357d-4fb4-8ddf-df953a0cdf58" providerId="AD" clId="Web-{B40F5ECF-C0B3-4F66-993E-1DB7EF1448E4}" dt="2024-03-04T05:46:26.114" v="35"/>
          <ac:spMkLst>
            <pc:docMk/>
            <pc:sldMk cId="1644795421" sldId="260"/>
            <ac:spMk id="14" creationId="{4C608BEB-860E-4094-8511-78603564A75E}"/>
          </ac:spMkLst>
        </pc:spChg>
        <pc:spChg chg="add del">
          <ac:chgData name="カタオカ　ユズハ" userId="S::8887023@school.city.osaka.jp::8a171357-357d-4fb4-8ddf-df953a0cdf58" providerId="AD" clId="Web-{B40F5ECF-C0B3-4F66-993E-1DB7EF1448E4}" dt="2024-03-04T05:46:28.707" v="37"/>
          <ac:spMkLst>
            <pc:docMk/>
            <pc:sldMk cId="1644795421" sldId="260"/>
            <ac:spMk id="18" creationId="{4FFBEE45-F140-49D5-85EA-C78C24340B23}"/>
          </ac:spMkLst>
        </pc:spChg>
        <pc:spChg chg="add del">
          <ac:chgData name="カタオカ　ユズハ" userId="S::8887023@school.city.osaka.jp::8a171357-357d-4fb4-8ddf-df953a0cdf58" providerId="AD" clId="Web-{B40F5ECF-C0B3-4F66-993E-1DB7EF1448E4}" dt="2024-03-04T05:46:31.582" v="39"/>
          <ac:spMkLst>
            <pc:docMk/>
            <pc:sldMk cId="1644795421" sldId="260"/>
            <ac:spMk id="20" creationId="{21739CA5-F0F5-48E1-8E8C-F24B71827E46}"/>
          </ac:spMkLst>
        </pc:spChg>
        <pc:spChg chg="add del">
          <ac:chgData name="カタオカ　ユズハ" userId="S::8887023@school.city.osaka.jp::8a171357-357d-4fb4-8ddf-df953a0cdf58" providerId="AD" clId="Web-{B40F5ECF-C0B3-4F66-993E-1DB7EF1448E4}" dt="2024-03-04T05:46:31.582" v="39"/>
          <ac:spMkLst>
            <pc:docMk/>
            <pc:sldMk cId="1644795421" sldId="260"/>
            <ac:spMk id="21" creationId="{3EAD2937-F230-41D4-B9C5-975B129BFC20}"/>
          </ac:spMkLst>
        </pc:spChg>
        <pc:spChg chg="add del">
          <ac:chgData name="カタオカ　ユズハ" userId="S::8887023@school.city.osaka.jp::8a171357-357d-4fb4-8ddf-df953a0cdf58" providerId="AD" clId="Web-{B40F5ECF-C0B3-4F66-993E-1DB7EF1448E4}" dt="2024-03-04T05:46:31.582" v="39"/>
          <ac:spMkLst>
            <pc:docMk/>
            <pc:sldMk cId="1644795421" sldId="260"/>
            <ac:spMk id="22" creationId="{CCD444A3-C338-4886-B7F1-4BA2AF46EB64}"/>
          </ac:spMkLst>
        </pc:spChg>
        <pc:spChg chg="add del">
          <ac:chgData name="カタオカ　ユズハ" userId="S::8887023@school.city.osaka.jp::8a171357-357d-4fb4-8ddf-df953a0cdf58" providerId="AD" clId="Web-{B40F5ECF-C0B3-4F66-993E-1DB7EF1448E4}" dt="2024-03-04T05:46:35.020" v="41"/>
          <ac:spMkLst>
            <pc:docMk/>
            <pc:sldMk cId="1644795421" sldId="260"/>
            <ac:spMk id="24" creationId="{E35A04CF-97D4-4FF7-B359-C546B1F62E54}"/>
          </ac:spMkLst>
        </pc:spChg>
        <pc:spChg chg="add del">
          <ac:chgData name="カタオカ　ユズハ" userId="S::8887023@school.city.osaka.jp::8a171357-357d-4fb4-8ddf-df953a0cdf58" providerId="AD" clId="Web-{B40F5ECF-C0B3-4F66-993E-1DB7EF1448E4}" dt="2024-03-04T05:46:35.020" v="41"/>
          <ac:spMkLst>
            <pc:docMk/>
            <pc:sldMk cId="1644795421" sldId="260"/>
            <ac:spMk id="25" creationId="{1DE7243B-5109-444B-8FAF-7437C66BC0E9}"/>
          </ac:spMkLst>
        </pc:spChg>
        <pc:spChg chg="add del">
          <ac:chgData name="カタオカ　ユズハ" userId="S::8887023@school.city.osaka.jp::8a171357-357d-4fb4-8ddf-df953a0cdf58" providerId="AD" clId="Web-{B40F5ECF-C0B3-4F66-993E-1DB7EF1448E4}" dt="2024-03-04T05:46:35.020" v="41"/>
          <ac:spMkLst>
            <pc:docMk/>
            <pc:sldMk cId="1644795421" sldId="260"/>
            <ac:spMk id="26" creationId="{4C5D6221-DA7B-4611-AA26-7D8E349FDE96}"/>
          </ac:spMkLst>
        </pc:spChg>
        <pc:spChg chg="add del">
          <ac:chgData name="カタオカ　ユズハ" userId="S::8887023@school.city.osaka.jp::8a171357-357d-4fb4-8ddf-df953a0cdf58" providerId="AD" clId="Web-{B40F5ECF-C0B3-4F66-993E-1DB7EF1448E4}" dt="2024-03-04T05:46:38.629" v="43"/>
          <ac:spMkLst>
            <pc:docMk/>
            <pc:sldMk cId="1644795421" sldId="260"/>
            <ac:spMk id="28" creationId="{428D436F-9ACD-4C92-AFC8-C934C527A6A4}"/>
          </ac:spMkLst>
        </pc:spChg>
        <pc:spChg chg="add del">
          <ac:chgData name="カタオカ　ユズハ" userId="S::8887023@school.city.osaka.jp::8a171357-357d-4fb4-8ddf-df953a0cdf58" providerId="AD" clId="Web-{B40F5ECF-C0B3-4F66-993E-1DB7EF1448E4}" dt="2024-03-04T05:46:38.629" v="43"/>
          <ac:spMkLst>
            <pc:docMk/>
            <pc:sldMk cId="1644795421" sldId="260"/>
            <ac:spMk id="29" creationId="{090538E0-A884-4E60-A6AB-77D830E2FCED}"/>
          </ac:spMkLst>
        </pc:spChg>
        <pc:spChg chg="add del">
          <ac:chgData name="カタオカ　ユズハ" userId="S::8887023@school.city.osaka.jp::8a171357-357d-4fb4-8ddf-df953a0cdf58" providerId="AD" clId="Web-{B40F5ECF-C0B3-4F66-993E-1DB7EF1448E4}" dt="2024-03-04T05:46:38.629" v="43"/>
          <ac:spMkLst>
            <pc:docMk/>
            <pc:sldMk cId="1644795421" sldId="260"/>
            <ac:spMk id="30" creationId="{DB0D7DD0-1C67-4D4C-9E06-678233DB8468}"/>
          </ac:spMkLst>
        </pc:spChg>
        <pc:spChg chg="add del">
          <ac:chgData name="カタオカ　ユズハ" userId="S::8887023@school.city.osaka.jp::8a171357-357d-4fb4-8ddf-df953a0cdf58" providerId="AD" clId="Web-{B40F5ECF-C0B3-4F66-993E-1DB7EF1448E4}" dt="2024-03-04T05:46:41.754" v="45"/>
          <ac:spMkLst>
            <pc:docMk/>
            <pc:sldMk cId="1644795421" sldId="260"/>
            <ac:spMk id="32" creationId="{1E214AA7-F028-4A0D-8698-61AEC754D1BC}"/>
          </ac:spMkLst>
        </pc:spChg>
        <pc:spChg chg="add del">
          <ac:chgData name="カタオカ　ユズハ" userId="S::8887023@school.city.osaka.jp::8a171357-357d-4fb4-8ddf-df953a0cdf58" providerId="AD" clId="Web-{B40F5ECF-C0B3-4F66-993E-1DB7EF1448E4}" dt="2024-03-04T05:46:47.114" v="47"/>
          <ac:spMkLst>
            <pc:docMk/>
            <pc:sldMk cId="1644795421" sldId="260"/>
            <ac:spMk id="35" creationId="{2A6B319F-86FE-4754-878E-06F0804D882B}"/>
          </ac:spMkLst>
        </pc:spChg>
        <pc:spChg chg="add del">
          <ac:chgData name="カタオカ　ユズハ" userId="S::8887023@school.city.osaka.jp::8a171357-357d-4fb4-8ddf-df953a0cdf58" providerId="AD" clId="Web-{B40F5ECF-C0B3-4F66-993E-1DB7EF1448E4}" dt="2024-03-04T05:46:47.114" v="47"/>
          <ac:spMkLst>
            <pc:docMk/>
            <pc:sldMk cId="1644795421" sldId="260"/>
            <ac:spMk id="36" creationId="{DCF7D1B5-3477-499F-ACC5-2C8B07F4EDB3}"/>
          </ac:spMkLst>
        </pc:spChg>
        <pc:spChg chg="add del">
          <ac:chgData name="カタオカ　ユズハ" userId="S::8887023@school.city.osaka.jp::8a171357-357d-4fb4-8ddf-df953a0cdf58" providerId="AD" clId="Web-{B40F5ECF-C0B3-4F66-993E-1DB7EF1448E4}" dt="2024-03-04T05:46:49.676" v="49"/>
          <ac:spMkLst>
            <pc:docMk/>
            <pc:sldMk cId="1644795421" sldId="260"/>
            <ac:spMk id="38" creationId="{9F7D788E-2C1B-4EF4-8719-12613771FF98}"/>
          </ac:spMkLst>
        </pc:spChg>
        <pc:spChg chg="add del">
          <ac:chgData name="カタオカ　ユズハ" userId="S::8887023@school.city.osaka.jp::8a171357-357d-4fb4-8ddf-df953a0cdf58" providerId="AD" clId="Web-{B40F5ECF-C0B3-4F66-993E-1DB7EF1448E4}" dt="2024-03-04T05:46:49.676" v="49"/>
          <ac:spMkLst>
            <pc:docMk/>
            <pc:sldMk cId="1644795421" sldId="260"/>
            <ac:spMk id="39" creationId="{7C54E824-C0F4-480B-BC88-689F50C45FBD}"/>
          </ac:spMkLst>
        </pc:spChg>
        <pc:spChg chg="add del">
          <ac:chgData name="カタオカ　ユズハ" userId="S::8887023@school.city.osaka.jp::8a171357-357d-4fb4-8ddf-df953a0cdf58" providerId="AD" clId="Web-{B40F5ECF-C0B3-4F66-993E-1DB7EF1448E4}" dt="2024-03-04T05:46:49.676" v="49"/>
          <ac:spMkLst>
            <pc:docMk/>
            <pc:sldMk cId="1644795421" sldId="260"/>
            <ac:spMk id="40" creationId="{58DEA6A1-FC5C-4E6E-BBBF-7E472949B394}"/>
          </ac:spMkLst>
        </pc:spChg>
        <pc:spChg chg="add del">
          <ac:chgData name="カタオカ　ユズハ" userId="S::8887023@school.city.osaka.jp::8a171357-357d-4fb4-8ddf-df953a0cdf58" providerId="AD" clId="Web-{B40F5ECF-C0B3-4F66-993E-1DB7EF1448E4}" dt="2024-03-04T05:46:49.676" v="49"/>
          <ac:spMkLst>
            <pc:docMk/>
            <pc:sldMk cId="1644795421" sldId="260"/>
            <ac:spMk id="41" creationId="{96AAAC3B-1954-46B7-BBAC-27DFF5B5295F}"/>
          </ac:spMkLst>
        </pc:spChg>
        <pc:spChg chg="add del">
          <ac:chgData name="カタオカ　ユズハ" userId="S::8887023@school.city.osaka.jp::8a171357-357d-4fb4-8ddf-df953a0cdf58" providerId="AD" clId="Web-{B40F5ECF-C0B3-4F66-993E-1DB7EF1448E4}" dt="2024-03-04T05:46:49.676" v="49"/>
          <ac:spMkLst>
            <pc:docMk/>
            <pc:sldMk cId="1644795421" sldId="260"/>
            <ac:spMk id="42" creationId="{A5AD6500-BB62-4AAC-9D2F-C10DDC90CBB1}"/>
          </ac:spMkLst>
        </pc:spChg>
        <pc:spChg chg="add">
          <ac:chgData name="カタオカ　ユズハ" userId="S::8887023@school.city.osaka.jp::8a171357-357d-4fb4-8ddf-df953a0cdf58" providerId="AD" clId="Web-{B40F5ECF-C0B3-4F66-993E-1DB7EF1448E4}" dt="2024-03-04T05:46:49.692" v="50"/>
          <ac:spMkLst>
            <pc:docMk/>
            <pc:sldMk cId="1644795421" sldId="260"/>
            <ac:spMk id="44" creationId="{FEF085B8-A2C0-4A6F-B663-CCC56F3CD373}"/>
          </ac:spMkLst>
        </pc:spChg>
        <pc:spChg chg="add">
          <ac:chgData name="カタオカ　ユズハ" userId="S::8887023@school.city.osaka.jp::8a171357-357d-4fb4-8ddf-df953a0cdf58" providerId="AD" clId="Web-{B40F5ECF-C0B3-4F66-993E-1DB7EF1448E4}" dt="2024-03-04T05:46:49.692" v="50"/>
          <ac:spMkLst>
            <pc:docMk/>
            <pc:sldMk cId="1644795421" sldId="260"/>
            <ac:spMk id="45" creationId="{2658F6D6-96E0-421A-96D6-3DF404008543}"/>
          </ac:spMkLst>
        </pc:spChg>
        <pc:spChg chg="add">
          <ac:chgData name="カタオカ　ユズハ" userId="S::8887023@school.city.osaka.jp::8a171357-357d-4fb4-8ddf-df953a0cdf58" providerId="AD" clId="Web-{B40F5ECF-C0B3-4F66-993E-1DB7EF1448E4}" dt="2024-03-04T05:46:49.692" v="50"/>
          <ac:spMkLst>
            <pc:docMk/>
            <pc:sldMk cId="1644795421" sldId="260"/>
            <ac:spMk id="46" creationId="{3CF62545-93A0-4FD5-9B48-48DCA794CBA1}"/>
          </ac:spMkLst>
        </pc:spChg>
        <pc:cxnChg chg="add del">
          <ac:chgData name="カタオカ　ユズハ" userId="S::8887023@school.city.osaka.jp::8a171357-357d-4fb4-8ddf-df953a0cdf58" providerId="AD" clId="Web-{B40F5ECF-C0B3-4F66-993E-1DB7EF1448E4}" dt="2024-03-04T05:46:26.114" v="35"/>
          <ac:cxnSpMkLst>
            <pc:docMk/>
            <pc:sldMk cId="1644795421" sldId="260"/>
            <ac:cxnSpMk id="16" creationId="{1F16A8D4-FE87-4604-88B2-394B5D1EB437}"/>
          </ac:cxnSpMkLst>
        </pc:cxnChg>
        <pc:cxnChg chg="add del">
          <ac:chgData name="カタオカ　ユズハ" userId="S::8887023@school.city.osaka.jp::8a171357-357d-4fb4-8ddf-df953a0cdf58" providerId="AD" clId="Web-{B40F5ECF-C0B3-4F66-993E-1DB7EF1448E4}" dt="2024-03-04T05:46:41.754" v="45"/>
          <ac:cxnSpMkLst>
            <pc:docMk/>
            <pc:sldMk cId="1644795421" sldId="260"/>
            <ac:cxnSpMk id="33" creationId="{D6206FDC-2777-4D7F-AF9C-73413DA664C9}"/>
          </ac:cxnSpMkLst>
        </pc:cxnChg>
      </pc:sldChg>
      <pc:sldChg chg="addSp modSp mod setBg">
        <pc:chgData name="カタオカ　ユズハ" userId="S::8887023@school.city.osaka.jp::8a171357-357d-4fb4-8ddf-df953a0cdf58" providerId="AD" clId="Web-{B40F5ECF-C0B3-4F66-993E-1DB7EF1448E4}" dt="2024-03-04T05:39:41.239" v="18"/>
        <pc:sldMkLst>
          <pc:docMk/>
          <pc:sldMk cId="408514548" sldId="265"/>
        </pc:sldMkLst>
        <pc:spChg chg="mod ord">
          <ac:chgData name="カタオカ　ユズハ" userId="S::8887023@school.city.osaka.jp::8a171357-357d-4fb4-8ddf-df953a0cdf58" providerId="AD" clId="Web-{B40F5ECF-C0B3-4F66-993E-1DB7EF1448E4}" dt="2024-03-04T05:39:41.239" v="18"/>
          <ac:spMkLst>
            <pc:docMk/>
            <pc:sldMk cId="408514548" sldId="265"/>
            <ac:spMk id="2" creationId="{7F6BA0BA-7D4A-054D-F16C-55380C5FA011}"/>
          </ac:spMkLst>
        </pc:spChg>
        <pc:spChg chg="mod">
          <ac:chgData name="カタオカ　ユズハ" userId="S::8887023@school.city.osaka.jp::8a171357-357d-4fb4-8ddf-df953a0cdf58" providerId="AD" clId="Web-{B40F5ECF-C0B3-4F66-993E-1DB7EF1448E4}" dt="2024-03-04T05:34:28.963" v="3" actId="20577"/>
          <ac:spMkLst>
            <pc:docMk/>
            <pc:sldMk cId="408514548" sldId="265"/>
            <ac:spMk id="3" creationId="{E99459B4-CF6B-6C1A-9838-BCCE477BCE8C}"/>
          </ac:spMkLst>
        </pc:spChg>
        <pc:spChg chg="add mod ord">
          <ac:chgData name="カタオカ　ユズハ" userId="S::8887023@school.city.osaka.jp::8a171357-357d-4fb4-8ddf-df953a0cdf58" providerId="AD" clId="Web-{B40F5ECF-C0B3-4F66-993E-1DB7EF1448E4}" dt="2024-03-04T05:39:30.630" v="17"/>
          <ac:spMkLst>
            <pc:docMk/>
            <pc:sldMk cId="408514548" sldId="265"/>
            <ac:spMk id="4" creationId="{993E7713-4285-6191-D103-6DBB23CF204B}"/>
          </ac:spMkLst>
        </pc:spChg>
        <pc:spChg chg="add ord">
          <ac:chgData name="カタオカ　ユズハ" userId="S::8887023@school.city.osaka.jp::8a171357-357d-4fb4-8ddf-df953a0cdf58" providerId="AD" clId="Web-{B40F5ECF-C0B3-4F66-993E-1DB7EF1448E4}" dt="2024-03-04T05:39:22.848" v="16"/>
          <ac:spMkLst>
            <pc:docMk/>
            <pc:sldMk cId="408514548" sldId="265"/>
            <ac:spMk id="8" creationId="{081EA652-8C6A-4E69-BEB9-170809474553}"/>
          </ac:spMkLst>
        </pc:spChg>
        <pc:spChg chg="add">
          <ac:chgData name="カタオカ　ユズハ" userId="S::8887023@school.city.osaka.jp::8a171357-357d-4fb4-8ddf-df953a0cdf58" providerId="AD" clId="Web-{B40F5ECF-C0B3-4F66-993E-1DB7EF1448E4}" dt="2024-03-04T05:32:53.288" v="0"/>
          <ac:spMkLst>
            <pc:docMk/>
            <pc:sldMk cId="408514548" sldId="265"/>
            <ac:spMk id="10" creationId="{5298780A-33B9-4EA2-8F67-DE68AD62841B}"/>
          </ac:spMkLst>
        </pc:spChg>
        <pc:spChg chg="add">
          <ac:chgData name="カタオカ　ユズハ" userId="S::8887023@school.city.osaka.jp::8a171357-357d-4fb4-8ddf-df953a0cdf58" providerId="AD" clId="Web-{B40F5ECF-C0B3-4F66-993E-1DB7EF1448E4}" dt="2024-03-04T05:32:53.288" v="0"/>
          <ac:spMkLst>
            <pc:docMk/>
            <pc:sldMk cId="408514548" sldId="265"/>
            <ac:spMk id="12" creationId="{7F488E8B-4E1E-4402-8935-D4E6C02615C7}"/>
          </ac:spMkLst>
        </pc:spChg>
      </pc:sldChg>
    </pc:docChg>
  </pc:docChgLst>
  <pc:docChgLst>
    <pc:chgData name="ミヤケ　アユ" userId="S::6302665@school.city.osaka.jp::667652cf-9d6e-4b33-a6fc-f69ba422b855" providerId="AD" clId="Web-{6F5EA5B4-86C4-4639-AC5A-F58FFEDB1015}"/>
    <pc:docChg chg="addSld delSld modSld addMainMaster delMainMaster">
      <pc:chgData name="ミヤケ　アユ" userId="S::6302665@school.city.osaka.jp::667652cf-9d6e-4b33-a6fc-f69ba422b855" providerId="AD" clId="Web-{6F5EA5B4-86C4-4639-AC5A-F58FFEDB1015}" dt="2024-03-06T07:52:55.103" v="228" actId="20577"/>
      <pc:docMkLst>
        <pc:docMk/>
      </pc:docMkLst>
      <pc:sldChg chg="addSp delSp modSp mod modClrScheme delDesignElem chgLayout">
        <pc:chgData name="ミヤケ　アユ" userId="S::6302665@school.city.osaka.jp::667652cf-9d6e-4b33-a6fc-f69ba422b855" providerId="AD" clId="Web-{6F5EA5B4-86C4-4639-AC5A-F58FFEDB1015}" dt="2024-03-06T06:55:38.075" v="78"/>
        <pc:sldMkLst>
          <pc:docMk/>
          <pc:sldMk cId="4038780139" sldId="256"/>
        </pc:sldMkLst>
        <pc:spChg chg="mod ord">
          <ac:chgData name="ミヤケ　アユ" userId="S::6302665@school.city.osaka.jp::667652cf-9d6e-4b33-a6fc-f69ba422b855" providerId="AD" clId="Web-{6F5EA5B4-86C4-4639-AC5A-F58FFEDB1015}" dt="2024-03-06T06:55:38.075" v="78"/>
          <ac:spMkLst>
            <pc:docMk/>
            <pc:sldMk cId="4038780139" sldId="256"/>
            <ac:spMk id="2" creationId="{2E26F006-A262-47FB-ADC9-9B4E9A7BAF0D}"/>
          </ac:spMkLst>
        </pc:spChg>
        <pc:spChg chg="mod ord">
          <ac:chgData name="ミヤケ　アユ" userId="S::6302665@school.city.osaka.jp::667652cf-9d6e-4b33-a6fc-f69ba422b855" providerId="AD" clId="Web-{6F5EA5B4-86C4-4639-AC5A-F58FFEDB1015}" dt="2024-03-06T06:55:38.075" v="78"/>
          <ac:spMkLst>
            <pc:docMk/>
            <pc:sldMk cId="4038780139" sldId="256"/>
            <ac:spMk id="3" creationId="{AB09A5B6-8DEA-4AFA-ABFC-0758D7AF313F}"/>
          </ac:spMkLst>
        </pc:spChg>
        <pc:spChg chg="add del">
          <ac:chgData name="ミヤケ　アユ" userId="S::6302665@school.city.osaka.jp::667652cf-9d6e-4b33-a6fc-f69ba422b855" providerId="AD" clId="Web-{6F5EA5B4-86C4-4639-AC5A-F58FFEDB1015}" dt="2024-03-06T06:55:38.075" v="78"/>
          <ac:spMkLst>
            <pc:docMk/>
            <pc:sldMk cId="4038780139" sldId="256"/>
            <ac:spMk id="51" creationId="{657F69E0-C4B0-4BEC-A689-4F8D877F05D4}"/>
          </ac:spMkLst>
        </pc:spChg>
        <pc:spChg chg="add del">
          <ac:chgData name="ミヤケ　アユ" userId="S::6302665@school.city.osaka.jp::667652cf-9d6e-4b33-a6fc-f69ba422b855" providerId="AD" clId="Web-{6F5EA5B4-86C4-4639-AC5A-F58FFEDB1015}" dt="2024-03-06T06:55:38.075" v="78"/>
          <ac:spMkLst>
            <pc:docMk/>
            <pc:sldMk cId="4038780139" sldId="256"/>
            <ac:spMk id="53" creationId="{9F6380B4-6A1C-481E-8408-B4E6C75B9B81}"/>
          </ac:spMkLst>
        </pc:spChg>
      </pc:sldChg>
      <pc:sldChg chg="modSp mod modClrScheme chgLayout">
        <pc:chgData name="ミヤケ　アユ" userId="S::6302665@school.city.osaka.jp::667652cf-9d6e-4b33-a6fc-f69ba422b855" providerId="AD" clId="Web-{6F5EA5B4-86C4-4639-AC5A-F58FFEDB1015}" dt="2024-03-06T06:55:38.075" v="78"/>
        <pc:sldMkLst>
          <pc:docMk/>
          <pc:sldMk cId="3202620115" sldId="258"/>
        </pc:sldMkLst>
        <pc:spChg chg="mod ord">
          <ac:chgData name="ミヤケ　アユ" userId="S::6302665@school.city.osaka.jp::667652cf-9d6e-4b33-a6fc-f69ba422b855" providerId="AD" clId="Web-{6F5EA5B4-86C4-4639-AC5A-F58FFEDB1015}" dt="2024-03-06T06:55:38.075" v="78"/>
          <ac:spMkLst>
            <pc:docMk/>
            <pc:sldMk cId="3202620115" sldId="258"/>
            <ac:spMk id="2" creationId="{B9B00111-F215-46A0-8ECF-3EE5A68332C7}"/>
          </ac:spMkLst>
        </pc:spChg>
        <pc:picChg chg="mod ord">
          <ac:chgData name="ミヤケ　アユ" userId="S::6302665@school.city.osaka.jp::667652cf-9d6e-4b33-a6fc-f69ba422b855" providerId="AD" clId="Web-{6F5EA5B4-86C4-4639-AC5A-F58FFEDB1015}" dt="2024-03-06T06:55:38.075" v="78"/>
          <ac:picMkLst>
            <pc:docMk/>
            <pc:sldMk cId="3202620115" sldId="258"/>
            <ac:picMk id="4" creationId="{396B479D-1480-4C89-9F4A-912813FF7E7E}"/>
          </ac:picMkLst>
        </pc:picChg>
      </pc:sldChg>
      <pc:sldChg chg="addSp delSp modSp mod modClrScheme delDesignElem chgLayout">
        <pc:chgData name="ミヤケ　アユ" userId="S::6302665@school.city.osaka.jp::667652cf-9d6e-4b33-a6fc-f69ba422b855" providerId="AD" clId="Web-{6F5EA5B4-86C4-4639-AC5A-F58FFEDB1015}" dt="2024-03-06T07:17:45.557" v="147" actId="20577"/>
        <pc:sldMkLst>
          <pc:docMk/>
          <pc:sldMk cId="408514548" sldId="265"/>
        </pc:sldMkLst>
        <pc:spChg chg="mod ord">
          <ac:chgData name="ミヤケ　アユ" userId="S::6302665@school.city.osaka.jp::667652cf-9d6e-4b33-a6fc-f69ba422b855" providerId="AD" clId="Web-{6F5EA5B4-86C4-4639-AC5A-F58FFEDB1015}" dt="2024-03-06T06:55:38.075" v="78"/>
          <ac:spMkLst>
            <pc:docMk/>
            <pc:sldMk cId="408514548" sldId="265"/>
            <ac:spMk id="2" creationId="{7F6BA0BA-7D4A-054D-F16C-55380C5FA011}"/>
          </ac:spMkLst>
        </pc:spChg>
        <pc:spChg chg="mod ord">
          <ac:chgData name="ミヤケ　アユ" userId="S::6302665@school.city.osaka.jp::667652cf-9d6e-4b33-a6fc-f69ba422b855" providerId="AD" clId="Web-{6F5EA5B4-86C4-4639-AC5A-F58FFEDB1015}" dt="2024-03-06T07:17:45.557" v="147" actId="20577"/>
          <ac:spMkLst>
            <pc:docMk/>
            <pc:sldMk cId="408514548" sldId="265"/>
            <ac:spMk id="3" creationId="{E99459B4-CF6B-6C1A-9838-BCCE477BCE8C}"/>
          </ac:spMkLst>
        </pc:spChg>
        <pc:spChg chg="add del">
          <ac:chgData name="ミヤケ　アユ" userId="S::6302665@school.city.osaka.jp::667652cf-9d6e-4b33-a6fc-f69ba422b855" providerId="AD" clId="Web-{6F5EA5B4-86C4-4639-AC5A-F58FFEDB1015}" dt="2024-03-06T06:55:38.075" v="78"/>
          <ac:spMkLst>
            <pc:docMk/>
            <pc:sldMk cId="408514548" sldId="265"/>
            <ac:spMk id="8" creationId="{081EA652-8C6A-4E69-BEB9-170809474553}"/>
          </ac:spMkLst>
        </pc:spChg>
        <pc:spChg chg="add del">
          <ac:chgData name="ミヤケ　アユ" userId="S::6302665@school.city.osaka.jp::667652cf-9d6e-4b33-a6fc-f69ba422b855" providerId="AD" clId="Web-{6F5EA5B4-86C4-4639-AC5A-F58FFEDB1015}" dt="2024-03-06T06:55:38.075" v="78"/>
          <ac:spMkLst>
            <pc:docMk/>
            <pc:sldMk cId="408514548" sldId="265"/>
            <ac:spMk id="10" creationId="{5298780A-33B9-4EA2-8F67-DE68AD62841B}"/>
          </ac:spMkLst>
        </pc:spChg>
        <pc:spChg chg="add del">
          <ac:chgData name="ミヤケ　アユ" userId="S::6302665@school.city.osaka.jp::667652cf-9d6e-4b33-a6fc-f69ba422b855" providerId="AD" clId="Web-{6F5EA5B4-86C4-4639-AC5A-F58FFEDB1015}" dt="2024-03-06T06:55:38.075" v="78"/>
          <ac:spMkLst>
            <pc:docMk/>
            <pc:sldMk cId="408514548" sldId="265"/>
            <ac:spMk id="12" creationId="{7F488E8B-4E1E-4402-8935-D4E6C02615C7}"/>
          </ac:spMkLst>
        </pc:spChg>
      </pc:sldChg>
      <pc:sldChg chg="modSp mod modClrScheme chgLayout">
        <pc:chgData name="ミヤケ　アユ" userId="S::6302665@school.city.osaka.jp::667652cf-9d6e-4b33-a6fc-f69ba422b855" providerId="AD" clId="Web-{6F5EA5B4-86C4-4639-AC5A-F58FFEDB1015}" dt="2024-03-06T06:55:38.075" v="78"/>
        <pc:sldMkLst>
          <pc:docMk/>
          <pc:sldMk cId="209251776" sldId="267"/>
        </pc:sldMkLst>
        <pc:spChg chg="mod ord">
          <ac:chgData name="ミヤケ　アユ" userId="S::6302665@school.city.osaka.jp::667652cf-9d6e-4b33-a6fc-f69ba422b855" providerId="AD" clId="Web-{6F5EA5B4-86C4-4639-AC5A-F58FFEDB1015}" dt="2024-03-06T06:55:38.075" v="78"/>
          <ac:spMkLst>
            <pc:docMk/>
            <pc:sldMk cId="209251776" sldId="267"/>
            <ac:spMk id="2" creationId="{F9F95B37-C9DF-A4B7-0ED3-7C0504E7004A}"/>
          </ac:spMkLst>
        </pc:spChg>
        <pc:spChg chg="mod ord">
          <ac:chgData name="ミヤケ　アユ" userId="S::6302665@school.city.osaka.jp::667652cf-9d6e-4b33-a6fc-f69ba422b855" providerId="AD" clId="Web-{6F5EA5B4-86C4-4639-AC5A-F58FFEDB1015}" dt="2024-03-06T06:55:38.075" v="78"/>
          <ac:spMkLst>
            <pc:docMk/>
            <pc:sldMk cId="209251776" sldId="267"/>
            <ac:spMk id="3" creationId="{C554E75D-AB0F-4D66-DF19-B5277A4AA277}"/>
          </ac:spMkLst>
        </pc:spChg>
        <pc:spChg chg="mod">
          <ac:chgData name="ミヤケ　アユ" userId="S::6302665@school.city.osaka.jp::667652cf-9d6e-4b33-a6fc-f69ba422b855" providerId="AD" clId="Web-{6F5EA5B4-86C4-4639-AC5A-F58FFEDB1015}" dt="2024-03-06T06:48:07.456" v="59" actId="1076"/>
          <ac:spMkLst>
            <pc:docMk/>
            <pc:sldMk cId="209251776" sldId="267"/>
            <ac:spMk id="6" creationId="{CF5E9BFA-AE5F-89C1-11DE-FEDB5F55EA57}"/>
          </ac:spMkLst>
        </pc:spChg>
      </pc:sldChg>
      <pc:sldChg chg="modSp mod modClrScheme chgLayout">
        <pc:chgData name="ミヤケ　アユ" userId="S::6302665@school.city.osaka.jp::667652cf-9d6e-4b33-a6fc-f69ba422b855" providerId="AD" clId="Web-{6F5EA5B4-86C4-4639-AC5A-F58FFEDB1015}" dt="2024-03-06T06:55:38.075" v="78"/>
        <pc:sldMkLst>
          <pc:docMk/>
          <pc:sldMk cId="3050759858" sldId="268"/>
        </pc:sldMkLst>
        <pc:spChg chg="mod ord">
          <ac:chgData name="ミヤケ　アユ" userId="S::6302665@school.city.osaka.jp::667652cf-9d6e-4b33-a6fc-f69ba422b855" providerId="AD" clId="Web-{6F5EA5B4-86C4-4639-AC5A-F58FFEDB1015}" dt="2024-03-06T06:55:38.075" v="78"/>
          <ac:spMkLst>
            <pc:docMk/>
            <pc:sldMk cId="3050759858" sldId="268"/>
            <ac:spMk id="2" creationId="{80E5458B-A64F-1266-B3C4-999F4D90EB0A}"/>
          </ac:spMkLst>
        </pc:spChg>
        <pc:spChg chg="mod ord">
          <ac:chgData name="ミヤケ　アユ" userId="S::6302665@school.city.osaka.jp::667652cf-9d6e-4b33-a6fc-f69ba422b855" providerId="AD" clId="Web-{6F5EA5B4-86C4-4639-AC5A-F58FFEDB1015}" dt="2024-03-06T06:55:38.075" v="78"/>
          <ac:spMkLst>
            <pc:docMk/>
            <pc:sldMk cId="3050759858" sldId="268"/>
            <ac:spMk id="3" creationId="{846C6E07-A247-E70E-B06E-85827AB9619D}"/>
          </ac:spMkLst>
        </pc:spChg>
        <pc:spChg chg="mod">
          <ac:chgData name="ミヤケ　アユ" userId="S::6302665@school.city.osaka.jp::667652cf-9d6e-4b33-a6fc-f69ba422b855" providerId="AD" clId="Web-{6F5EA5B4-86C4-4639-AC5A-F58FFEDB1015}" dt="2024-03-06T06:43:12.730" v="20" actId="1076"/>
          <ac:spMkLst>
            <pc:docMk/>
            <pc:sldMk cId="3050759858" sldId="268"/>
            <ac:spMk id="4" creationId="{CF828F1D-584B-B677-A75B-D6056F1DF312}"/>
          </ac:spMkLst>
        </pc:spChg>
      </pc:sldChg>
      <pc:sldChg chg="addSp delSp modSp mod modClrScheme delDesignElem chgLayout">
        <pc:chgData name="ミヤケ　アユ" userId="S::6302665@school.city.osaka.jp::667652cf-9d6e-4b33-a6fc-f69ba422b855" providerId="AD" clId="Web-{6F5EA5B4-86C4-4639-AC5A-F58FFEDB1015}" dt="2024-03-06T07:10:27.578" v="139" actId="20577"/>
        <pc:sldMkLst>
          <pc:docMk/>
          <pc:sldMk cId="2602976966" sldId="269"/>
        </pc:sldMkLst>
        <pc:spChg chg="mod ord">
          <ac:chgData name="ミヤケ　アユ" userId="S::6302665@school.city.osaka.jp::667652cf-9d6e-4b33-a6fc-f69ba422b855" providerId="AD" clId="Web-{6F5EA5B4-86C4-4639-AC5A-F58FFEDB1015}" dt="2024-03-06T06:55:38.075" v="78"/>
          <ac:spMkLst>
            <pc:docMk/>
            <pc:sldMk cId="2602976966" sldId="269"/>
            <ac:spMk id="2" creationId="{080B1017-2DE2-AC5D-A581-22B8055BC299}"/>
          </ac:spMkLst>
        </pc:spChg>
        <pc:spChg chg="mod ord">
          <ac:chgData name="ミヤケ　アユ" userId="S::6302665@school.city.osaka.jp::667652cf-9d6e-4b33-a6fc-f69ba422b855" providerId="AD" clId="Web-{6F5EA5B4-86C4-4639-AC5A-F58FFEDB1015}" dt="2024-03-06T07:10:27.578" v="139" actId="20577"/>
          <ac:spMkLst>
            <pc:docMk/>
            <pc:sldMk cId="2602976966" sldId="269"/>
            <ac:spMk id="3" creationId="{355C742A-980A-2DB8-D6CF-3A2A3DC444CA}"/>
          </ac:spMkLst>
        </pc:spChg>
        <pc:spChg chg="add del">
          <ac:chgData name="ミヤケ　アユ" userId="S::6302665@school.city.osaka.jp::667652cf-9d6e-4b33-a6fc-f69ba422b855" providerId="AD" clId="Web-{6F5EA5B4-86C4-4639-AC5A-F58FFEDB1015}" dt="2024-03-06T06:55:38.075" v="78"/>
          <ac:spMkLst>
            <pc:docMk/>
            <pc:sldMk cId="2602976966" sldId="269"/>
            <ac:spMk id="8" creationId="{081EA652-8C6A-4E69-BEB9-170809474553}"/>
          </ac:spMkLst>
        </pc:spChg>
        <pc:spChg chg="add del">
          <ac:chgData name="ミヤケ　アユ" userId="S::6302665@school.city.osaka.jp::667652cf-9d6e-4b33-a6fc-f69ba422b855" providerId="AD" clId="Web-{6F5EA5B4-86C4-4639-AC5A-F58FFEDB1015}" dt="2024-03-06T06:55:38.075" v="78"/>
          <ac:spMkLst>
            <pc:docMk/>
            <pc:sldMk cId="2602976966" sldId="269"/>
            <ac:spMk id="10" creationId="{5298780A-33B9-4EA2-8F67-DE68AD62841B}"/>
          </ac:spMkLst>
        </pc:spChg>
        <pc:spChg chg="add del">
          <ac:chgData name="ミヤケ　アユ" userId="S::6302665@school.city.osaka.jp::667652cf-9d6e-4b33-a6fc-f69ba422b855" providerId="AD" clId="Web-{6F5EA5B4-86C4-4639-AC5A-F58FFEDB1015}" dt="2024-03-06T06:55:38.075" v="78"/>
          <ac:spMkLst>
            <pc:docMk/>
            <pc:sldMk cId="2602976966" sldId="269"/>
            <ac:spMk id="12" creationId="{7F488E8B-4E1E-4402-8935-D4E6C02615C7}"/>
          </ac:spMkLst>
        </pc:spChg>
      </pc:sldChg>
      <pc:sldChg chg="modSp mod modClrScheme chgLayout">
        <pc:chgData name="ミヤケ　アユ" userId="S::6302665@school.city.osaka.jp::667652cf-9d6e-4b33-a6fc-f69ba422b855" providerId="AD" clId="Web-{6F5EA5B4-86C4-4639-AC5A-F58FFEDB1015}" dt="2024-03-06T06:55:38.075" v="78"/>
        <pc:sldMkLst>
          <pc:docMk/>
          <pc:sldMk cId="3156432894" sldId="271"/>
        </pc:sldMkLst>
        <pc:spChg chg="mod ord">
          <ac:chgData name="ミヤケ　アユ" userId="S::6302665@school.city.osaka.jp::667652cf-9d6e-4b33-a6fc-f69ba422b855" providerId="AD" clId="Web-{6F5EA5B4-86C4-4639-AC5A-F58FFEDB1015}" dt="2024-03-06T06:55:38.075" v="78"/>
          <ac:spMkLst>
            <pc:docMk/>
            <pc:sldMk cId="3156432894" sldId="271"/>
            <ac:spMk id="2" creationId="{E6A611D6-AA35-EC08-A769-28C65496594F}"/>
          </ac:spMkLst>
        </pc:spChg>
        <pc:spChg chg="mod ord">
          <ac:chgData name="ミヤケ　アユ" userId="S::6302665@school.city.osaka.jp::667652cf-9d6e-4b33-a6fc-f69ba422b855" providerId="AD" clId="Web-{6F5EA5B4-86C4-4639-AC5A-F58FFEDB1015}" dt="2024-03-06T06:55:38.075" v="78"/>
          <ac:spMkLst>
            <pc:docMk/>
            <pc:sldMk cId="3156432894" sldId="271"/>
            <ac:spMk id="3" creationId="{27EBD28C-BF22-D5BB-C6FF-4F0C73793C57}"/>
          </ac:spMkLst>
        </pc:spChg>
      </pc:sldChg>
      <pc:sldChg chg="modSp mod modClrScheme chgLayout">
        <pc:chgData name="ミヤケ　アユ" userId="S::6302665@school.city.osaka.jp::667652cf-9d6e-4b33-a6fc-f69ba422b855" providerId="AD" clId="Web-{6F5EA5B4-86C4-4639-AC5A-F58FFEDB1015}" dt="2024-03-06T06:55:38.075" v="78"/>
        <pc:sldMkLst>
          <pc:docMk/>
          <pc:sldMk cId="1897061039" sldId="272"/>
        </pc:sldMkLst>
        <pc:spChg chg="mod ord">
          <ac:chgData name="ミヤケ　アユ" userId="S::6302665@school.city.osaka.jp::667652cf-9d6e-4b33-a6fc-f69ba422b855" providerId="AD" clId="Web-{6F5EA5B4-86C4-4639-AC5A-F58FFEDB1015}" dt="2024-03-06T06:55:38.075" v="78"/>
          <ac:spMkLst>
            <pc:docMk/>
            <pc:sldMk cId="1897061039" sldId="272"/>
            <ac:spMk id="2" creationId="{B34833D4-0087-3E9F-748C-0D9292D53B93}"/>
          </ac:spMkLst>
        </pc:spChg>
        <pc:spChg chg="mod ord">
          <ac:chgData name="ミヤケ　アユ" userId="S::6302665@school.city.osaka.jp::667652cf-9d6e-4b33-a6fc-f69ba422b855" providerId="AD" clId="Web-{6F5EA5B4-86C4-4639-AC5A-F58FFEDB1015}" dt="2024-03-06T06:55:38.075" v="78"/>
          <ac:spMkLst>
            <pc:docMk/>
            <pc:sldMk cId="1897061039" sldId="272"/>
            <ac:spMk id="3" creationId="{7EB61210-7C80-11FD-7E3F-041B7F11BD38}"/>
          </ac:spMkLst>
        </pc:spChg>
      </pc:sldChg>
      <pc:sldChg chg="modSp new del mod modClrScheme chgLayout">
        <pc:chgData name="ミヤケ　アユ" userId="S::6302665@school.city.osaka.jp::667652cf-9d6e-4b33-a6fc-f69ba422b855" providerId="AD" clId="Web-{6F5EA5B4-86C4-4639-AC5A-F58FFEDB1015}" dt="2024-03-06T07:08:26.935" v="102"/>
        <pc:sldMkLst>
          <pc:docMk/>
          <pc:sldMk cId="1077147274" sldId="273"/>
        </pc:sldMkLst>
        <pc:spChg chg="mod ord">
          <ac:chgData name="ミヤケ　アユ" userId="S::6302665@school.city.osaka.jp::667652cf-9d6e-4b33-a6fc-f69ba422b855" providerId="AD" clId="Web-{6F5EA5B4-86C4-4639-AC5A-F58FFEDB1015}" dt="2024-03-06T07:08:18.044" v="101" actId="20577"/>
          <ac:spMkLst>
            <pc:docMk/>
            <pc:sldMk cId="1077147274" sldId="273"/>
            <ac:spMk id="2" creationId="{1D198891-C3A1-35B0-4059-83B0720271A2}"/>
          </ac:spMkLst>
        </pc:spChg>
        <pc:spChg chg="mod ord">
          <ac:chgData name="ミヤケ　アユ" userId="S::6302665@school.city.osaka.jp::667652cf-9d6e-4b33-a6fc-f69ba422b855" providerId="AD" clId="Web-{6F5EA5B4-86C4-4639-AC5A-F58FFEDB1015}" dt="2024-03-06T06:55:38.075" v="78"/>
          <ac:spMkLst>
            <pc:docMk/>
            <pc:sldMk cId="1077147274" sldId="273"/>
            <ac:spMk id="3" creationId="{85476A79-72CF-12EC-67A3-67D999A3A39E}"/>
          </ac:spMkLst>
        </pc:spChg>
      </pc:sldChg>
      <pc:sldChg chg="modSp new">
        <pc:chgData name="ミヤケ　アユ" userId="S::6302665@school.city.osaka.jp::667652cf-9d6e-4b33-a6fc-f69ba422b855" providerId="AD" clId="Web-{6F5EA5B4-86C4-4639-AC5A-F58FFEDB1015}" dt="2024-03-06T07:52:55.103" v="228" actId="20577"/>
        <pc:sldMkLst>
          <pc:docMk/>
          <pc:sldMk cId="3239072094" sldId="273"/>
        </pc:sldMkLst>
        <pc:spChg chg="mod">
          <ac:chgData name="ミヤケ　アユ" userId="S::6302665@school.city.osaka.jp::667652cf-9d6e-4b33-a6fc-f69ba422b855" providerId="AD" clId="Web-{6F5EA5B4-86C4-4639-AC5A-F58FFEDB1015}" dt="2024-03-06T07:26:20.708" v="200" actId="20577"/>
          <ac:spMkLst>
            <pc:docMk/>
            <pc:sldMk cId="3239072094" sldId="273"/>
            <ac:spMk id="2" creationId="{D489442E-763F-63AD-0E03-89A09FB1BD95}"/>
          </ac:spMkLst>
        </pc:spChg>
        <pc:spChg chg="mod">
          <ac:chgData name="ミヤケ　アユ" userId="S::6302665@school.city.osaka.jp::667652cf-9d6e-4b33-a6fc-f69ba422b855" providerId="AD" clId="Web-{6F5EA5B4-86C4-4639-AC5A-F58FFEDB1015}" dt="2024-03-06T07:52:55.103" v="228" actId="20577"/>
          <ac:spMkLst>
            <pc:docMk/>
            <pc:sldMk cId="3239072094" sldId="273"/>
            <ac:spMk id="3" creationId="{77ACD823-15F9-B030-D0FA-F6EEA8787FB2}"/>
          </ac:spMkLst>
        </pc:spChg>
      </pc:sldChg>
      <pc:sldMasterChg chg="add del addSldLayout delSldLayout">
        <pc:chgData name="ミヤケ　アユ" userId="S::6302665@school.city.osaka.jp::667652cf-9d6e-4b33-a6fc-f69ba422b855" providerId="AD" clId="Web-{6F5EA5B4-86C4-4639-AC5A-F58FFEDB1015}" dt="2024-03-06T06:55:38.075" v="78"/>
        <pc:sldMasterMkLst>
          <pc:docMk/>
          <pc:sldMasterMk cId="2614453892" sldId="2147483672"/>
        </pc:sldMasterMkLst>
        <pc:sldLayoutChg chg="add del">
          <pc:chgData name="ミヤケ　アユ" userId="S::6302665@school.city.osaka.jp::667652cf-9d6e-4b33-a6fc-f69ba422b855" providerId="AD" clId="Web-{6F5EA5B4-86C4-4639-AC5A-F58FFEDB1015}" dt="2024-03-06T06:55:38.075" v="78"/>
          <pc:sldLayoutMkLst>
            <pc:docMk/>
            <pc:sldMasterMk cId="2614453892" sldId="2147483672"/>
            <pc:sldLayoutMk cId="945625907" sldId="2147483673"/>
          </pc:sldLayoutMkLst>
        </pc:sldLayoutChg>
        <pc:sldLayoutChg chg="add del">
          <pc:chgData name="ミヤケ　アユ" userId="S::6302665@school.city.osaka.jp::667652cf-9d6e-4b33-a6fc-f69ba422b855" providerId="AD" clId="Web-{6F5EA5B4-86C4-4639-AC5A-F58FFEDB1015}" dt="2024-03-06T06:55:38.075" v="78"/>
          <pc:sldLayoutMkLst>
            <pc:docMk/>
            <pc:sldMasterMk cId="2614453892" sldId="2147483672"/>
            <pc:sldLayoutMk cId="2751591303" sldId="2147483674"/>
          </pc:sldLayoutMkLst>
        </pc:sldLayoutChg>
        <pc:sldLayoutChg chg="add del">
          <pc:chgData name="ミヤケ　アユ" userId="S::6302665@school.city.osaka.jp::667652cf-9d6e-4b33-a6fc-f69ba422b855" providerId="AD" clId="Web-{6F5EA5B4-86C4-4639-AC5A-F58FFEDB1015}" dt="2024-03-06T06:55:38.075" v="78"/>
          <pc:sldLayoutMkLst>
            <pc:docMk/>
            <pc:sldMasterMk cId="2614453892" sldId="2147483672"/>
            <pc:sldLayoutMk cId="3758329339" sldId="2147483675"/>
          </pc:sldLayoutMkLst>
        </pc:sldLayoutChg>
        <pc:sldLayoutChg chg="add del">
          <pc:chgData name="ミヤケ　アユ" userId="S::6302665@school.city.osaka.jp::667652cf-9d6e-4b33-a6fc-f69ba422b855" providerId="AD" clId="Web-{6F5EA5B4-86C4-4639-AC5A-F58FFEDB1015}" dt="2024-03-06T06:55:38.075" v="78"/>
          <pc:sldLayoutMkLst>
            <pc:docMk/>
            <pc:sldMasterMk cId="2614453892" sldId="2147483672"/>
            <pc:sldLayoutMk cId="3087527683" sldId="2147483676"/>
          </pc:sldLayoutMkLst>
        </pc:sldLayoutChg>
        <pc:sldLayoutChg chg="add del">
          <pc:chgData name="ミヤケ　アユ" userId="S::6302665@school.city.osaka.jp::667652cf-9d6e-4b33-a6fc-f69ba422b855" providerId="AD" clId="Web-{6F5EA5B4-86C4-4639-AC5A-F58FFEDB1015}" dt="2024-03-06T06:55:38.075" v="78"/>
          <pc:sldLayoutMkLst>
            <pc:docMk/>
            <pc:sldMasterMk cId="2614453892" sldId="2147483672"/>
            <pc:sldLayoutMk cId="2609684246" sldId="2147483677"/>
          </pc:sldLayoutMkLst>
        </pc:sldLayoutChg>
        <pc:sldLayoutChg chg="add del">
          <pc:chgData name="ミヤケ　アユ" userId="S::6302665@school.city.osaka.jp::667652cf-9d6e-4b33-a6fc-f69ba422b855" providerId="AD" clId="Web-{6F5EA5B4-86C4-4639-AC5A-F58FFEDB1015}" dt="2024-03-06T06:55:38.075" v="78"/>
          <pc:sldLayoutMkLst>
            <pc:docMk/>
            <pc:sldMasterMk cId="2614453892" sldId="2147483672"/>
            <pc:sldLayoutMk cId="3668128562" sldId="2147483678"/>
          </pc:sldLayoutMkLst>
        </pc:sldLayoutChg>
        <pc:sldLayoutChg chg="add del">
          <pc:chgData name="ミヤケ　アユ" userId="S::6302665@school.city.osaka.jp::667652cf-9d6e-4b33-a6fc-f69ba422b855" providerId="AD" clId="Web-{6F5EA5B4-86C4-4639-AC5A-F58FFEDB1015}" dt="2024-03-06T06:55:38.075" v="78"/>
          <pc:sldLayoutMkLst>
            <pc:docMk/>
            <pc:sldMasterMk cId="2614453892" sldId="2147483672"/>
            <pc:sldLayoutMk cId="3198269082" sldId="2147483679"/>
          </pc:sldLayoutMkLst>
        </pc:sldLayoutChg>
        <pc:sldLayoutChg chg="add del">
          <pc:chgData name="ミヤケ　アユ" userId="S::6302665@school.city.osaka.jp::667652cf-9d6e-4b33-a6fc-f69ba422b855" providerId="AD" clId="Web-{6F5EA5B4-86C4-4639-AC5A-F58FFEDB1015}" dt="2024-03-06T06:55:38.075" v="78"/>
          <pc:sldLayoutMkLst>
            <pc:docMk/>
            <pc:sldMasterMk cId="2614453892" sldId="2147483672"/>
            <pc:sldLayoutMk cId="2056533924" sldId="2147483680"/>
          </pc:sldLayoutMkLst>
        </pc:sldLayoutChg>
        <pc:sldLayoutChg chg="add del">
          <pc:chgData name="ミヤケ　アユ" userId="S::6302665@school.city.osaka.jp::667652cf-9d6e-4b33-a6fc-f69ba422b855" providerId="AD" clId="Web-{6F5EA5B4-86C4-4639-AC5A-F58FFEDB1015}" dt="2024-03-06T06:55:38.075" v="78"/>
          <pc:sldLayoutMkLst>
            <pc:docMk/>
            <pc:sldMasterMk cId="2614453892" sldId="2147483672"/>
            <pc:sldLayoutMk cId="2348552524" sldId="2147483681"/>
          </pc:sldLayoutMkLst>
        </pc:sldLayoutChg>
        <pc:sldLayoutChg chg="add del">
          <pc:chgData name="ミヤケ　アユ" userId="S::6302665@school.city.osaka.jp::667652cf-9d6e-4b33-a6fc-f69ba422b855" providerId="AD" clId="Web-{6F5EA5B4-86C4-4639-AC5A-F58FFEDB1015}" dt="2024-03-06T06:55:38.075" v="78"/>
          <pc:sldLayoutMkLst>
            <pc:docMk/>
            <pc:sldMasterMk cId="2614453892" sldId="2147483672"/>
            <pc:sldLayoutMk cId="2388313215" sldId="2147483682"/>
          </pc:sldLayoutMkLst>
        </pc:sldLayoutChg>
        <pc:sldLayoutChg chg="add del">
          <pc:chgData name="ミヤケ　アユ" userId="S::6302665@school.city.osaka.jp::667652cf-9d6e-4b33-a6fc-f69ba422b855" providerId="AD" clId="Web-{6F5EA5B4-86C4-4639-AC5A-F58FFEDB1015}" dt="2024-03-06T06:55:38.075" v="78"/>
          <pc:sldLayoutMkLst>
            <pc:docMk/>
            <pc:sldMasterMk cId="2614453892" sldId="2147483672"/>
            <pc:sldLayoutMk cId="2895938362" sldId="2147483683"/>
          </pc:sldLayoutMkLst>
        </pc:sldLayoutChg>
      </pc:sldMasterChg>
      <pc:sldMasterChg chg="add del addSldLayout delSldLayout modSldLayout">
        <pc:chgData name="ミヤケ　アユ" userId="S::6302665@school.city.osaka.jp::667652cf-9d6e-4b33-a6fc-f69ba422b855" providerId="AD" clId="Web-{6F5EA5B4-86C4-4639-AC5A-F58FFEDB1015}" dt="2024-03-06T06:55:38.075" v="78"/>
        <pc:sldMasterMkLst>
          <pc:docMk/>
          <pc:sldMasterMk cId="3275032778" sldId="2147483684"/>
        </pc:sldMasterMkLst>
        <pc:sldLayoutChg chg="add del mod replId">
          <pc:chgData name="ミヤケ　アユ" userId="S::6302665@school.city.osaka.jp::667652cf-9d6e-4b33-a6fc-f69ba422b855" providerId="AD" clId="Web-{6F5EA5B4-86C4-4639-AC5A-F58FFEDB1015}" dt="2024-03-06T06:55:38.075" v="78"/>
          <pc:sldLayoutMkLst>
            <pc:docMk/>
            <pc:sldMasterMk cId="3275032778" sldId="2147483684"/>
            <pc:sldLayoutMk cId="898585685" sldId="2147483685"/>
          </pc:sldLayoutMkLst>
        </pc:sldLayoutChg>
        <pc:sldLayoutChg chg="add del mod replId">
          <pc:chgData name="ミヤケ　アユ" userId="S::6302665@school.city.osaka.jp::667652cf-9d6e-4b33-a6fc-f69ba422b855" providerId="AD" clId="Web-{6F5EA5B4-86C4-4639-AC5A-F58FFEDB1015}" dt="2024-03-06T06:55:38.075" v="78"/>
          <pc:sldLayoutMkLst>
            <pc:docMk/>
            <pc:sldMasterMk cId="3275032778" sldId="2147483684"/>
            <pc:sldLayoutMk cId="3669130951" sldId="2147483686"/>
          </pc:sldLayoutMkLst>
        </pc:sldLayoutChg>
        <pc:sldLayoutChg chg="add del mod replId">
          <pc:chgData name="ミヤケ　アユ" userId="S::6302665@school.city.osaka.jp::667652cf-9d6e-4b33-a6fc-f69ba422b855" providerId="AD" clId="Web-{6F5EA5B4-86C4-4639-AC5A-F58FFEDB1015}" dt="2024-03-06T06:55:38.075" v="78"/>
          <pc:sldLayoutMkLst>
            <pc:docMk/>
            <pc:sldMasterMk cId="3275032778" sldId="2147483684"/>
            <pc:sldLayoutMk cId="767055599" sldId="2147483687"/>
          </pc:sldLayoutMkLst>
        </pc:sldLayoutChg>
        <pc:sldLayoutChg chg="add del mod replId">
          <pc:chgData name="ミヤケ　アユ" userId="S::6302665@school.city.osaka.jp::667652cf-9d6e-4b33-a6fc-f69ba422b855" providerId="AD" clId="Web-{6F5EA5B4-86C4-4639-AC5A-F58FFEDB1015}" dt="2024-03-06T06:55:38.075" v="78"/>
          <pc:sldLayoutMkLst>
            <pc:docMk/>
            <pc:sldMasterMk cId="3275032778" sldId="2147483684"/>
            <pc:sldLayoutMk cId="2603181218" sldId="2147483688"/>
          </pc:sldLayoutMkLst>
        </pc:sldLayoutChg>
        <pc:sldLayoutChg chg="add del mod replId">
          <pc:chgData name="ミヤケ　アユ" userId="S::6302665@school.city.osaka.jp::667652cf-9d6e-4b33-a6fc-f69ba422b855" providerId="AD" clId="Web-{6F5EA5B4-86C4-4639-AC5A-F58FFEDB1015}" dt="2024-03-06T06:55:38.075" v="78"/>
          <pc:sldLayoutMkLst>
            <pc:docMk/>
            <pc:sldMasterMk cId="3275032778" sldId="2147483684"/>
            <pc:sldLayoutMk cId="3864033617" sldId="2147483689"/>
          </pc:sldLayoutMkLst>
        </pc:sldLayoutChg>
        <pc:sldLayoutChg chg="add del mod replId">
          <pc:chgData name="ミヤケ　アユ" userId="S::6302665@school.city.osaka.jp::667652cf-9d6e-4b33-a6fc-f69ba422b855" providerId="AD" clId="Web-{6F5EA5B4-86C4-4639-AC5A-F58FFEDB1015}" dt="2024-03-06T06:55:38.075" v="78"/>
          <pc:sldLayoutMkLst>
            <pc:docMk/>
            <pc:sldMasterMk cId="3275032778" sldId="2147483684"/>
            <pc:sldLayoutMk cId="1705096339" sldId="2147483690"/>
          </pc:sldLayoutMkLst>
        </pc:sldLayoutChg>
        <pc:sldLayoutChg chg="add del mod replId">
          <pc:chgData name="ミヤケ　アユ" userId="S::6302665@school.city.osaka.jp::667652cf-9d6e-4b33-a6fc-f69ba422b855" providerId="AD" clId="Web-{6F5EA5B4-86C4-4639-AC5A-F58FFEDB1015}" dt="2024-03-06T06:55:38.075" v="78"/>
          <pc:sldLayoutMkLst>
            <pc:docMk/>
            <pc:sldMasterMk cId="3275032778" sldId="2147483684"/>
            <pc:sldLayoutMk cId="1926622839" sldId="2147483691"/>
          </pc:sldLayoutMkLst>
        </pc:sldLayoutChg>
        <pc:sldLayoutChg chg="add del mod replId">
          <pc:chgData name="ミヤケ　アユ" userId="S::6302665@school.city.osaka.jp::667652cf-9d6e-4b33-a6fc-f69ba422b855" providerId="AD" clId="Web-{6F5EA5B4-86C4-4639-AC5A-F58FFEDB1015}" dt="2024-03-06T06:55:38.075" v="78"/>
          <pc:sldLayoutMkLst>
            <pc:docMk/>
            <pc:sldMasterMk cId="3275032778" sldId="2147483684"/>
            <pc:sldLayoutMk cId="4046867271" sldId="2147483692"/>
          </pc:sldLayoutMkLst>
        </pc:sldLayoutChg>
        <pc:sldLayoutChg chg="add del mod replId">
          <pc:chgData name="ミヤケ　アユ" userId="S::6302665@school.city.osaka.jp::667652cf-9d6e-4b33-a6fc-f69ba422b855" providerId="AD" clId="Web-{6F5EA5B4-86C4-4639-AC5A-F58FFEDB1015}" dt="2024-03-06T06:55:38.075" v="78"/>
          <pc:sldLayoutMkLst>
            <pc:docMk/>
            <pc:sldMasterMk cId="3275032778" sldId="2147483684"/>
            <pc:sldLayoutMk cId="2985677938" sldId="2147483693"/>
          </pc:sldLayoutMkLst>
        </pc:sldLayoutChg>
        <pc:sldLayoutChg chg="add del mod replId">
          <pc:chgData name="ミヤケ　アユ" userId="S::6302665@school.city.osaka.jp::667652cf-9d6e-4b33-a6fc-f69ba422b855" providerId="AD" clId="Web-{6F5EA5B4-86C4-4639-AC5A-F58FFEDB1015}" dt="2024-03-06T06:55:38.075" v="78"/>
          <pc:sldLayoutMkLst>
            <pc:docMk/>
            <pc:sldMasterMk cId="3275032778" sldId="2147483684"/>
            <pc:sldLayoutMk cId="4263300262" sldId="2147483694"/>
          </pc:sldLayoutMkLst>
        </pc:sldLayoutChg>
        <pc:sldLayoutChg chg="add del mod replId">
          <pc:chgData name="ミヤケ　アユ" userId="S::6302665@school.city.osaka.jp::667652cf-9d6e-4b33-a6fc-f69ba422b855" providerId="AD" clId="Web-{6F5EA5B4-86C4-4639-AC5A-F58FFEDB1015}" dt="2024-03-06T06:55:38.075" v="78"/>
          <pc:sldLayoutMkLst>
            <pc:docMk/>
            <pc:sldMasterMk cId="3275032778" sldId="2147483684"/>
            <pc:sldLayoutMk cId="208032604" sldId="2147483695"/>
          </pc:sldLayoutMkLst>
        </pc:sldLayoutChg>
      </pc:sldMasterChg>
      <pc:sldMasterChg chg="add del addSldLayout delSldLayout modSldLayout">
        <pc:chgData name="ミヤケ　アユ" userId="S::6302665@school.city.osaka.jp::667652cf-9d6e-4b33-a6fc-f69ba422b855" providerId="AD" clId="Web-{6F5EA5B4-86C4-4639-AC5A-F58FFEDB1015}" dt="2024-03-06T06:55:35.606" v="77"/>
        <pc:sldMasterMkLst>
          <pc:docMk/>
          <pc:sldMasterMk cId="3723858753" sldId="2147483696"/>
        </pc:sldMasterMkLst>
        <pc:sldLayoutChg chg="add del mod replId">
          <pc:chgData name="ミヤケ　アユ" userId="S::6302665@school.city.osaka.jp::667652cf-9d6e-4b33-a6fc-f69ba422b855" providerId="AD" clId="Web-{6F5EA5B4-86C4-4639-AC5A-F58FFEDB1015}" dt="2024-03-06T06:55:35.606" v="77"/>
          <pc:sldLayoutMkLst>
            <pc:docMk/>
            <pc:sldMasterMk cId="3723858753" sldId="2147483696"/>
            <pc:sldLayoutMk cId="3863712160" sldId="2147483697"/>
          </pc:sldLayoutMkLst>
        </pc:sldLayoutChg>
        <pc:sldLayoutChg chg="add del mod replId">
          <pc:chgData name="ミヤケ　アユ" userId="S::6302665@school.city.osaka.jp::667652cf-9d6e-4b33-a6fc-f69ba422b855" providerId="AD" clId="Web-{6F5EA5B4-86C4-4639-AC5A-F58FFEDB1015}" dt="2024-03-06T06:55:35.606" v="77"/>
          <pc:sldLayoutMkLst>
            <pc:docMk/>
            <pc:sldMasterMk cId="3723858753" sldId="2147483696"/>
            <pc:sldLayoutMk cId="2953298409" sldId="2147483698"/>
          </pc:sldLayoutMkLst>
        </pc:sldLayoutChg>
        <pc:sldLayoutChg chg="add del mod replId">
          <pc:chgData name="ミヤケ　アユ" userId="S::6302665@school.city.osaka.jp::667652cf-9d6e-4b33-a6fc-f69ba422b855" providerId="AD" clId="Web-{6F5EA5B4-86C4-4639-AC5A-F58FFEDB1015}" dt="2024-03-06T06:55:35.606" v="77"/>
          <pc:sldLayoutMkLst>
            <pc:docMk/>
            <pc:sldMasterMk cId="3723858753" sldId="2147483696"/>
            <pc:sldLayoutMk cId="95597477" sldId="2147483699"/>
          </pc:sldLayoutMkLst>
        </pc:sldLayoutChg>
        <pc:sldLayoutChg chg="add del mod replId">
          <pc:chgData name="ミヤケ　アユ" userId="S::6302665@school.city.osaka.jp::667652cf-9d6e-4b33-a6fc-f69ba422b855" providerId="AD" clId="Web-{6F5EA5B4-86C4-4639-AC5A-F58FFEDB1015}" dt="2024-03-06T06:55:35.606" v="77"/>
          <pc:sldLayoutMkLst>
            <pc:docMk/>
            <pc:sldMasterMk cId="3723858753" sldId="2147483696"/>
            <pc:sldLayoutMk cId="3858214093" sldId="2147483700"/>
          </pc:sldLayoutMkLst>
        </pc:sldLayoutChg>
        <pc:sldLayoutChg chg="add del mod replId">
          <pc:chgData name="ミヤケ　アユ" userId="S::6302665@school.city.osaka.jp::667652cf-9d6e-4b33-a6fc-f69ba422b855" providerId="AD" clId="Web-{6F5EA5B4-86C4-4639-AC5A-F58FFEDB1015}" dt="2024-03-06T06:55:35.606" v="77"/>
          <pc:sldLayoutMkLst>
            <pc:docMk/>
            <pc:sldMasterMk cId="3723858753" sldId="2147483696"/>
            <pc:sldLayoutMk cId="4083372186" sldId="2147483701"/>
          </pc:sldLayoutMkLst>
        </pc:sldLayoutChg>
        <pc:sldLayoutChg chg="add del mod replId">
          <pc:chgData name="ミヤケ　アユ" userId="S::6302665@school.city.osaka.jp::667652cf-9d6e-4b33-a6fc-f69ba422b855" providerId="AD" clId="Web-{6F5EA5B4-86C4-4639-AC5A-F58FFEDB1015}" dt="2024-03-06T06:55:35.606" v="77"/>
          <pc:sldLayoutMkLst>
            <pc:docMk/>
            <pc:sldMasterMk cId="3723858753" sldId="2147483696"/>
            <pc:sldLayoutMk cId="1310553047" sldId="2147483702"/>
          </pc:sldLayoutMkLst>
        </pc:sldLayoutChg>
        <pc:sldLayoutChg chg="add del mod replId">
          <pc:chgData name="ミヤケ　アユ" userId="S::6302665@school.city.osaka.jp::667652cf-9d6e-4b33-a6fc-f69ba422b855" providerId="AD" clId="Web-{6F5EA5B4-86C4-4639-AC5A-F58FFEDB1015}" dt="2024-03-06T06:55:35.606" v="77"/>
          <pc:sldLayoutMkLst>
            <pc:docMk/>
            <pc:sldMasterMk cId="3723858753" sldId="2147483696"/>
            <pc:sldLayoutMk cId="3079092234" sldId="2147483703"/>
          </pc:sldLayoutMkLst>
        </pc:sldLayoutChg>
        <pc:sldLayoutChg chg="add del mod replId">
          <pc:chgData name="ミヤケ　アユ" userId="S::6302665@school.city.osaka.jp::667652cf-9d6e-4b33-a6fc-f69ba422b855" providerId="AD" clId="Web-{6F5EA5B4-86C4-4639-AC5A-F58FFEDB1015}" dt="2024-03-06T06:55:35.606" v="77"/>
          <pc:sldLayoutMkLst>
            <pc:docMk/>
            <pc:sldMasterMk cId="3723858753" sldId="2147483696"/>
            <pc:sldLayoutMk cId="1487391382" sldId="2147483704"/>
          </pc:sldLayoutMkLst>
        </pc:sldLayoutChg>
        <pc:sldLayoutChg chg="add del mod replId">
          <pc:chgData name="ミヤケ　アユ" userId="S::6302665@school.city.osaka.jp::667652cf-9d6e-4b33-a6fc-f69ba422b855" providerId="AD" clId="Web-{6F5EA5B4-86C4-4639-AC5A-F58FFEDB1015}" dt="2024-03-06T06:55:35.606" v="77"/>
          <pc:sldLayoutMkLst>
            <pc:docMk/>
            <pc:sldMasterMk cId="3723858753" sldId="2147483696"/>
            <pc:sldLayoutMk cId="3538373023" sldId="2147483705"/>
          </pc:sldLayoutMkLst>
        </pc:sldLayoutChg>
        <pc:sldLayoutChg chg="add del mod replId">
          <pc:chgData name="ミヤケ　アユ" userId="S::6302665@school.city.osaka.jp::667652cf-9d6e-4b33-a6fc-f69ba422b855" providerId="AD" clId="Web-{6F5EA5B4-86C4-4639-AC5A-F58FFEDB1015}" dt="2024-03-06T06:55:35.606" v="77"/>
          <pc:sldLayoutMkLst>
            <pc:docMk/>
            <pc:sldMasterMk cId="3723858753" sldId="2147483696"/>
            <pc:sldLayoutMk cId="2694367459" sldId="2147483706"/>
          </pc:sldLayoutMkLst>
        </pc:sldLayoutChg>
        <pc:sldLayoutChg chg="add del mod replId">
          <pc:chgData name="ミヤケ　アユ" userId="S::6302665@school.city.osaka.jp::667652cf-9d6e-4b33-a6fc-f69ba422b855" providerId="AD" clId="Web-{6F5EA5B4-86C4-4639-AC5A-F58FFEDB1015}" dt="2024-03-06T06:55:35.606" v="77"/>
          <pc:sldLayoutMkLst>
            <pc:docMk/>
            <pc:sldMasterMk cId="3723858753" sldId="2147483696"/>
            <pc:sldLayoutMk cId="4124913908" sldId="2147483707"/>
          </pc:sldLayoutMkLst>
        </pc:sldLayoutChg>
      </pc:sldMasterChg>
      <pc:sldMasterChg chg="add del addSldLayout delSldLayout modSldLayout">
        <pc:chgData name="ミヤケ　アユ" userId="S::6302665@school.city.osaka.jp::667652cf-9d6e-4b33-a6fc-f69ba422b855" providerId="AD" clId="Web-{6F5EA5B4-86C4-4639-AC5A-F58FFEDB1015}" dt="2024-03-06T06:55:32.106" v="76"/>
        <pc:sldMasterMkLst>
          <pc:docMk/>
          <pc:sldMasterMk cId="3926119715" sldId="2147483708"/>
        </pc:sldMasterMkLst>
        <pc:sldLayoutChg chg="add del mod replId">
          <pc:chgData name="ミヤケ　アユ" userId="S::6302665@school.city.osaka.jp::667652cf-9d6e-4b33-a6fc-f69ba422b855" providerId="AD" clId="Web-{6F5EA5B4-86C4-4639-AC5A-F58FFEDB1015}" dt="2024-03-06T06:55:32.106" v="76"/>
          <pc:sldLayoutMkLst>
            <pc:docMk/>
            <pc:sldMasterMk cId="3926119715" sldId="2147483708"/>
            <pc:sldLayoutMk cId="3516503781" sldId="2147483709"/>
          </pc:sldLayoutMkLst>
        </pc:sldLayoutChg>
        <pc:sldLayoutChg chg="add del mod replId">
          <pc:chgData name="ミヤケ　アユ" userId="S::6302665@school.city.osaka.jp::667652cf-9d6e-4b33-a6fc-f69ba422b855" providerId="AD" clId="Web-{6F5EA5B4-86C4-4639-AC5A-F58FFEDB1015}" dt="2024-03-06T06:55:32.106" v="76"/>
          <pc:sldLayoutMkLst>
            <pc:docMk/>
            <pc:sldMasterMk cId="3926119715" sldId="2147483708"/>
            <pc:sldLayoutMk cId="3777299309" sldId="2147483710"/>
          </pc:sldLayoutMkLst>
        </pc:sldLayoutChg>
        <pc:sldLayoutChg chg="add del mod replId">
          <pc:chgData name="ミヤケ　アユ" userId="S::6302665@school.city.osaka.jp::667652cf-9d6e-4b33-a6fc-f69ba422b855" providerId="AD" clId="Web-{6F5EA5B4-86C4-4639-AC5A-F58FFEDB1015}" dt="2024-03-06T06:55:32.106" v="76"/>
          <pc:sldLayoutMkLst>
            <pc:docMk/>
            <pc:sldMasterMk cId="3926119715" sldId="2147483708"/>
            <pc:sldLayoutMk cId="1414105458" sldId="2147483711"/>
          </pc:sldLayoutMkLst>
        </pc:sldLayoutChg>
        <pc:sldLayoutChg chg="add del mod replId">
          <pc:chgData name="ミヤケ　アユ" userId="S::6302665@school.city.osaka.jp::667652cf-9d6e-4b33-a6fc-f69ba422b855" providerId="AD" clId="Web-{6F5EA5B4-86C4-4639-AC5A-F58FFEDB1015}" dt="2024-03-06T06:55:32.106" v="76"/>
          <pc:sldLayoutMkLst>
            <pc:docMk/>
            <pc:sldMasterMk cId="3926119715" sldId="2147483708"/>
            <pc:sldLayoutMk cId="1991231524" sldId="2147483712"/>
          </pc:sldLayoutMkLst>
        </pc:sldLayoutChg>
        <pc:sldLayoutChg chg="add del mod replId">
          <pc:chgData name="ミヤケ　アユ" userId="S::6302665@school.city.osaka.jp::667652cf-9d6e-4b33-a6fc-f69ba422b855" providerId="AD" clId="Web-{6F5EA5B4-86C4-4639-AC5A-F58FFEDB1015}" dt="2024-03-06T06:55:32.106" v="76"/>
          <pc:sldLayoutMkLst>
            <pc:docMk/>
            <pc:sldMasterMk cId="3926119715" sldId="2147483708"/>
            <pc:sldLayoutMk cId="3643251733" sldId="2147483713"/>
          </pc:sldLayoutMkLst>
        </pc:sldLayoutChg>
        <pc:sldLayoutChg chg="add del mod replId">
          <pc:chgData name="ミヤケ　アユ" userId="S::6302665@school.city.osaka.jp::667652cf-9d6e-4b33-a6fc-f69ba422b855" providerId="AD" clId="Web-{6F5EA5B4-86C4-4639-AC5A-F58FFEDB1015}" dt="2024-03-06T06:55:32.106" v="76"/>
          <pc:sldLayoutMkLst>
            <pc:docMk/>
            <pc:sldMasterMk cId="3926119715" sldId="2147483708"/>
            <pc:sldLayoutMk cId="2023141278" sldId="2147483714"/>
          </pc:sldLayoutMkLst>
        </pc:sldLayoutChg>
        <pc:sldLayoutChg chg="add del mod replId">
          <pc:chgData name="ミヤケ　アユ" userId="S::6302665@school.city.osaka.jp::667652cf-9d6e-4b33-a6fc-f69ba422b855" providerId="AD" clId="Web-{6F5EA5B4-86C4-4639-AC5A-F58FFEDB1015}" dt="2024-03-06T06:55:32.106" v="76"/>
          <pc:sldLayoutMkLst>
            <pc:docMk/>
            <pc:sldMasterMk cId="3926119715" sldId="2147483708"/>
            <pc:sldLayoutMk cId="3978605121" sldId="2147483715"/>
          </pc:sldLayoutMkLst>
        </pc:sldLayoutChg>
        <pc:sldLayoutChg chg="add del mod replId">
          <pc:chgData name="ミヤケ　アユ" userId="S::6302665@school.city.osaka.jp::667652cf-9d6e-4b33-a6fc-f69ba422b855" providerId="AD" clId="Web-{6F5EA5B4-86C4-4639-AC5A-F58FFEDB1015}" dt="2024-03-06T06:55:32.106" v="76"/>
          <pc:sldLayoutMkLst>
            <pc:docMk/>
            <pc:sldMasterMk cId="3926119715" sldId="2147483708"/>
            <pc:sldLayoutMk cId="4293600346" sldId="2147483716"/>
          </pc:sldLayoutMkLst>
        </pc:sldLayoutChg>
        <pc:sldLayoutChg chg="add del mod replId">
          <pc:chgData name="ミヤケ　アユ" userId="S::6302665@school.city.osaka.jp::667652cf-9d6e-4b33-a6fc-f69ba422b855" providerId="AD" clId="Web-{6F5EA5B4-86C4-4639-AC5A-F58FFEDB1015}" dt="2024-03-06T06:55:32.106" v="76"/>
          <pc:sldLayoutMkLst>
            <pc:docMk/>
            <pc:sldMasterMk cId="3926119715" sldId="2147483708"/>
            <pc:sldLayoutMk cId="1200930766" sldId="2147483717"/>
          </pc:sldLayoutMkLst>
        </pc:sldLayoutChg>
        <pc:sldLayoutChg chg="add del mod replId">
          <pc:chgData name="ミヤケ　アユ" userId="S::6302665@school.city.osaka.jp::667652cf-9d6e-4b33-a6fc-f69ba422b855" providerId="AD" clId="Web-{6F5EA5B4-86C4-4639-AC5A-F58FFEDB1015}" dt="2024-03-06T06:55:32.106" v="76"/>
          <pc:sldLayoutMkLst>
            <pc:docMk/>
            <pc:sldMasterMk cId="3926119715" sldId="2147483708"/>
            <pc:sldLayoutMk cId="1057939797" sldId="2147483718"/>
          </pc:sldLayoutMkLst>
        </pc:sldLayoutChg>
        <pc:sldLayoutChg chg="add del mod replId">
          <pc:chgData name="ミヤケ　アユ" userId="S::6302665@school.city.osaka.jp::667652cf-9d6e-4b33-a6fc-f69ba422b855" providerId="AD" clId="Web-{6F5EA5B4-86C4-4639-AC5A-F58FFEDB1015}" dt="2024-03-06T06:55:32.106" v="76"/>
          <pc:sldLayoutMkLst>
            <pc:docMk/>
            <pc:sldMasterMk cId="3926119715" sldId="2147483708"/>
            <pc:sldLayoutMk cId="202722689" sldId="2147483719"/>
          </pc:sldLayoutMkLst>
        </pc:sldLayoutChg>
      </pc:sldMasterChg>
    </pc:docChg>
  </pc:docChgLst>
  <pc:docChgLst>
    <pc:chgData name="カタオカ　ユズハ" userId="S::8887023@school.city.osaka.jp::8a171357-357d-4fb4-8ddf-df953a0cdf58" providerId="AD" clId="Web-{76A338DB-F19B-4491-9512-FBDACDED26BA}"/>
    <pc:docChg chg="modSld">
      <pc:chgData name="カタオカ　ユズハ" userId="S::8887023@school.city.osaka.jp::8a171357-357d-4fb4-8ddf-df953a0cdf58" providerId="AD" clId="Web-{76A338DB-F19B-4491-9512-FBDACDED26BA}" dt="2024-03-05T01:04:15.167" v="20" actId="20577"/>
      <pc:docMkLst>
        <pc:docMk/>
      </pc:docMkLst>
      <pc:sldChg chg="modSp">
        <pc:chgData name="カタオカ　ユズハ" userId="S::8887023@school.city.osaka.jp::8a171357-357d-4fb4-8ddf-df953a0cdf58" providerId="AD" clId="Web-{76A338DB-F19B-4491-9512-FBDACDED26BA}" dt="2024-03-05T01:04:15.167" v="20" actId="20577"/>
        <pc:sldMkLst>
          <pc:docMk/>
          <pc:sldMk cId="209251776" sldId="267"/>
        </pc:sldMkLst>
        <pc:spChg chg="mod">
          <ac:chgData name="カタオカ　ユズハ" userId="S::8887023@school.city.osaka.jp::8a171357-357d-4fb4-8ddf-df953a0cdf58" providerId="AD" clId="Web-{76A338DB-F19B-4491-9512-FBDACDED26BA}" dt="2024-03-05T01:04:15.167" v="20" actId="20577"/>
          <ac:spMkLst>
            <pc:docMk/>
            <pc:sldMk cId="209251776" sldId="267"/>
            <ac:spMk id="3" creationId="{C554E75D-AB0F-4D66-DF19-B5277A4AA277}"/>
          </ac:spMkLst>
        </pc:spChg>
        <pc:picChg chg="mod">
          <ac:chgData name="カタオカ　ユズハ" userId="S::8887023@school.city.osaka.jp::8a171357-357d-4fb4-8ddf-df953a0cdf58" providerId="AD" clId="Web-{76A338DB-F19B-4491-9512-FBDACDED26BA}" dt="2024-03-05T01:03:56.526" v="17" actId="1076"/>
          <ac:picMkLst>
            <pc:docMk/>
            <pc:sldMk cId="209251776" sldId="267"/>
            <ac:picMk id="4" creationId="{89F61AC6-125D-0039-2E90-44F4C7BB8DE6}"/>
          </ac:picMkLst>
        </pc:picChg>
      </pc:sldChg>
      <pc:sldChg chg="modSp">
        <pc:chgData name="カタオカ　ユズハ" userId="S::8887023@school.city.osaka.jp::8a171357-357d-4fb4-8ddf-df953a0cdf58" providerId="AD" clId="Web-{76A338DB-F19B-4491-9512-FBDACDED26BA}" dt="2024-03-05T01:01:30.601" v="13" actId="20577"/>
        <pc:sldMkLst>
          <pc:docMk/>
          <pc:sldMk cId="2602976966" sldId="269"/>
        </pc:sldMkLst>
        <pc:spChg chg="mod">
          <ac:chgData name="カタオカ　ユズハ" userId="S::8887023@school.city.osaka.jp::8a171357-357d-4fb4-8ddf-df953a0cdf58" providerId="AD" clId="Web-{76A338DB-F19B-4491-9512-FBDACDED26BA}" dt="2024-03-05T01:01:30.601" v="13" actId="20577"/>
          <ac:spMkLst>
            <pc:docMk/>
            <pc:sldMk cId="2602976966" sldId="269"/>
            <ac:spMk id="3" creationId="{355C742A-980A-2DB8-D6CF-3A2A3DC444CA}"/>
          </ac:spMkLst>
        </pc:spChg>
      </pc:sldChg>
    </pc:docChg>
  </pc:docChgLst>
  <pc:docChgLst>
    <pc:chgData name="コヤマ　リト" userId="S::4046554@school.city.osaka.jp::97a84dfc-788b-49f7-b8c1-da9efca1cbfb" providerId="AD" clId="Web-{BECB2A0F-F94E-4A59-ABEA-619554FBE5A5}"/>
    <pc:docChg chg="addSld delSld modSld">
      <pc:chgData name="コヤマ　リト" userId="S::4046554@school.city.osaka.jp::97a84dfc-788b-49f7-b8c1-da9efca1cbfb" providerId="AD" clId="Web-{BECB2A0F-F94E-4A59-ABEA-619554FBE5A5}" dt="2024-03-05T06:09:37.991" v="4"/>
      <pc:docMkLst>
        <pc:docMk/>
      </pc:docMkLst>
      <pc:sldChg chg="modSp">
        <pc:chgData name="コヤマ　リト" userId="S::4046554@school.city.osaka.jp::97a84dfc-788b-49f7-b8c1-da9efca1cbfb" providerId="AD" clId="Web-{BECB2A0F-F94E-4A59-ABEA-619554FBE5A5}" dt="2024-03-05T06:09:37.991" v="4"/>
        <pc:sldMkLst>
          <pc:docMk/>
          <pc:sldMk cId="408514548" sldId="265"/>
        </pc:sldMkLst>
        <pc:spChg chg="mod modVis">
          <ac:chgData name="コヤマ　リト" userId="S::4046554@school.city.osaka.jp::97a84dfc-788b-49f7-b8c1-da9efca1cbfb" providerId="AD" clId="Web-{BECB2A0F-F94E-4A59-ABEA-619554FBE5A5}" dt="2024-03-05T06:09:37.991" v="4"/>
          <ac:spMkLst>
            <pc:docMk/>
            <pc:sldMk cId="408514548" sldId="265"/>
            <ac:spMk id="4" creationId="{993E7713-4285-6191-D103-6DBB23CF204B}"/>
          </ac:spMkLst>
        </pc:spChg>
      </pc:sldChg>
      <pc:sldChg chg="add del">
        <pc:chgData name="コヤマ　リト" userId="S::4046554@school.city.osaka.jp::97a84dfc-788b-49f7-b8c1-da9efca1cbfb" providerId="AD" clId="Web-{BECB2A0F-F94E-4A59-ABEA-619554FBE5A5}" dt="2024-03-05T06:04:30.316" v="1"/>
        <pc:sldMkLst>
          <pc:docMk/>
          <pc:sldMk cId="3050759858" sldId="268"/>
        </pc:sldMkLst>
      </pc:sldChg>
    </pc:docChg>
  </pc:docChgLst>
  <pc:docChgLst>
    <pc:chgData name="ミヤマ　ナオ" userId="S::9167452@school.city.osaka.jp::d20c19a5-ee8a-4c2e-876b-65d5c7615a40" providerId="AD" clId="Web-{A1DB1D21-E555-44A9-847D-44403D4241D8}"/>
    <pc:docChg chg="modSld">
      <pc:chgData name="ミヤマ　ナオ" userId="S::9167452@school.city.osaka.jp::d20c19a5-ee8a-4c2e-876b-65d5c7615a40" providerId="AD" clId="Web-{A1DB1D21-E555-44A9-847D-44403D4241D8}" dt="2024-03-08T02:31:10.589" v="0" actId="20577"/>
      <pc:docMkLst>
        <pc:docMk/>
      </pc:docMkLst>
      <pc:sldChg chg="modSp">
        <pc:chgData name="ミヤマ　ナオ" userId="S::9167452@school.city.osaka.jp::d20c19a5-ee8a-4c2e-876b-65d5c7615a40" providerId="AD" clId="Web-{A1DB1D21-E555-44A9-847D-44403D4241D8}" dt="2024-03-08T02:31:10.589" v="0" actId="20577"/>
        <pc:sldMkLst>
          <pc:docMk/>
          <pc:sldMk cId="2602976966" sldId="269"/>
        </pc:sldMkLst>
        <pc:spChg chg="mod">
          <ac:chgData name="ミヤマ　ナオ" userId="S::9167452@school.city.osaka.jp::d20c19a5-ee8a-4c2e-876b-65d5c7615a40" providerId="AD" clId="Web-{A1DB1D21-E555-44A9-847D-44403D4241D8}" dt="2024-03-08T02:31:10.589" v="0" actId="20577"/>
          <ac:spMkLst>
            <pc:docMk/>
            <pc:sldMk cId="2602976966" sldId="269"/>
            <ac:spMk id="2" creationId="{080B1017-2DE2-AC5D-A581-22B8055BC299}"/>
          </ac:spMkLst>
        </pc:spChg>
      </pc:sldChg>
    </pc:docChg>
  </pc:docChgLst>
  <pc:docChgLst>
    <pc:chgData name="ミヤマ　ナオ" userId="S::9167452@school.city.osaka.jp::d20c19a5-ee8a-4c2e-876b-65d5c7615a40" providerId="AD" clId="Web-{D213F67C-0E79-4866-9DC2-ECC1DD0B4B8A}"/>
    <pc:docChg chg="modSld">
      <pc:chgData name="ミヤマ　ナオ" userId="S::9167452@school.city.osaka.jp::d20c19a5-ee8a-4c2e-876b-65d5c7615a40" providerId="AD" clId="Web-{D213F67C-0E79-4866-9DC2-ECC1DD0B4B8A}" dt="2024-03-05T06:17:29.898" v="51" actId="20577"/>
      <pc:docMkLst>
        <pc:docMk/>
      </pc:docMkLst>
      <pc:sldChg chg="modTransition">
        <pc:chgData name="ミヤマ　ナオ" userId="S::9167452@school.city.osaka.jp::d20c19a5-ee8a-4c2e-876b-65d5c7615a40" providerId="AD" clId="Web-{D213F67C-0E79-4866-9DC2-ECC1DD0B4B8A}" dt="2024-03-05T06:03:05.382" v="0"/>
        <pc:sldMkLst>
          <pc:docMk/>
          <pc:sldMk cId="4038780139" sldId="256"/>
        </pc:sldMkLst>
      </pc:sldChg>
      <pc:sldChg chg="modTransition">
        <pc:chgData name="ミヤマ　ナオ" userId="S::9167452@school.city.osaka.jp::d20c19a5-ee8a-4c2e-876b-65d5c7615a40" providerId="AD" clId="Web-{D213F67C-0E79-4866-9DC2-ECC1DD0B4B8A}" dt="2024-03-05T06:03:23.462" v="2"/>
        <pc:sldMkLst>
          <pc:docMk/>
          <pc:sldMk cId="3202620115" sldId="258"/>
        </pc:sldMkLst>
      </pc:sldChg>
      <pc:sldChg chg="modTransition">
        <pc:chgData name="ミヤマ　ナオ" userId="S::9167452@school.city.osaka.jp::d20c19a5-ee8a-4c2e-876b-65d5c7615a40" providerId="AD" clId="Web-{D213F67C-0E79-4866-9DC2-ECC1DD0B4B8A}" dt="2024-03-05T06:03:26.540" v="3"/>
        <pc:sldMkLst>
          <pc:docMk/>
          <pc:sldMk cId="1929567744" sldId="259"/>
        </pc:sldMkLst>
      </pc:sldChg>
      <pc:sldChg chg="modSp modTransition">
        <pc:chgData name="ミヤマ　ナオ" userId="S::9167452@school.city.osaka.jp::d20c19a5-ee8a-4c2e-876b-65d5c7615a40" providerId="AD" clId="Web-{D213F67C-0E79-4866-9DC2-ECC1DD0B4B8A}" dt="2024-03-05T06:09:09.112" v="11" actId="14100"/>
        <pc:sldMkLst>
          <pc:docMk/>
          <pc:sldMk cId="408514548" sldId="265"/>
        </pc:sldMkLst>
        <pc:spChg chg="mod">
          <ac:chgData name="ミヤマ　ナオ" userId="S::9167452@school.city.osaka.jp::d20c19a5-ee8a-4c2e-876b-65d5c7615a40" providerId="AD" clId="Web-{D213F67C-0E79-4866-9DC2-ECC1DD0B4B8A}" dt="2024-03-05T06:09:09.112" v="11" actId="14100"/>
          <ac:spMkLst>
            <pc:docMk/>
            <pc:sldMk cId="408514548" sldId="265"/>
            <ac:spMk id="3" creationId="{E99459B4-CF6B-6C1A-9838-BCCE477BCE8C}"/>
          </ac:spMkLst>
        </pc:spChg>
        <pc:spChg chg="mod">
          <ac:chgData name="ミヤマ　ナオ" userId="S::9167452@school.city.osaka.jp::d20c19a5-ee8a-4c2e-876b-65d5c7615a40" providerId="AD" clId="Web-{D213F67C-0E79-4866-9DC2-ECC1DD0B4B8A}" dt="2024-03-05T06:09:09.112" v="10" actId="14100"/>
          <ac:spMkLst>
            <pc:docMk/>
            <pc:sldMk cId="408514548" sldId="265"/>
            <ac:spMk id="4" creationId="{993E7713-4285-6191-D103-6DBB23CF204B}"/>
          </ac:spMkLst>
        </pc:spChg>
      </pc:sldChg>
      <pc:sldChg chg="modTransition">
        <pc:chgData name="ミヤマ　ナオ" userId="S::9167452@school.city.osaka.jp::d20c19a5-ee8a-4c2e-876b-65d5c7615a40" providerId="AD" clId="Web-{D213F67C-0E79-4866-9DC2-ECC1DD0B4B8A}" dt="2024-03-05T06:03:34.838" v="6"/>
        <pc:sldMkLst>
          <pc:docMk/>
          <pc:sldMk cId="985961736" sldId="266"/>
        </pc:sldMkLst>
      </pc:sldChg>
      <pc:sldChg chg="modTransition">
        <pc:chgData name="ミヤマ　ナオ" userId="S::9167452@school.city.osaka.jp::d20c19a5-ee8a-4c2e-876b-65d5c7615a40" providerId="AD" clId="Web-{D213F67C-0E79-4866-9DC2-ECC1DD0B4B8A}" dt="2024-03-05T06:03:32.728" v="5"/>
        <pc:sldMkLst>
          <pc:docMk/>
          <pc:sldMk cId="209251776" sldId="267"/>
        </pc:sldMkLst>
      </pc:sldChg>
      <pc:sldChg chg="modSp modTransition">
        <pc:chgData name="ミヤマ　ナオ" userId="S::9167452@school.city.osaka.jp::d20c19a5-ee8a-4c2e-876b-65d5c7615a40" providerId="AD" clId="Web-{D213F67C-0E79-4866-9DC2-ECC1DD0B4B8A}" dt="2024-03-05T06:15:27.921" v="48" actId="20577"/>
        <pc:sldMkLst>
          <pc:docMk/>
          <pc:sldMk cId="3050759858" sldId="268"/>
        </pc:sldMkLst>
        <pc:spChg chg="mod">
          <ac:chgData name="ミヤマ　ナオ" userId="S::9167452@school.city.osaka.jp::d20c19a5-ee8a-4c2e-876b-65d5c7615a40" providerId="AD" clId="Web-{D213F67C-0E79-4866-9DC2-ECC1DD0B4B8A}" dt="2024-03-05T06:15:27.921" v="48" actId="20577"/>
          <ac:spMkLst>
            <pc:docMk/>
            <pc:sldMk cId="3050759858" sldId="268"/>
            <ac:spMk id="3" creationId="{846C6E07-A247-E70E-B06E-85827AB9619D}"/>
          </ac:spMkLst>
        </pc:spChg>
        <pc:spChg chg="mod">
          <ac:chgData name="ミヤマ　ナオ" userId="S::9167452@school.city.osaka.jp::d20c19a5-ee8a-4c2e-876b-65d5c7615a40" providerId="AD" clId="Web-{D213F67C-0E79-4866-9DC2-ECC1DD0B4B8A}" dt="2024-03-05T06:12:07.812" v="26" actId="1076"/>
          <ac:spMkLst>
            <pc:docMk/>
            <pc:sldMk cId="3050759858" sldId="268"/>
            <ac:spMk id="4" creationId="{CF828F1D-584B-B677-A75B-D6056F1DF312}"/>
          </ac:spMkLst>
        </pc:spChg>
      </pc:sldChg>
      <pc:sldChg chg="modSp modTransition">
        <pc:chgData name="ミヤマ　ナオ" userId="S::9167452@school.city.osaka.jp::d20c19a5-ee8a-4c2e-876b-65d5c7615a40" providerId="AD" clId="Web-{D213F67C-0E79-4866-9DC2-ECC1DD0B4B8A}" dt="2024-03-05T06:17:29.898" v="51" actId="20577"/>
        <pc:sldMkLst>
          <pc:docMk/>
          <pc:sldMk cId="2602976966" sldId="269"/>
        </pc:sldMkLst>
        <pc:spChg chg="mod">
          <ac:chgData name="ミヤマ　ナオ" userId="S::9167452@school.city.osaka.jp::d20c19a5-ee8a-4c2e-876b-65d5c7615a40" providerId="AD" clId="Web-{D213F67C-0E79-4866-9DC2-ECC1DD0B4B8A}" dt="2024-03-05T06:17:20.210" v="49" actId="20577"/>
          <ac:spMkLst>
            <pc:docMk/>
            <pc:sldMk cId="2602976966" sldId="269"/>
            <ac:spMk id="2" creationId="{080B1017-2DE2-AC5D-A581-22B8055BC299}"/>
          </ac:spMkLst>
        </pc:spChg>
        <pc:spChg chg="mod">
          <ac:chgData name="ミヤマ　ナオ" userId="S::9167452@school.city.osaka.jp::d20c19a5-ee8a-4c2e-876b-65d5c7615a40" providerId="AD" clId="Web-{D213F67C-0E79-4866-9DC2-ECC1DD0B4B8A}" dt="2024-03-05T06:17:29.898" v="51" actId="20577"/>
          <ac:spMkLst>
            <pc:docMk/>
            <pc:sldMk cId="2602976966" sldId="269"/>
            <ac:spMk id="3" creationId="{355C742A-980A-2DB8-D6CF-3A2A3DC444CA}"/>
          </ac:spMkLst>
        </pc:spChg>
      </pc:sldChg>
    </pc:docChg>
  </pc:docChgLst>
  <pc:docChgLst>
    <pc:chgData name="カタオカ　ユズハ" userId="S::8887023@school.city.osaka.jp::8a171357-357d-4fb4-8ddf-df953a0cdf58" providerId="AD" clId="Web-{5C51FB8B-B026-4B91-ADAA-F3CBA63D0204}"/>
    <pc:docChg chg="modSld">
      <pc:chgData name="カタオカ　ユズハ" userId="S::8887023@school.city.osaka.jp::8a171357-357d-4fb4-8ddf-df953a0cdf58" providerId="AD" clId="Web-{5C51FB8B-B026-4B91-ADAA-F3CBA63D0204}" dt="2024-03-05T01:00:16.114" v="58" actId="20577"/>
      <pc:docMkLst>
        <pc:docMk/>
      </pc:docMkLst>
      <pc:sldChg chg="modSp">
        <pc:chgData name="カタオカ　ユズハ" userId="S::8887023@school.city.osaka.jp::8a171357-357d-4fb4-8ddf-df953a0cdf58" providerId="AD" clId="Web-{5C51FB8B-B026-4B91-ADAA-F3CBA63D0204}" dt="2024-03-05T01:00:16.114" v="58" actId="20577"/>
        <pc:sldMkLst>
          <pc:docMk/>
          <pc:sldMk cId="2602976966" sldId="269"/>
        </pc:sldMkLst>
        <pc:spChg chg="mod">
          <ac:chgData name="カタオカ　ユズハ" userId="S::8887023@school.city.osaka.jp::8a171357-357d-4fb4-8ddf-df953a0cdf58" providerId="AD" clId="Web-{5C51FB8B-B026-4B91-ADAA-F3CBA63D0204}" dt="2024-03-05T01:00:16.114" v="58" actId="20577"/>
          <ac:spMkLst>
            <pc:docMk/>
            <pc:sldMk cId="2602976966" sldId="269"/>
            <ac:spMk id="3" creationId="{355C742A-980A-2DB8-D6CF-3A2A3DC444CA}"/>
          </ac:spMkLst>
        </pc:spChg>
      </pc:sldChg>
    </pc:docChg>
  </pc:docChgLst>
  <pc:docChgLst>
    <pc:chgData name="ミヤケ　アユ" userId="S::6302665@school.city.osaka.jp::667652cf-9d6e-4b33-a6fc-f69ba422b855" providerId="AD" clId="Web-{5A7609BC-B340-4FE9-BD53-07F6A44D4496}"/>
    <pc:docChg chg="modSld">
      <pc:chgData name="ミヤケ　アユ" userId="S::6302665@school.city.osaka.jp::667652cf-9d6e-4b33-a6fc-f69ba422b855" providerId="AD" clId="Web-{5A7609BC-B340-4FE9-BD53-07F6A44D4496}" dt="2024-03-08T02:02:20.088" v="9" actId="20577"/>
      <pc:docMkLst>
        <pc:docMk/>
      </pc:docMkLst>
      <pc:sldChg chg="modSp">
        <pc:chgData name="ミヤケ　アユ" userId="S::6302665@school.city.osaka.jp::667652cf-9d6e-4b33-a6fc-f69ba422b855" providerId="AD" clId="Web-{5A7609BC-B340-4FE9-BD53-07F6A44D4496}" dt="2024-03-08T02:02:20.088" v="9" actId="20577"/>
        <pc:sldMkLst>
          <pc:docMk/>
          <pc:sldMk cId="3050759858" sldId="268"/>
        </pc:sldMkLst>
        <pc:spChg chg="mod">
          <ac:chgData name="ミヤケ　アユ" userId="S::6302665@school.city.osaka.jp::667652cf-9d6e-4b33-a6fc-f69ba422b855" providerId="AD" clId="Web-{5A7609BC-B340-4FE9-BD53-07F6A44D4496}" dt="2024-03-08T02:02:20.088" v="9" actId="20577"/>
          <ac:spMkLst>
            <pc:docMk/>
            <pc:sldMk cId="3050759858" sldId="268"/>
            <ac:spMk id="3" creationId="{846C6E07-A247-E70E-B06E-85827AB9619D}"/>
          </ac:spMkLst>
        </pc:spChg>
      </pc:sldChg>
    </pc:docChg>
  </pc:docChgLst>
  <pc:docChgLst>
    <pc:chgData name="ミヤマ　ナオ" userId="S::9167452@school.city.osaka.jp::d20c19a5-ee8a-4c2e-876b-65d5c7615a40" providerId="AD" clId="Web-{DEE43E6C-5C9A-401E-9A48-D240F3ECC4D3}"/>
    <pc:docChg chg="addSld modSld">
      <pc:chgData name="ミヤマ　ナオ" userId="S::9167452@school.city.osaka.jp::d20c19a5-ee8a-4c2e-876b-65d5c7615a40" providerId="AD" clId="Web-{DEE43E6C-5C9A-401E-9A48-D240F3ECC4D3}" dt="2024-03-04T06:09:20.055" v="321"/>
      <pc:docMkLst>
        <pc:docMk/>
      </pc:docMkLst>
      <pc:sldChg chg="addAnim delAnim modAnim">
        <pc:chgData name="ミヤマ　ナオ" userId="S::9167452@school.city.osaka.jp::d20c19a5-ee8a-4c2e-876b-65d5c7615a40" providerId="AD" clId="Web-{DEE43E6C-5C9A-401E-9A48-D240F3ECC4D3}" dt="2024-03-04T06:08:41.304" v="315"/>
        <pc:sldMkLst>
          <pc:docMk/>
          <pc:sldMk cId="4038780139" sldId="256"/>
        </pc:sldMkLst>
      </pc:sldChg>
      <pc:sldChg chg="modSp addAnim">
        <pc:chgData name="ミヤマ　ナオ" userId="S::9167452@school.city.osaka.jp::d20c19a5-ee8a-4c2e-876b-65d5c7615a40" providerId="AD" clId="Web-{DEE43E6C-5C9A-401E-9A48-D240F3ECC4D3}" dt="2024-03-04T06:09:20.055" v="321"/>
        <pc:sldMkLst>
          <pc:docMk/>
          <pc:sldMk cId="3202620115" sldId="258"/>
        </pc:sldMkLst>
        <pc:spChg chg="mod">
          <ac:chgData name="ミヤマ　ナオ" userId="S::9167452@school.city.osaka.jp::d20c19a5-ee8a-4c2e-876b-65d5c7615a40" providerId="AD" clId="Web-{DEE43E6C-5C9A-401E-9A48-D240F3ECC4D3}" dt="2024-03-04T06:07:26.723" v="312" actId="20577"/>
          <ac:spMkLst>
            <pc:docMk/>
            <pc:sldMk cId="3202620115" sldId="258"/>
            <ac:spMk id="2" creationId="{B9B00111-F215-46A0-8ECF-3EE5A68332C7}"/>
          </ac:spMkLst>
        </pc:spChg>
        <pc:spChg chg="mod">
          <ac:chgData name="ミヤマ　ナオ" userId="S::9167452@school.city.osaka.jp::d20c19a5-ee8a-4c2e-876b-65d5c7615a40" providerId="AD" clId="Web-{DEE43E6C-5C9A-401E-9A48-D240F3ECC4D3}" dt="2024-03-04T05:46:43.685" v="238" actId="20577"/>
          <ac:spMkLst>
            <pc:docMk/>
            <pc:sldMk cId="3202620115" sldId="258"/>
            <ac:spMk id="5" creationId="{4AA3B0E3-9915-4C31-9872-23BAE9D8CF61}"/>
          </ac:spMkLst>
        </pc:spChg>
        <pc:spChg chg="mod">
          <ac:chgData name="ミヤマ　ナオ" userId="S::9167452@school.city.osaka.jp::d20c19a5-ee8a-4c2e-876b-65d5c7615a40" providerId="AD" clId="Web-{DEE43E6C-5C9A-401E-9A48-D240F3ECC4D3}" dt="2024-03-04T05:47:00.342" v="240" actId="20577"/>
          <ac:spMkLst>
            <pc:docMk/>
            <pc:sldMk cId="3202620115" sldId="258"/>
            <ac:spMk id="8" creationId="{F1BE83C1-EF39-44F1-B0C0-7CEA7AADE1FB}"/>
          </ac:spMkLst>
        </pc:spChg>
        <pc:spChg chg="mod">
          <ac:chgData name="ミヤマ　ナオ" userId="S::9167452@school.city.osaka.jp::d20c19a5-ee8a-4c2e-876b-65d5c7615a40" providerId="AD" clId="Web-{DEE43E6C-5C9A-401E-9A48-D240F3ECC4D3}" dt="2024-03-04T05:47:14.920" v="242" actId="20577"/>
          <ac:spMkLst>
            <pc:docMk/>
            <pc:sldMk cId="3202620115" sldId="258"/>
            <ac:spMk id="11" creationId="{42934B98-C5C0-43D6-A56A-A12F5456CF0D}"/>
          </ac:spMkLst>
        </pc:spChg>
        <pc:spChg chg="mod">
          <ac:chgData name="ミヤマ　ナオ" userId="S::9167452@school.city.osaka.jp::d20c19a5-ee8a-4c2e-876b-65d5c7615a40" providerId="AD" clId="Web-{DEE43E6C-5C9A-401E-9A48-D240F3ECC4D3}" dt="2024-03-04T05:47:08.467" v="241" actId="20577"/>
          <ac:spMkLst>
            <pc:docMk/>
            <pc:sldMk cId="3202620115" sldId="258"/>
            <ac:spMk id="12" creationId="{1017CAD0-5AB9-43A1-99BB-B97979A258B5}"/>
          </ac:spMkLst>
        </pc:spChg>
        <pc:spChg chg="mod">
          <ac:chgData name="ミヤマ　ナオ" userId="S::9167452@school.city.osaka.jp::d20c19a5-ee8a-4c2e-876b-65d5c7615a40" providerId="AD" clId="Web-{DEE43E6C-5C9A-401E-9A48-D240F3ECC4D3}" dt="2024-03-04T05:46:53.654" v="239" actId="20577"/>
          <ac:spMkLst>
            <pc:docMk/>
            <pc:sldMk cId="3202620115" sldId="258"/>
            <ac:spMk id="13" creationId="{26FD13B1-8968-4294-B077-37EEC065DBF5}"/>
          </ac:spMkLst>
        </pc:spChg>
      </pc:sldChg>
      <pc:sldChg chg="modSp">
        <pc:chgData name="ミヤマ　ナオ" userId="S::9167452@school.city.osaka.jp::d20c19a5-ee8a-4c2e-876b-65d5c7615a40" providerId="AD" clId="Web-{DEE43E6C-5C9A-401E-9A48-D240F3ECC4D3}" dt="2024-03-04T06:08:24.272" v="314"/>
        <pc:sldMkLst>
          <pc:docMk/>
          <pc:sldMk cId="1929567744" sldId="259"/>
        </pc:sldMkLst>
        <pc:spChg chg="mod">
          <ac:chgData name="ミヤマ　ナオ" userId="S::9167452@school.city.osaka.jp::d20c19a5-ee8a-4c2e-876b-65d5c7615a40" providerId="AD" clId="Web-{DEE43E6C-5C9A-401E-9A48-D240F3ECC4D3}" dt="2024-03-04T06:01:55.666" v="280" actId="20577"/>
          <ac:spMkLst>
            <pc:docMk/>
            <pc:sldMk cId="1929567744" sldId="259"/>
            <ac:spMk id="2" creationId="{4ED07B34-9E5A-4B51-8673-023A99EC975A}"/>
          </ac:spMkLst>
        </pc:spChg>
        <pc:spChg chg="mod">
          <ac:chgData name="ミヤマ　ナオ" userId="S::9167452@school.city.osaka.jp::d20c19a5-ee8a-4c2e-876b-65d5c7615a40" providerId="AD" clId="Web-{DEE43E6C-5C9A-401E-9A48-D240F3ECC4D3}" dt="2024-03-04T05:44:43.728" v="224" actId="20577"/>
          <ac:spMkLst>
            <pc:docMk/>
            <pc:sldMk cId="1929567744" sldId="259"/>
            <ac:spMk id="3" creationId="{9754FAD3-FEED-4A6D-ACB7-AA9AAC63A2E2}"/>
          </ac:spMkLst>
        </pc:spChg>
        <pc:spChg chg="mod">
          <ac:chgData name="ミヤマ　ナオ" userId="S::9167452@school.city.osaka.jp::d20c19a5-ee8a-4c2e-876b-65d5c7615a40" providerId="AD" clId="Web-{DEE43E6C-5C9A-401E-9A48-D240F3ECC4D3}" dt="2024-03-04T06:08:24.272" v="314"/>
          <ac:spMkLst>
            <pc:docMk/>
            <pc:sldMk cId="1929567744" sldId="259"/>
            <ac:spMk id="4" creationId="{6BF22D19-0D2B-0987-69EA-2F634FE5D73A}"/>
          </ac:spMkLst>
        </pc:spChg>
      </pc:sldChg>
      <pc:sldChg chg="addSp delSp modSp">
        <pc:chgData name="ミヤマ　ナオ" userId="S::9167452@school.city.osaka.jp::d20c19a5-ee8a-4c2e-876b-65d5c7615a40" providerId="AD" clId="Web-{DEE43E6C-5C9A-401E-9A48-D240F3ECC4D3}" dt="2024-03-04T05:53:49.011" v="255"/>
        <pc:sldMkLst>
          <pc:docMk/>
          <pc:sldMk cId="1644795421" sldId="260"/>
        </pc:sldMkLst>
        <pc:spChg chg="mod">
          <ac:chgData name="ミヤマ　ナオ" userId="S::9167452@school.city.osaka.jp::d20c19a5-ee8a-4c2e-876b-65d5c7615a40" providerId="AD" clId="Web-{DEE43E6C-5C9A-401E-9A48-D240F3ECC4D3}" dt="2024-03-04T05:45:22.682" v="228" actId="20577"/>
          <ac:spMkLst>
            <pc:docMk/>
            <pc:sldMk cId="1644795421" sldId="260"/>
            <ac:spMk id="3" creationId="{2370FD8D-15BD-A88F-9A26-A189F4ACF0E3}"/>
          </ac:spMkLst>
        </pc:spChg>
        <pc:spChg chg="mod">
          <ac:chgData name="ミヤマ　ナオ" userId="S::9167452@school.city.osaka.jp::d20c19a5-ee8a-4c2e-876b-65d5c7615a40" providerId="AD" clId="Web-{DEE43E6C-5C9A-401E-9A48-D240F3ECC4D3}" dt="2024-03-04T05:45:42.277" v="234" actId="20577"/>
          <ac:spMkLst>
            <pc:docMk/>
            <pc:sldMk cId="1644795421" sldId="260"/>
            <ac:spMk id="4" creationId="{F26F81D5-9037-AA16-FAEE-C7D54E64CF02}"/>
          </ac:spMkLst>
        </pc:spChg>
        <pc:picChg chg="add del mod">
          <ac:chgData name="ミヤマ　ナオ" userId="S::9167452@school.city.osaka.jp::d20c19a5-ee8a-4c2e-876b-65d5c7615a40" providerId="AD" clId="Web-{DEE43E6C-5C9A-401E-9A48-D240F3ECC4D3}" dt="2024-03-04T05:53:49.011" v="255"/>
          <ac:picMkLst>
            <pc:docMk/>
            <pc:sldMk cId="1644795421" sldId="260"/>
            <ac:picMk id="5" creationId="{26A2FFD8-6B23-88F5-1FA7-C8CC3C4DE845}"/>
          </ac:picMkLst>
        </pc:picChg>
      </pc:sldChg>
      <pc:sldChg chg="addSp modSp addAnim">
        <pc:chgData name="ミヤマ　ナオ" userId="S::9167452@school.city.osaka.jp::d20c19a5-ee8a-4c2e-876b-65d5c7615a40" providerId="AD" clId="Web-{DEE43E6C-5C9A-401E-9A48-D240F3ECC4D3}" dt="2024-03-04T06:08:53.570" v="316"/>
        <pc:sldMkLst>
          <pc:docMk/>
          <pc:sldMk cId="408514548" sldId="265"/>
        </pc:sldMkLst>
        <pc:spChg chg="mod">
          <ac:chgData name="ミヤマ　ナオ" userId="S::9167452@school.city.osaka.jp::d20c19a5-ee8a-4c2e-876b-65d5c7615a40" providerId="AD" clId="Web-{DEE43E6C-5C9A-401E-9A48-D240F3ECC4D3}" dt="2024-03-04T06:01:18.899" v="277" actId="1076"/>
          <ac:spMkLst>
            <pc:docMk/>
            <pc:sldMk cId="408514548" sldId="265"/>
            <ac:spMk id="2" creationId="{7F6BA0BA-7D4A-054D-F16C-55380C5FA011}"/>
          </ac:spMkLst>
        </pc:spChg>
        <pc:spChg chg="mod">
          <ac:chgData name="ミヤマ　ナオ" userId="S::9167452@school.city.osaka.jp::d20c19a5-ee8a-4c2e-876b-65d5c7615a40" providerId="AD" clId="Web-{DEE43E6C-5C9A-401E-9A48-D240F3ECC4D3}" dt="2024-03-04T05:46:12.090" v="236" actId="20577"/>
          <ac:spMkLst>
            <pc:docMk/>
            <pc:sldMk cId="408514548" sldId="265"/>
            <ac:spMk id="3" creationId="{E99459B4-CF6B-6C1A-9838-BCCE477BCE8C}"/>
          </ac:spMkLst>
        </pc:spChg>
        <pc:picChg chg="add mod">
          <ac:chgData name="ミヤマ　ナオ" userId="S::9167452@school.city.osaka.jp::d20c19a5-ee8a-4c2e-876b-65d5c7615a40" providerId="AD" clId="Web-{DEE43E6C-5C9A-401E-9A48-D240F3ECC4D3}" dt="2024-03-04T05:50:32.473" v="246" actId="14100"/>
          <ac:picMkLst>
            <pc:docMk/>
            <pc:sldMk cId="408514548" sldId="265"/>
            <ac:picMk id="5" creationId="{AFFF5C25-2223-8D5A-D65D-25E7AB5FEBFB}"/>
          </ac:picMkLst>
        </pc:picChg>
      </pc:sldChg>
      <pc:sldChg chg="addSp modSp">
        <pc:chgData name="ミヤマ　ナオ" userId="S::9167452@school.city.osaka.jp::d20c19a5-ee8a-4c2e-876b-65d5c7615a40" providerId="AD" clId="Web-{DEE43E6C-5C9A-401E-9A48-D240F3ECC4D3}" dt="2024-03-04T06:04:03.295" v="291" actId="1076"/>
        <pc:sldMkLst>
          <pc:docMk/>
          <pc:sldMk cId="985961736" sldId="266"/>
        </pc:sldMkLst>
        <pc:spChg chg="mod">
          <ac:chgData name="ミヤマ　ナオ" userId="S::9167452@school.city.osaka.jp::d20c19a5-ee8a-4c2e-876b-65d5c7615a40" providerId="AD" clId="Web-{DEE43E6C-5C9A-401E-9A48-D240F3ECC4D3}" dt="2024-03-04T05:43:20.116" v="221" actId="20577"/>
          <ac:spMkLst>
            <pc:docMk/>
            <pc:sldMk cId="985961736" sldId="266"/>
            <ac:spMk id="2" creationId="{60D119CC-9635-024D-E15E-F2D469B0794F}"/>
          </ac:spMkLst>
        </pc:spChg>
        <pc:spChg chg="mod">
          <ac:chgData name="ミヤマ　ナオ" userId="S::9167452@school.city.osaka.jp::d20c19a5-ee8a-4c2e-876b-65d5c7615a40" providerId="AD" clId="Web-{DEE43E6C-5C9A-401E-9A48-D240F3ECC4D3}" dt="2024-03-04T06:03:22.809" v="290" actId="20577"/>
          <ac:spMkLst>
            <pc:docMk/>
            <pc:sldMk cId="985961736" sldId="266"/>
            <ac:spMk id="3" creationId="{3ED48733-8A89-51B6-7626-23A7D631086D}"/>
          </ac:spMkLst>
        </pc:spChg>
        <pc:spChg chg="add mod">
          <ac:chgData name="ミヤマ　ナオ" userId="S::9167452@school.city.osaka.jp::d20c19a5-ee8a-4c2e-876b-65d5c7615a40" providerId="AD" clId="Web-{DEE43E6C-5C9A-401E-9A48-D240F3ECC4D3}" dt="2024-03-04T06:04:03.295" v="291" actId="1076"/>
          <ac:spMkLst>
            <pc:docMk/>
            <pc:sldMk cId="985961736" sldId="266"/>
            <ac:spMk id="4" creationId="{A69EEBCE-B508-5AE4-B1CF-293EF3D6C863}"/>
          </ac:spMkLst>
        </pc:spChg>
      </pc:sldChg>
      <pc:sldChg chg="modSp">
        <pc:chgData name="ミヤマ　ナオ" userId="S::9167452@school.city.osaka.jp::d20c19a5-ee8a-4c2e-876b-65d5c7615a40" providerId="AD" clId="Web-{DEE43E6C-5C9A-401E-9A48-D240F3ECC4D3}" dt="2024-03-04T05:54:56.091" v="259" actId="1076"/>
        <pc:sldMkLst>
          <pc:docMk/>
          <pc:sldMk cId="209251776" sldId="267"/>
        </pc:sldMkLst>
        <pc:spChg chg="mod">
          <ac:chgData name="ミヤマ　ナオ" userId="S::9167452@school.city.osaka.jp::d20c19a5-ee8a-4c2e-876b-65d5c7615a40" providerId="AD" clId="Web-{DEE43E6C-5C9A-401E-9A48-D240F3ECC4D3}" dt="2024-03-04T05:54:51.075" v="258" actId="1076"/>
          <ac:spMkLst>
            <pc:docMk/>
            <pc:sldMk cId="209251776" sldId="267"/>
            <ac:spMk id="3" creationId="{C554E75D-AB0F-4D66-DF19-B5277A4AA277}"/>
          </ac:spMkLst>
        </pc:spChg>
        <pc:spChg chg="mod">
          <ac:chgData name="ミヤマ　ナオ" userId="S::9167452@school.city.osaka.jp::d20c19a5-ee8a-4c2e-876b-65d5c7615a40" providerId="AD" clId="Web-{DEE43E6C-5C9A-401E-9A48-D240F3ECC4D3}" dt="2024-03-04T05:54:56.091" v="259" actId="1076"/>
          <ac:spMkLst>
            <pc:docMk/>
            <pc:sldMk cId="209251776" sldId="267"/>
            <ac:spMk id="5" creationId="{72FEBF2D-5976-E421-EFD8-911AED7819CE}"/>
          </ac:spMkLst>
        </pc:spChg>
      </pc:sldChg>
      <pc:sldChg chg="modSp">
        <pc:chgData name="ミヤマ　ナオ" userId="S::9167452@school.city.osaka.jp::d20c19a5-ee8a-4c2e-876b-65d5c7615a40" providerId="AD" clId="Web-{DEE43E6C-5C9A-401E-9A48-D240F3ECC4D3}" dt="2024-03-04T06:05:51.736" v="307" actId="20577"/>
        <pc:sldMkLst>
          <pc:docMk/>
          <pc:sldMk cId="3050759858" sldId="268"/>
        </pc:sldMkLst>
        <pc:spChg chg="mod">
          <ac:chgData name="ミヤマ　ナオ" userId="S::9167452@school.city.osaka.jp::d20c19a5-ee8a-4c2e-876b-65d5c7615a40" providerId="AD" clId="Web-{DEE43E6C-5C9A-401E-9A48-D240F3ECC4D3}" dt="2024-03-04T06:04:48.687" v="297" actId="20577"/>
          <ac:spMkLst>
            <pc:docMk/>
            <pc:sldMk cId="3050759858" sldId="268"/>
            <ac:spMk id="2" creationId="{80E5458B-A64F-1266-B3C4-999F4D90EB0A}"/>
          </ac:spMkLst>
        </pc:spChg>
        <pc:spChg chg="mod">
          <ac:chgData name="ミヤマ　ナオ" userId="S::9167452@school.city.osaka.jp::d20c19a5-ee8a-4c2e-876b-65d5c7615a40" providerId="AD" clId="Web-{DEE43E6C-5C9A-401E-9A48-D240F3ECC4D3}" dt="2024-03-04T06:05:51.736" v="307" actId="20577"/>
          <ac:spMkLst>
            <pc:docMk/>
            <pc:sldMk cId="3050759858" sldId="268"/>
            <ac:spMk id="3" creationId="{846C6E07-A247-E70E-B06E-85827AB9619D}"/>
          </ac:spMkLst>
        </pc:spChg>
      </pc:sldChg>
      <pc:sldChg chg="modSp new">
        <pc:chgData name="ミヤマ　ナオ" userId="S::9167452@school.city.osaka.jp::d20c19a5-ee8a-4c2e-876b-65d5c7615a40" providerId="AD" clId="Web-{DEE43E6C-5C9A-401E-9A48-D240F3ECC4D3}" dt="2024-03-04T05:58:54.176" v="270" actId="20577"/>
        <pc:sldMkLst>
          <pc:docMk/>
          <pc:sldMk cId="2602976966" sldId="269"/>
        </pc:sldMkLst>
        <pc:spChg chg="mod">
          <ac:chgData name="ミヤマ　ナオ" userId="S::9167452@school.city.osaka.jp::d20c19a5-ee8a-4c2e-876b-65d5c7615a40" providerId="AD" clId="Web-{DEE43E6C-5C9A-401E-9A48-D240F3ECC4D3}" dt="2024-03-04T05:58:13.550" v="268" actId="20577"/>
          <ac:spMkLst>
            <pc:docMk/>
            <pc:sldMk cId="2602976966" sldId="269"/>
            <ac:spMk id="2" creationId="{080B1017-2DE2-AC5D-A581-22B8055BC299}"/>
          </ac:spMkLst>
        </pc:spChg>
        <pc:spChg chg="mod">
          <ac:chgData name="ミヤマ　ナオ" userId="S::9167452@school.city.osaka.jp::d20c19a5-ee8a-4c2e-876b-65d5c7615a40" providerId="AD" clId="Web-{DEE43E6C-5C9A-401E-9A48-D240F3ECC4D3}" dt="2024-03-04T05:58:54.176" v="270" actId="20577"/>
          <ac:spMkLst>
            <pc:docMk/>
            <pc:sldMk cId="2602976966" sldId="269"/>
            <ac:spMk id="3" creationId="{355C742A-980A-2DB8-D6CF-3A2A3DC444CA}"/>
          </ac:spMkLst>
        </pc:spChg>
      </pc:sldChg>
    </pc:docChg>
  </pc:docChgLst>
  <pc:docChgLst>
    <pc:chgData name="ミヤケ　アユ" userId="S::6302665@school.city.osaka.jp::667652cf-9d6e-4b33-a6fc-f69ba422b855" providerId="AD" clId="Web-{5F85F64A-AD5D-40C1-990D-C2F8F333A0B9}"/>
    <pc:docChg chg="addSld delSld modSld sldOrd">
      <pc:chgData name="ミヤケ　アユ" userId="S::6302665@school.city.osaka.jp::667652cf-9d6e-4b33-a6fc-f69ba422b855" providerId="AD" clId="Web-{5F85F64A-AD5D-40C1-990D-C2F8F333A0B9}" dt="2024-02-29T06:13:39.701" v="783"/>
      <pc:docMkLst>
        <pc:docMk/>
      </pc:docMkLst>
      <pc:sldChg chg="addSp delSp modSp del">
        <pc:chgData name="ミヤケ　アユ" userId="S::6302665@school.city.osaka.jp::667652cf-9d6e-4b33-a6fc-f69ba422b855" providerId="AD" clId="Web-{5F85F64A-AD5D-40C1-990D-C2F8F333A0B9}" dt="2024-02-29T06:03:43.173" v="489"/>
        <pc:sldMkLst>
          <pc:docMk/>
          <pc:sldMk cId="338692803" sldId="257"/>
        </pc:sldMkLst>
        <pc:spChg chg="del">
          <ac:chgData name="ミヤケ　アユ" userId="S::6302665@school.city.osaka.jp::667652cf-9d6e-4b33-a6fc-f69ba422b855" providerId="AD" clId="Web-{5F85F64A-AD5D-40C1-990D-C2F8F333A0B9}" dt="2024-02-29T06:03:37.985" v="486"/>
          <ac:spMkLst>
            <pc:docMk/>
            <pc:sldMk cId="338692803" sldId="257"/>
            <ac:spMk id="2" creationId="{10A367FC-8D16-4487-86DC-B9F466123104}"/>
          </ac:spMkLst>
        </pc:spChg>
        <pc:spChg chg="add mod">
          <ac:chgData name="ミヤケ　アユ" userId="S::6302665@school.city.osaka.jp::667652cf-9d6e-4b33-a6fc-f69ba422b855" providerId="AD" clId="Web-{5F85F64A-AD5D-40C1-990D-C2F8F333A0B9}" dt="2024-02-29T06:03:37.985" v="486"/>
          <ac:spMkLst>
            <pc:docMk/>
            <pc:sldMk cId="338692803" sldId="257"/>
            <ac:spMk id="8" creationId="{29CF3843-777D-89E4-385B-22AB02DF8704}"/>
          </ac:spMkLst>
        </pc:spChg>
        <pc:spChg chg="del">
          <ac:chgData name="ミヤケ　アユ" userId="S::6302665@school.city.osaka.jp::667652cf-9d6e-4b33-a6fc-f69ba422b855" providerId="AD" clId="Web-{5F85F64A-AD5D-40C1-990D-C2F8F333A0B9}" dt="2024-02-29T06:03:37.985" v="488"/>
          <ac:spMkLst>
            <pc:docMk/>
            <pc:sldMk cId="338692803" sldId="257"/>
            <ac:spMk id="16" creationId="{26FF42C2-EA15-4154-B242-E98E88CED99C}"/>
          </ac:spMkLst>
        </pc:spChg>
        <pc:spChg chg="del">
          <ac:chgData name="ミヤケ　アユ" userId="S::6302665@school.city.osaka.jp::667652cf-9d6e-4b33-a6fc-f69ba422b855" providerId="AD" clId="Web-{5F85F64A-AD5D-40C1-990D-C2F8F333A0B9}" dt="2024-02-29T06:03:37.985" v="487"/>
          <ac:spMkLst>
            <pc:docMk/>
            <pc:sldMk cId="338692803" sldId="257"/>
            <ac:spMk id="18" creationId="{D79DE9F7-28C4-4856-BA57-D696E124C137}"/>
          </ac:spMkLst>
        </pc:spChg>
        <pc:picChg chg="mod">
          <ac:chgData name="ミヤケ　アユ" userId="S::6302665@school.city.osaka.jp::667652cf-9d6e-4b33-a6fc-f69ba422b855" providerId="AD" clId="Web-{5F85F64A-AD5D-40C1-990D-C2F8F333A0B9}" dt="2024-02-29T06:02:51.859" v="465" actId="14100"/>
          <ac:picMkLst>
            <pc:docMk/>
            <pc:sldMk cId="338692803" sldId="257"/>
            <ac:picMk id="4" creationId="{7F35D634-1433-6B6C-DC29-B67C28D82C18}"/>
          </ac:picMkLst>
        </pc:picChg>
        <pc:picChg chg="add del">
          <ac:chgData name="ミヤケ　アユ" userId="S::6302665@school.city.osaka.jp::667652cf-9d6e-4b33-a6fc-f69ba422b855" providerId="AD" clId="Web-{5F85F64A-AD5D-40C1-990D-C2F8F333A0B9}" dt="2024-02-29T06:03:20.860" v="485"/>
          <ac:picMkLst>
            <pc:docMk/>
            <pc:sldMk cId="338692803" sldId="257"/>
            <ac:picMk id="6" creationId="{7C166A12-6139-32F1-A1C9-F380A1C58C77}"/>
          </ac:picMkLst>
        </pc:picChg>
      </pc:sldChg>
      <pc:sldChg chg="ord">
        <pc:chgData name="ミヤケ　アユ" userId="S::6302665@school.city.osaka.jp::667652cf-9d6e-4b33-a6fc-f69ba422b855" providerId="AD" clId="Web-{5F85F64A-AD5D-40C1-990D-C2F8F333A0B9}" dt="2024-02-29T06:04:07.830" v="491"/>
        <pc:sldMkLst>
          <pc:docMk/>
          <pc:sldMk cId="3202620115" sldId="258"/>
        </pc:sldMkLst>
      </pc:sldChg>
      <pc:sldChg chg="addSp modSp">
        <pc:chgData name="ミヤケ　アユ" userId="S::6302665@school.city.osaka.jp::667652cf-9d6e-4b33-a6fc-f69ba422b855" providerId="AD" clId="Web-{5F85F64A-AD5D-40C1-990D-C2F8F333A0B9}" dt="2024-02-29T05:38:38.532" v="34" actId="1076"/>
        <pc:sldMkLst>
          <pc:docMk/>
          <pc:sldMk cId="1929567744" sldId="259"/>
        </pc:sldMkLst>
        <pc:spChg chg="mod">
          <ac:chgData name="ミヤケ　アユ" userId="S::6302665@school.city.osaka.jp::667652cf-9d6e-4b33-a6fc-f69ba422b855" providerId="AD" clId="Web-{5F85F64A-AD5D-40C1-990D-C2F8F333A0B9}" dt="2024-02-29T05:38:38.532" v="34" actId="1076"/>
          <ac:spMkLst>
            <pc:docMk/>
            <pc:sldMk cId="1929567744" sldId="259"/>
            <ac:spMk id="5" creationId="{C6D26ACA-21F3-7E34-2E6A-841B3193C1CE}"/>
          </ac:spMkLst>
        </pc:spChg>
        <pc:spChg chg="mod">
          <ac:chgData name="ミヤケ　アユ" userId="S::6302665@school.city.osaka.jp::667652cf-9d6e-4b33-a6fc-f69ba422b855" providerId="AD" clId="Web-{5F85F64A-AD5D-40C1-990D-C2F8F333A0B9}" dt="2024-02-29T05:37:48.438" v="25" actId="1076"/>
          <ac:spMkLst>
            <pc:docMk/>
            <pc:sldMk cId="1929567744" sldId="259"/>
            <ac:spMk id="6" creationId="{5717239E-E71F-2CA4-EF22-E240EC396D6E}"/>
          </ac:spMkLst>
        </pc:spChg>
        <pc:spChg chg="add mod">
          <ac:chgData name="ミヤケ　アユ" userId="S::6302665@school.city.osaka.jp::667652cf-9d6e-4b33-a6fc-f69ba422b855" providerId="AD" clId="Web-{5F85F64A-AD5D-40C1-990D-C2F8F333A0B9}" dt="2024-02-29T05:36:34.748" v="19" actId="1076"/>
          <ac:spMkLst>
            <pc:docMk/>
            <pc:sldMk cId="1929567744" sldId="259"/>
            <ac:spMk id="7" creationId="{A0FBBD4D-C620-80E1-EC1E-09103527F991}"/>
          </ac:spMkLst>
        </pc:spChg>
      </pc:sldChg>
      <pc:sldChg chg="addSp modSp">
        <pc:chgData name="ミヤケ　アユ" userId="S::6302665@school.city.osaka.jp::667652cf-9d6e-4b33-a6fc-f69ba422b855" providerId="AD" clId="Web-{5F85F64A-AD5D-40C1-990D-C2F8F333A0B9}" dt="2024-02-29T06:03:10.688" v="484" actId="20577"/>
        <pc:sldMkLst>
          <pc:docMk/>
          <pc:sldMk cId="1644795421" sldId="260"/>
        </pc:sldMkLst>
        <pc:spChg chg="mod">
          <ac:chgData name="ミヤケ　アユ" userId="S::6302665@school.city.osaka.jp::667652cf-9d6e-4b33-a6fc-f69ba422b855" providerId="AD" clId="Web-{5F85F64A-AD5D-40C1-990D-C2F8F333A0B9}" dt="2024-02-29T05:41:18.504" v="74" actId="20577"/>
          <ac:spMkLst>
            <pc:docMk/>
            <pc:sldMk cId="1644795421" sldId="260"/>
            <ac:spMk id="2" creationId="{AFFF1FEA-CF77-AE3B-DD30-B705F7D137AF}"/>
          </ac:spMkLst>
        </pc:spChg>
        <pc:spChg chg="mod">
          <ac:chgData name="ミヤケ　アユ" userId="S::6302665@school.city.osaka.jp::667652cf-9d6e-4b33-a6fc-f69ba422b855" providerId="AD" clId="Web-{5F85F64A-AD5D-40C1-990D-C2F8F333A0B9}" dt="2024-02-29T06:03:10.688" v="484" actId="20577"/>
          <ac:spMkLst>
            <pc:docMk/>
            <pc:sldMk cId="1644795421" sldId="260"/>
            <ac:spMk id="3" creationId="{2370FD8D-15BD-A88F-9A26-A189F4ACF0E3}"/>
          </ac:spMkLst>
        </pc:spChg>
        <pc:spChg chg="add mod">
          <ac:chgData name="ミヤケ　アユ" userId="S::6302665@school.city.osaka.jp::667652cf-9d6e-4b33-a6fc-f69ba422b855" providerId="AD" clId="Web-{5F85F64A-AD5D-40C1-990D-C2F8F333A0B9}" dt="2024-02-29T06:03:06.407" v="483" actId="20577"/>
          <ac:spMkLst>
            <pc:docMk/>
            <pc:sldMk cId="1644795421" sldId="260"/>
            <ac:spMk id="4" creationId="{F26F81D5-9037-AA16-FAEE-C7D54E64CF02}"/>
          </ac:spMkLst>
        </pc:spChg>
      </pc:sldChg>
      <pc:sldChg chg="add del">
        <pc:chgData name="ミヤケ　アユ" userId="S::6302665@school.city.osaka.jp::667652cf-9d6e-4b33-a6fc-f69ba422b855" providerId="AD" clId="Web-{5F85F64A-AD5D-40C1-990D-C2F8F333A0B9}" dt="2024-02-29T06:09:58.650" v="606"/>
        <pc:sldMkLst>
          <pc:docMk/>
          <pc:sldMk cId="184948874" sldId="262"/>
        </pc:sldMkLst>
      </pc:sldChg>
      <pc:sldChg chg="new del">
        <pc:chgData name="ミヤケ　アユ" userId="S::6302665@school.city.osaka.jp::667652cf-9d6e-4b33-a6fc-f69ba422b855" providerId="AD" clId="Web-{5F85F64A-AD5D-40C1-990D-C2F8F333A0B9}" dt="2024-02-29T06:02:53.328" v="466"/>
        <pc:sldMkLst>
          <pc:docMk/>
          <pc:sldMk cId="806736181" sldId="263"/>
        </pc:sldMkLst>
      </pc:sldChg>
      <pc:sldChg chg="delSp modSp new">
        <pc:chgData name="ミヤケ　アユ" userId="S::6302665@school.city.osaka.jp::667652cf-9d6e-4b33-a6fc-f69ba422b855" providerId="AD" clId="Web-{5F85F64A-AD5D-40C1-990D-C2F8F333A0B9}" dt="2024-02-29T06:10:53.948" v="782" actId="20577"/>
        <pc:sldMkLst>
          <pc:docMk/>
          <pc:sldMk cId="408514548" sldId="265"/>
        </pc:sldMkLst>
        <pc:spChg chg="mod">
          <ac:chgData name="ミヤケ　アユ" userId="S::6302665@school.city.osaka.jp::667652cf-9d6e-4b33-a6fc-f69ba422b855" providerId="AD" clId="Web-{5F85F64A-AD5D-40C1-990D-C2F8F333A0B9}" dt="2024-02-29T06:04:38.440" v="507" actId="20577"/>
          <ac:spMkLst>
            <pc:docMk/>
            <pc:sldMk cId="408514548" sldId="265"/>
            <ac:spMk id="2" creationId="{7F6BA0BA-7D4A-054D-F16C-55380C5FA011}"/>
          </ac:spMkLst>
        </pc:spChg>
        <pc:spChg chg="mod">
          <ac:chgData name="ミヤケ　アユ" userId="S::6302665@school.city.osaka.jp::667652cf-9d6e-4b33-a6fc-f69ba422b855" providerId="AD" clId="Web-{5F85F64A-AD5D-40C1-990D-C2F8F333A0B9}" dt="2024-02-29T06:10:53.948" v="782" actId="20577"/>
          <ac:spMkLst>
            <pc:docMk/>
            <pc:sldMk cId="408514548" sldId="265"/>
            <ac:spMk id="3" creationId="{E99459B4-CF6B-6C1A-9838-BCCE477BCE8C}"/>
          </ac:spMkLst>
        </pc:spChg>
        <pc:picChg chg="del">
          <ac:chgData name="ミヤケ　アユ" userId="S::6302665@school.city.osaka.jp::667652cf-9d6e-4b33-a6fc-f69ba422b855" providerId="AD" clId="Web-{5F85F64A-AD5D-40C1-990D-C2F8F333A0B9}" dt="2024-02-29T06:05:34.753" v="523"/>
          <ac:picMkLst>
            <pc:docMk/>
            <pc:sldMk cId="408514548" sldId="265"/>
            <ac:picMk id="4" creationId="{95357430-D5F3-A783-D250-C4E93DDC1A27}"/>
          </ac:picMkLst>
        </pc:picChg>
      </pc:sldChg>
      <pc:sldChg chg="modSp new del">
        <pc:chgData name="ミヤケ　アユ" userId="S::6302665@school.city.osaka.jp::667652cf-9d6e-4b33-a6fc-f69ba422b855" providerId="AD" clId="Web-{5F85F64A-AD5D-40C1-990D-C2F8F333A0B9}" dt="2024-02-29T06:09:55.134" v="605"/>
        <pc:sldMkLst>
          <pc:docMk/>
          <pc:sldMk cId="3322762158" sldId="266"/>
        </pc:sldMkLst>
        <pc:spChg chg="mod">
          <ac:chgData name="ミヤケ　アユ" userId="S::6302665@school.city.osaka.jp::667652cf-9d6e-4b33-a6fc-f69ba422b855" providerId="AD" clId="Web-{5F85F64A-AD5D-40C1-990D-C2F8F333A0B9}" dt="2024-02-29T06:09:52.618" v="604" actId="20577"/>
          <ac:spMkLst>
            <pc:docMk/>
            <pc:sldMk cId="3322762158" sldId="266"/>
            <ac:spMk id="2" creationId="{981CCB7D-4C11-2B83-B7A1-A7722505D967}"/>
          </ac:spMkLst>
        </pc:spChg>
      </pc:sldChg>
      <pc:sldChg chg="new">
        <pc:chgData name="ミヤケ　アユ" userId="S::6302665@school.city.osaka.jp::667652cf-9d6e-4b33-a6fc-f69ba422b855" providerId="AD" clId="Web-{5F85F64A-AD5D-40C1-990D-C2F8F333A0B9}" dt="2024-02-29T06:13:39.701" v="783"/>
        <pc:sldMkLst>
          <pc:docMk/>
          <pc:sldMk cId="561246758" sldId="267"/>
        </pc:sldMkLst>
      </pc:sldChg>
    </pc:docChg>
  </pc:docChgLst>
  <pc:docChgLst>
    <pc:chgData name="イノウエ　マコト" userId="S::8606181@school.city.osaka.jp::a1ac5cf0-da1e-4e0e-b2ef-849d202e5936" providerId="AD" clId="Web-{5876195D-6D31-462A-A9E0-FFF60D9CAC07}"/>
    <pc:docChg chg="addSld delSld modSld">
      <pc:chgData name="イノウエ　マコト" userId="S::8606181@school.city.osaka.jp::a1ac5cf0-da1e-4e0e-b2ef-849d202e5936" providerId="AD" clId="Web-{5876195D-6D31-462A-A9E0-FFF60D9CAC07}" dt="2024-03-05T01:22:48.081" v="8" actId="14100"/>
      <pc:docMkLst>
        <pc:docMk/>
      </pc:docMkLst>
      <pc:sldChg chg="modSp add del">
        <pc:chgData name="イノウエ　マコト" userId="S::8606181@school.city.osaka.jp::a1ac5cf0-da1e-4e0e-b2ef-849d202e5936" providerId="AD" clId="Web-{5876195D-6D31-462A-A9E0-FFF60D9CAC07}" dt="2024-03-05T01:22:48.081" v="8" actId="14100"/>
        <pc:sldMkLst>
          <pc:docMk/>
          <pc:sldMk cId="4038780139" sldId="256"/>
        </pc:sldMkLst>
        <pc:picChg chg="mod">
          <ac:chgData name="イノウエ　マコト" userId="S::8606181@school.city.osaka.jp::a1ac5cf0-da1e-4e0e-b2ef-849d202e5936" providerId="AD" clId="Web-{5876195D-6D31-462A-A9E0-FFF60D9CAC07}" dt="2024-03-05T01:22:48.081" v="8" actId="14100"/>
          <ac:picMkLst>
            <pc:docMk/>
            <pc:sldMk cId="4038780139" sldId="256"/>
            <ac:picMk id="5" creationId="{D1C0BD1F-0816-8E2A-E171-7E4C75E597C3}"/>
          </ac:picMkLst>
        </pc:picChg>
      </pc:sldChg>
      <pc:sldChg chg="new del">
        <pc:chgData name="イノウエ　マコト" userId="S::8606181@school.city.osaka.jp::a1ac5cf0-da1e-4e0e-b2ef-849d202e5936" providerId="AD" clId="Web-{5876195D-6D31-462A-A9E0-FFF60D9CAC07}" dt="2024-03-05T01:15:51.739" v="3"/>
        <pc:sldMkLst>
          <pc:docMk/>
          <pc:sldMk cId="1484181215" sldId="270"/>
        </pc:sldMkLst>
      </pc:sldChg>
    </pc:docChg>
  </pc:docChgLst>
  <pc:docChgLst>
    <pc:chgData name="ミヤケ　アユ" userId="S::6302665@school.city.osaka.jp::667652cf-9d6e-4b33-a6fc-f69ba422b855" providerId="AD" clId="Web-{D3EE2321-666B-40D6-91ED-4339A5DAD2C9}"/>
    <pc:docChg chg="sldOrd">
      <pc:chgData name="ミヤケ　アユ" userId="S::6302665@school.city.osaka.jp::667652cf-9d6e-4b33-a6fc-f69ba422b855" providerId="AD" clId="Web-{D3EE2321-666B-40D6-91ED-4339A5DAD2C9}" dt="2024-03-12T03:40:01.019" v="1"/>
      <pc:docMkLst>
        <pc:docMk/>
      </pc:docMkLst>
      <pc:sldChg chg="ord">
        <pc:chgData name="ミヤケ　アユ" userId="S::6302665@school.city.osaka.jp::667652cf-9d6e-4b33-a6fc-f69ba422b855" providerId="AD" clId="Web-{D3EE2321-666B-40D6-91ED-4339A5DAD2C9}" dt="2024-03-12T03:40:01.019" v="1"/>
        <pc:sldMkLst>
          <pc:docMk/>
          <pc:sldMk cId="3202620115" sldId="258"/>
        </pc:sldMkLst>
      </pc:sldChg>
    </pc:docChg>
  </pc:docChgLst>
  <pc:docChgLst>
    <pc:chgData name="コヤマ　リト" userId="S::4046554@school.city.osaka.jp::97a84dfc-788b-49f7-b8c1-da9efca1cbfb" providerId="AD" clId="Web-{3EECEB19-1A84-4E87-916C-08B2AA4FF81F}"/>
    <pc:docChg chg="addSld delSld modSld">
      <pc:chgData name="コヤマ　リト" userId="S::4046554@school.city.osaka.jp::97a84dfc-788b-49f7-b8c1-da9efca1cbfb" providerId="AD" clId="Web-{3EECEB19-1A84-4E87-916C-08B2AA4FF81F}" dt="2024-02-29T06:13:00.593" v="22" actId="20577"/>
      <pc:docMkLst>
        <pc:docMk/>
      </pc:docMkLst>
      <pc:sldChg chg="del">
        <pc:chgData name="コヤマ　リト" userId="S::4046554@school.city.osaka.jp::97a84dfc-788b-49f7-b8c1-da9efca1cbfb" providerId="AD" clId="Web-{3EECEB19-1A84-4E87-916C-08B2AA4FF81F}" dt="2024-02-29T06:09:40.961" v="13"/>
        <pc:sldMkLst>
          <pc:docMk/>
          <pc:sldMk cId="2234469586" sldId="261"/>
        </pc:sldMkLst>
      </pc:sldChg>
      <pc:sldChg chg="addSp delSp modSp add del mod setBg modClrScheme chgLayout">
        <pc:chgData name="コヤマ　リト" userId="S::4046554@school.city.osaka.jp::97a84dfc-788b-49f7-b8c1-da9efca1cbfb" providerId="AD" clId="Web-{3EECEB19-1A84-4E87-916C-08B2AA4FF81F}" dt="2024-02-29T06:13:00.593" v="22" actId="20577"/>
        <pc:sldMkLst>
          <pc:docMk/>
          <pc:sldMk cId="184948874" sldId="262"/>
        </pc:sldMkLst>
        <pc:spChg chg="mod ord">
          <ac:chgData name="コヤマ　リト" userId="S::4046554@school.city.osaka.jp::97a84dfc-788b-49f7-b8c1-da9efca1cbfb" providerId="AD" clId="Web-{3EECEB19-1A84-4E87-916C-08B2AA4FF81F}" dt="2024-02-29T06:13:00.593" v="22" actId="20577"/>
          <ac:spMkLst>
            <pc:docMk/>
            <pc:sldMk cId="184948874" sldId="262"/>
            <ac:spMk id="2" creationId="{6D29605F-0CBD-7088-DFD9-6D3E2935CF6C}"/>
          </ac:spMkLst>
        </pc:spChg>
        <pc:spChg chg="del mod ord">
          <ac:chgData name="コヤマ　リト" userId="S::4046554@school.city.osaka.jp::97a84dfc-788b-49f7-b8c1-da9efca1cbfb" providerId="AD" clId="Web-{3EECEB19-1A84-4E87-916C-08B2AA4FF81F}" dt="2024-02-29T06:08:34.021" v="5"/>
          <ac:spMkLst>
            <pc:docMk/>
            <pc:sldMk cId="184948874" sldId="262"/>
            <ac:spMk id="3" creationId="{2059722E-FEF5-A407-1A61-FAA2412DA6D6}"/>
          </ac:spMkLst>
        </pc:spChg>
        <pc:spChg chg="add">
          <ac:chgData name="コヤマ　リト" userId="S::4046554@school.city.osaka.jp::97a84dfc-788b-49f7-b8c1-da9efca1cbfb" providerId="AD" clId="Web-{3EECEB19-1A84-4E87-916C-08B2AA4FF81F}" dt="2024-02-29T06:08:50.162" v="8"/>
          <ac:spMkLst>
            <pc:docMk/>
            <pc:sldMk cId="184948874" sldId="262"/>
            <ac:spMk id="8" creationId="{4868B926-F63F-DBF8-2C08-9998D59FCC77}"/>
          </ac:spMkLst>
        </pc:spChg>
        <pc:spChg chg="add">
          <ac:chgData name="コヤマ　リト" userId="S::4046554@school.city.osaka.jp::97a84dfc-788b-49f7-b8c1-da9efca1cbfb" providerId="AD" clId="Web-{3EECEB19-1A84-4E87-916C-08B2AA4FF81F}" dt="2024-02-29T06:08:50.162" v="8"/>
          <ac:spMkLst>
            <pc:docMk/>
            <pc:sldMk cId="184948874" sldId="262"/>
            <ac:spMk id="11" creationId="{F13C74B1-5B17-4795-BED0-7140497B445A}"/>
          </ac:spMkLst>
        </pc:spChg>
        <pc:spChg chg="add">
          <ac:chgData name="コヤマ　リト" userId="S::4046554@school.city.osaka.jp::97a84dfc-788b-49f7-b8c1-da9efca1cbfb" providerId="AD" clId="Web-{3EECEB19-1A84-4E87-916C-08B2AA4FF81F}" dt="2024-02-29T06:08:50.162" v="8"/>
          <ac:spMkLst>
            <pc:docMk/>
            <pc:sldMk cId="184948874" sldId="262"/>
            <ac:spMk id="13" creationId="{D4974D33-8DC5-464E-8C6D-BE58F0669C17}"/>
          </ac:spMkLst>
        </pc:spChg>
        <pc:picChg chg="add del mod ord">
          <ac:chgData name="コヤマ　リト" userId="S::4046554@school.city.osaka.jp::97a84dfc-788b-49f7-b8c1-da9efca1cbfb" providerId="AD" clId="Web-{3EECEB19-1A84-4E87-916C-08B2AA4FF81F}" dt="2024-02-29T06:12:56.967" v="20"/>
          <ac:picMkLst>
            <pc:docMk/>
            <pc:sldMk cId="184948874" sldId="262"/>
            <ac:picMk id="4" creationId="{8649CFE1-A4AD-EFDA-969E-FB21AD3BFD2E}"/>
          </ac:picMkLst>
        </pc:picChg>
      </pc:sldChg>
      <pc:sldChg chg="del">
        <pc:chgData name="コヤマ　リト" userId="S::4046554@school.city.osaka.jp::97a84dfc-788b-49f7-b8c1-da9efca1cbfb" providerId="AD" clId="Web-{3EECEB19-1A84-4E87-916C-08B2AA4FF81F}" dt="2024-02-29T06:09:39.914" v="12"/>
        <pc:sldMkLst>
          <pc:docMk/>
          <pc:sldMk cId="3332757852" sldId="264"/>
        </pc:sldMkLst>
      </pc:sldChg>
      <pc:sldChg chg="addSp modSp">
        <pc:chgData name="コヤマ　リト" userId="S::4046554@school.city.osaka.jp::97a84dfc-788b-49f7-b8c1-da9efca1cbfb" providerId="AD" clId="Web-{3EECEB19-1A84-4E87-916C-08B2AA4FF81F}" dt="2024-02-29T06:05:24.905" v="3" actId="1076"/>
        <pc:sldMkLst>
          <pc:docMk/>
          <pc:sldMk cId="408514548" sldId="265"/>
        </pc:sldMkLst>
        <pc:picChg chg="add mod">
          <ac:chgData name="コヤマ　リト" userId="S::4046554@school.city.osaka.jp::97a84dfc-788b-49f7-b8c1-da9efca1cbfb" providerId="AD" clId="Web-{3EECEB19-1A84-4E87-916C-08B2AA4FF81F}" dt="2024-02-29T06:05:24.905" v="3" actId="1076"/>
          <ac:picMkLst>
            <pc:docMk/>
            <pc:sldMk cId="408514548" sldId="265"/>
            <ac:picMk id="4" creationId="{95357430-D5F3-A783-D250-C4E93DDC1A27}"/>
          </ac:picMkLst>
        </pc:picChg>
      </pc:sldChg>
    </pc:docChg>
  </pc:docChgLst>
  <pc:docChgLst>
    <pc:chgData name="ミヤマ　ナオ" userId="S::9167452@school.city.osaka.jp::d20c19a5-ee8a-4c2e-876b-65d5c7615a40" providerId="AD" clId="Web-{9BC53936-6AFE-488E-B2EA-6048C10F3688}"/>
    <pc:docChg chg="modSld">
      <pc:chgData name="ミヤマ　ナオ" userId="S::9167452@school.city.osaka.jp::d20c19a5-ee8a-4c2e-876b-65d5c7615a40" providerId="AD" clId="Web-{9BC53936-6AFE-488E-B2EA-6048C10F3688}" dt="2024-03-05T06:01:03.679" v="36"/>
      <pc:docMkLst>
        <pc:docMk/>
      </pc:docMkLst>
      <pc:sldChg chg="modTransition">
        <pc:chgData name="ミヤマ　ナオ" userId="S::9167452@school.city.osaka.jp::d20c19a5-ee8a-4c2e-876b-65d5c7615a40" providerId="AD" clId="Web-{9BC53936-6AFE-488E-B2EA-6048C10F3688}" dt="2024-03-05T06:00:54.959" v="33"/>
        <pc:sldMkLst>
          <pc:docMk/>
          <pc:sldMk cId="4038780139" sldId="256"/>
        </pc:sldMkLst>
      </pc:sldChg>
      <pc:sldChg chg="modTransition">
        <pc:chgData name="ミヤマ　ナオ" userId="S::9167452@school.city.osaka.jp::d20c19a5-ee8a-4c2e-876b-65d5c7615a40" providerId="AD" clId="Web-{9BC53936-6AFE-488E-B2EA-6048C10F3688}" dt="2024-03-05T06:01:00.350" v="35"/>
        <pc:sldMkLst>
          <pc:docMk/>
          <pc:sldMk cId="3202620115" sldId="258"/>
        </pc:sldMkLst>
      </pc:sldChg>
      <pc:sldChg chg="modTransition">
        <pc:chgData name="ミヤマ　ナオ" userId="S::9167452@school.city.osaka.jp::d20c19a5-ee8a-4c2e-876b-65d5c7615a40" providerId="AD" clId="Web-{9BC53936-6AFE-488E-B2EA-6048C10F3688}" dt="2024-03-05T06:01:03.679" v="36"/>
        <pc:sldMkLst>
          <pc:docMk/>
          <pc:sldMk cId="1929567744" sldId="259"/>
        </pc:sldMkLst>
      </pc:sldChg>
      <pc:sldChg chg="modTransition">
        <pc:chgData name="ミヤマ　ナオ" userId="S::9167452@school.city.osaka.jp::d20c19a5-ee8a-4c2e-876b-65d5c7615a40" providerId="AD" clId="Web-{9BC53936-6AFE-488E-B2EA-6048C10F3688}" dt="2024-03-05T06:00:58.631" v="34"/>
        <pc:sldMkLst>
          <pc:docMk/>
          <pc:sldMk cId="408514548" sldId="265"/>
        </pc:sldMkLst>
      </pc:sldChg>
      <pc:sldChg chg="modSp">
        <pc:chgData name="ミヤマ　ナオ" userId="S::9167452@school.city.osaka.jp::d20c19a5-ee8a-4c2e-876b-65d5c7615a40" providerId="AD" clId="Web-{9BC53936-6AFE-488E-B2EA-6048C10F3688}" dt="2024-03-05T05:46:16.978" v="3" actId="1076"/>
        <pc:sldMkLst>
          <pc:docMk/>
          <pc:sldMk cId="985961736" sldId="266"/>
        </pc:sldMkLst>
        <pc:spChg chg="mod">
          <ac:chgData name="ミヤマ　ナオ" userId="S::9167452@school.city.osaka.jp::d20c19a5-ee8a-4c2e-876b-65d5c7615a40" providerId="AD" clId="Web-{9BC53936-6AFE-488E-B2EA-6048C10F3688}" dt="2024-03-05T05:45:49.009" v="1" actId="20577"/>
          <ac:spMkLst>
            <pc:docMk/>
            <pc:sldMk cId="985961736" sldId="266"/>
            <ac:spMk id="3" creationId="{3ED48733-8A89-51B6-7626-23A7D631086D}"/>
          </ac:spMkLst>
        </pc:spChg>
        <pc:spChg chg="mod">
          <ac:chgData name="ミヤマ　ナオ" userId="S::9167452@school.city.osaka.jp::d20c19a5-ee8a-4c2e-876b-65d5c7615a40" providerId="AD" clId="Web-{9BC53936-6AFE-488E-B2EA-6048C10F3688}" dt="2024-03-05T05:46:16.978" v="3" actId="1076"/>
          <ac:spMkLst>
            <pc:docMk/>
            <pc:sldMk cId="985961736" sldId="266"/>
            <ac:spMk id="4" creationId="{A69EEBCE-B508-5AE4-B1CF-293EF3D6C863}"/>
          </ac:spMkLst>
        </pc:spChg>
      </pc:sldChg>
      <pc:sldChg chg="modSp modTransition addAnim delAnim">
        <pc:chgData name="ミヤマ　ナオ" userId="S::9167452@school.city.osaka.jp::d20c19a5-ee8a-4c2e-876b-65d5c7615a40" providerId="AD" clId="Web-{9BC53936-6AFE-488E-B2EA-6048C10F3688}" dt="2024-03-05T05:58:11.722" v="29"/>
        <pc:sldMkLst>
          <pc:docMk/>
          <pc:sldMk cId="2602976966" sldId="269"/>
        </pc:sldMkLst>
        <pc:spChg chg="mod">
          <ac:chgData name="ミヤマ　ナオ" userId="S::9167452@school.city.osaka.jp::d20c19a5-ee8a-4c2e-876b-65d5c7615a40" providerId="AD" clId="Web-{9BC53936-6AFE-488E-B2EA-6048C10F3688}" dt="2024-03-05T05:57:30.737" v="27" actId="20577"/>
          <ac:spMkLst>
            <pc:docMk/>
            <pc:sldMk cId="2602976966" sldId="269"/>
            <ac:spMk id="3" creationId="{355C742A-980A-2DB8-D6CF-3A2A3DC444CA}"/>
          </ac:spMkLst>
        </pc:spChg>
      </pc:sldChg>
    </pc:docChg>
  </pc:docChgLst>
  <pc:docChgLst>
    <pc:chgData name="カタオカ　ユズハ" userId="S::8887023@school.city.osaka.jp::8a171357-357d-4fb4-8ddf-df953a0cdf58" providerId="AD" clId="Web-{ED4F6186-C759-4AFF-8111-5F61B08BFA25}"/>
    <pc:docChg chg="addSld delSld modSld">
      <pc:chgData name="カタオカ　ユズハ" userId="S::8887023@school.city.osaka.jp::8a171357-357d-4fb4-8ddf-df953a0cdf58" providerId="AD" clId="Web-{ED4F6186-C759-4AFF-8111-5F61B08BFA25}" dt="2024-03-04T06:10:49.931" v="437" actId="20577"/>
      <pc:docMkLst>
        <pc:docMk/>
      </pc:docMkLst>
      <pc:sldChg chg="modSp">
        <pc:chgData name="カタオカ　ユズハ" userId="S::8887023@school.city.osaka.jp::8a171357-357d-4fb4-8ddf-df953a0cdf58" providerId="AD" clId="Web-{ED4F6186-C759-4AFF-8111-5F61B08BFA25}" dt="2024-03-04T06:08:08.550" v="425" actId="20577"/>
        <pc:sldMkLst>
          <pc:docMk/>
          <pc:sldMk cId="3202620115" sldId="258"/>
        </pc:sldMkLst>
        <pc:spChg chg="mod">
          <ac:chgData name="カタオカ　ユズハ" userId="S::8887023@school.city.osaka.jp::8a171357-357d-4fb4-8ddf-df953a0cdf58" providerId="AD" clId="Web-{ED4F6186-C759-4AFF-8111-5F61B08BFA25}" dt="2024-03-04T06:06:59.345" v="412" actId="20577"/>
          <ac:spMkLst>
            <pc:docMk/>
            <pc:sldMk cId="3202620115" sldId="258"/>
            <ac:spMk id="2" creationId="{B9B00111-F215-46A0-8ECF-3EE5A68332C7}"/>
          </ac:spMkLst>
        </pc:spChg>
        <pc:spChg chg="mod">
          <ac:chgData name="カタオカ　ユズハ" userId="S::8887023@school.city.osaka.jp::8a171357-357d-4fb4-8ddf-df953a0cdf58" providerId="AD" clId="Web-{ED4F6186-C759-4AFF-8111-5F61B08BFA25}" dt="2024-03-04T06:07:12.798" v="414" actId="20577"/>
          <ac:spMkLst>
            <pc:docMk/>
            <pc:sldMk cId="3202620115" sldId="258"/>
            <ac:spMk id="5" creationId="{4AA3B0E3-9915-4C31-9872-23BAE9D8CF61}"/>
          </ac:spMkLst>
        </pc:spChg>
        <pc:spChg chg="mod">
          <ac:chgData name="カタオカ　ユズハ" userId="S::8887023@school.city.osaka.jp::8a171357-357d-4fb4-8ddf-df953a0cdf58" providerId="AD" clId="Web-{ED4F6186-C759-4AFF-8111-5F61B08BFA25}" dt="2024-03-04T06:08:08.550" v="425" actId="20577"/>
          <ac:spMkLst>
            <pc:docMk/>
            <pc:sldMk cId="3202620115" sldId="258"/>
            <ac:spMk id="8" creationId="{F1BE83C1-EF39-44F1-B0C0-7CEA7AADE1FB}"/>
          </ac:spMkLst>
        </pc:spChg>
        <pc:spChg chg="mod">
          <ac:chgData name="カタオカ　ユズハ" userId="S::8887023@school.city.osaka.jp::8a171357-357d-4fb4-8ddf-df953a0cdf58" providerId="AD" clId="Web-{ED4F6186-C759-4AFF-8111-5F61B08BFA25}" dt="2024-03-04T06:07:20.361" v="415" actId="20577"/>
          <ac:spMkLst>
            <pc:docMk/>
            <pc:sldMk cId="3202620115" sldId="258"/>
            <ac:spMk id="11" creationId="{42934B98-C5C0-43D6-A56A-A12F5456CF0D}"/>
          </ac:spMkLst>
        </pc:spChg>
        <pc:spChg chg="mod">
          <ac:chgData name="カタオカ　ユズハ" userId="S::8887023@school.city.osaka.jp::8a171357-357d-4fb4-8ddf-df953a0cdf58" providerId="AD" clId="Web-{ED4F6186-C759-4AFF-8111-5F61B08BFA25}" dt="2024-03-04T06:07:43.940" v="421" actId="20577"/>
          <ac:spMkLst>
            <pc:docMk/>
            <pc:sldMk cId="3202620115" sldId="258"/>
            <ac:spMk id="12" creationId="{1017CAD0-5AB9-43A1-99BB-B97979A258B5}"/>
          </ac:spMkLst>
        </pc:spChg>
        <pc:spChg chg="mod">
          <ac:chgData name="カタオカ　ユズハ" userId="S::8887023@school.city.osaka.jp::8a171357-357d-4fb4-8ddf-df953a0cdf58" providerId="AD" clId="Web-{ED4F6186-C759-4AFF-8111-5F61B08BFA25}" dt="2024-03-04T06:07:53.331" v="422" actId="20577"/>
          <ac:spMkLst>
            <pc:docMk/>
            <pc:sldMk cId="3202620115" sldId="258"/>
            <ac:spMk id="13" creationId="{26FD13B1-8968-4294-B077-37EEC065DBF5}"/>
          </ac:spMkLst>
        </pc:spChg>
      </pc:sldChg>
      <pc:sldChg chg="modSp">
        <pc:chgData name="カタオカ　ユズハ" userId="S::8887023@school.city.osaka.jp::8a171357-357d-4fb4-8ddf-df953a0cdf58" providerId="AD" clId="Web-{ED4F6186-C759-4AFF-8111-5F61B08BFA25}" dt="2024-03-04T06:06:31.937" v="410" actId="20577"/>
        <pc:sldMkLst>
          <pc:docMk/>
          <pc:sldMk cId="1929567744" sldId="259"/>
        </pc:sldMkLst>
        <pc:spChg chg="mod">
          <ac:chgData name="カタオカ　ユズハ" userId="S::8887023@school.city.osaka.jp::8a171357-357d-4fb4-8ddf-df953a0cdf58" providerId="AD" clId="Web-{ED4F6186-C759-4AFF-8111-5F61B08BFA25}" dt="2024-03-04T06:06:31.937" v="410" actId="20577"/>
          <ac:spMkLst>
            <pc:docMk/>
            <pc:sldMk cId="1929567744" sldId="259"/>
            <ac:spMk id="2" creationId="{4ED07B34-9E5A-4B51-8673-023A99EC975A}"/>
          </ac:spMkLst>
        </pc:spChg>
      </pc:sldChg>
      <pc:sldChg chg="del">
        <pc:chgData name="カタオカ　ユズハ" userId="S::8887023@school.city.osaka.jp::8a171357-357d-4fb4-8ddf-df953a0cdf58" providerId="AD" clId="Web-{ED4F6186-C759-4AFF-8111-5F61B08BFA25}" dt="2024-03-04T05:54:23.067" v="232"/>
        <pc:sldMkLst>
          <pc:docMk/>
          <pc:sldMk cId="1644795421" sldId="260"/>
        </pc:sldMkLst>
      </pc:sldChg>
      <pc:sldChg chg="modSp">
        <pc:chgData name="カタオカ　ユズハ" userId="S::8887023@school.city.osaka.jp::8a171357-357d-4fb4-8ddf-df953a0cdf58" providerId="AD" clId="Web-{ED4F6186-C759-4AFF-8111-5F61B08BFA25}" dt="2024-03-04T06:04:16.417" v="392" actId="20577"/>
        <pc:sldMkLst>
          <pc:docMk/>
          <pc:sldMk cId="985961736" sldId="266"/>
        </pc:sldMkLst>
        <pc:spChg chg="mod">
          <ac:chgData name="カタオカ　ユズハ" userId="S::8887023@school.city.osaka.jp::8a171357-357d-4fb4-8ddf-df953a0cdf58" providerId="AD" clId="Web-{ED4F6186-C759-4AFF-8111-5F61B08BFA25}" dt="2024-03-04T06:04:16.417" v="392" actId="20577"/>
          <ac:spMkLst>
            <pc:docMk/>
            <pc:sldMk cId="985961736" sldId="266"/>
            <ac:spMk id="2" creationId="{60D119CC-9635-024D-E15E-F2D469B0794F}"/>
          </ac:spMkLst>
        </pc:spChg>
      </pc:sldChg>
      <pc:sldChg chg="modSp new">
        <pc:chgData name="カタオカ　ユズハ" userId="S::8887023@school.city.osaka.jp::8a171357-357d-4fb4-8ddf-df953a0cdf58" providerId="AD" clId="Web-{ED4F6186-C759-4AFF-8111-5F61B08BFA25}" dt="2024-03-04T06:01:29.223" v="389" actId="20577"/>
        <pc:sldMkLst>
          <pc:docMk/>
          <pc:sldMk cId="3050759858" sldId="268"/>
        </pc:sldMkLst>
        <pc:spChg chg="mod">
          <ac:chgData name="カタオカ　ユズハ" userId="S::8887023@school.city.osaka.jp::8a171357-357d-4fb4-8ddf-df953a0cdf58" providerId="AD" clId="Web-{ED4F6186-C759-4AFF-8111-5F61B08BFA25}" dt="2024-03-04T06:01:12.238" v="388" actId="20577"/>
          <ac:spMkLst>
            <pc:docMk/>
            <pc:sldMk cId="3050759858" sldId="268"/>
            <ac:spMk id="2" creationId="{80E5458B-A64F-1266-B3C4-999F4D90EB0A}"/>
          </ac:spMkLst>
        </pc:spChg>
        <pc:spChg chg="mod">
          <ac:chgData name="カタオカ　ユズハ" userId="S::8887023@school.city.osaka.jp::8a171357-357d-4fb4-8ddf-df953a0cdf58" providerId="AD" clId="Web-{ED4F6186-C759-4AFF-8111-5F61B08BFA25}" dt="2024-03-04T06:01:29.223" v="389" actId="20577"/>
          <ac:spMkLst>
            <pc:docMk/>
            <pc:sldMk cId="3050759858" sldId="268"/>
            <ac:spMk id="3" creationId="{846C6E07-A247-E70E-B06E-85827AB9619D}"/>
          </ac:spMkLst>
        </pc:spChg>
      </pc:sldChg>
      <pc:sldChg chg="modSp">
        <pc:chgData name="カタオカ　ユズハ" userId="S::8887023@school.city.osaka.jp::8a171357-357d-4fb4-8ddf-df953a0cdf58" providerId="AD" clId="Web-{ED4F6186-C759-4AFF-8111-5F61B08BFA25}" dt="2024-03-04T06:10:49.931" v="437" actId="20577"/>
        <pc:sldMkLst>
          <pc:docMk/>
          <pc:sldMk cId="2602976966" sldId="269"/>
        </pc:sldMkLst>
        <pc:spChg chg="mod">
          <ac:chgData name="カタオカ　ユズハ" userId="S::8887023@school.city.osaka.jp::8a171357-357d-4fb4-8ddf-df953a0cdf58" providerId="AD" clId="Web-{ED4F6186-C759-4AFF-8111-5F61B08BFA25}" dt="2024-03-04T06:03:46.259" v="390" actId="20577"/>
          <ac:spMkLst>
            <pc:docMk/>
            <pc:sldMk cId="2602976966" sldId="269"/>
            <ac:spMk id="2" creationId="{080B1017-2DE2-AC5D-A581-22B8055BC299}"/>
          </ac:spMkLst>
        </pc:spChg>
        <pc:spChg chg="mod">
          <ac:chgData name="カタオカ　ユズハ" userId="S::8887023@school.city.osaka.jp::8a171357-357d-4fb4-8ddf-df953a0cdf58" providerId="AD" clId="Web-{ED4F6186-C759-4AFF-8111-5F61B08BFA25}" dt="2024-03-04T06:10:49.931" v="437" actId="20577"/>
          <ac:spMkLst>
            <pc:docMk/>
            <pc:sldMk cId="2602976966" sldId="269"/>
            <ac:spMk id="3" creationId="{355C742A-980A-2DB8-D6CF-3A2A3DC444C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625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313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938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591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329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52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684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128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269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533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52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453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45">
            <a:extLst>
              <a:ext uri="{FF2B5EF4-FFF2-40B4-BE49-F238E27FC236}">
                <a16:creationId xmlns:a16="http://schemas.microsoft.com/office/drawing/2014/main" id="{657F69E0-C4B0-4BEC-A689-4F8D877F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図 4" descr="グラフィカル ユーザー インターフェイス, アプリケーション&#10;&#10;説明は自動で生成されたものです">
            <a:extLst>
              <a:ext uri="{FF2B5EF4-FFF2-40B4-BE49-F238E27FC236}">
                <a16:creationId xmlns:a16="http://schemas.microsoft.com/office/drawing/2014/main" id="{D1C0BD1F-0816-8E2A-E171-7E4C75E597C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4468" r="1" b="1"/>
          <a:stretch/>
        </p:blipFill>
        <p:spPr>
          <a:xfrm>
            <a:off x="-9625" y="9646"/>
            <a:ext cx="12220916" cy="6848354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2E26F006-A262-47FB-ADC9-9B4E9A7BAF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9241" y="1083781"/>
            <a:ext cx="9963873" cy="3063240"/>
          </a:xfrm>
        </p:spPr>
        <p:txBody>
          <a:bodyPr>
            <a:normAutofit/>
          </a:bodyPr>
          <a:lstStyle/>
          <a:p>
            <a:r>
              <a:rPr kumimoji="1" lang="en-US" altLang="ja-JP" sz="7200" b="1">
                <a:solidFill>
                  <a:schemeClr val="bg1"/>
                </a:solidFill>
                <a:latin typeface="游ゴシック Light"/>
                <a:ea typeface="Meiryo UI"/>
              </a:rPr>
              <a:t>e-sports</a:t>
            </a:r>
            <a:r>
              <a:rPr kumimoji="1" lang="ja-JP" altLang="en-US" sz="7200" b="1">
                <a:solidFill>
                  <a:schemeClr val="bg1"/>
                </a:solidFill>
                <a:latin typeface="游ゴシック Light"/>
                <a:ea typeface="游ゴシック Light"/>
              </a:rPr>
              <a:t>イメージアップ</a:t>
            </a:r>
            <a:br>
              <a:rPr lang="en-US" altLang="ja-JP" sz="7200" b="1">
                <a:latin typeface="游ゴシック Light"/>
                <a:ea typeface="Meiryo UI" panose="020B0604030504040204" pitchFamily="50" charset="-128"/>
              </a:rPr>
            </a:br>
            <a:r>
              <a:rPr kumimoji="1" lang="ja-JP" altLang="en-US" sz="7200" b="1">
                <a:solidFill>
                  <a:schemeClr val="bg1"/>
                </a:solidFill>
                <a:latin typeface="游ゴシック Light"/>
                <a:ea typeface="游ゴシック Light"/>
              </a:rPr>
              <a:t>大作戦</a:t>
            </a:r>
            <a:endParaRPr lang="ja-JP" altLang="en-US" sz="7200" b="1">
              <a:solidFill>
                <a:schemeClr val="bg1"/>
              </a:solidFill>
              <a:latin typeface="游ゴシック Light"/>
              <a:ea typeface="游ゴシック Light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B09A5B6-8DEA-4AFA-ABFC-0758D7AF31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4599432"/>
            <a:ext cx="9144000" cy="153619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kumimoji="1" lang="ja-JP" altLang="en-US" sz="2800" b="1">
                <a:solidFill>
                  <a:schemeClr val="bg1"/>
                </a:solidFill>
                <a:latin typeface="游ゴシック"/>
                <a:ea typeface="游ゴシック"/>
              </a:rPr>
              <a:t>～ マイナスからプラスへ ～</a:t>
            </a:r>
            <a:endParaRPr lang="ja-JP" altLang="en-US" sz="2800" b="1">
              <a:solidFill>
                <a:schemeClr val="bg1"/>
              </a:solidFill>
              <a:latin typeface="游ゴシック"/>
              <a:ea typeface="游ゴシック"/>
              <a:cs typeface="Calibri"/>
            </a:endParaRPr>
          </a:p>
        </p:txBody>
      </p:sp>
      <p:sp>
        <p:nvSpPr>
          <p:cNvPr id="53" name="sketchy line">
            <a:extLst>
              <a:ext uri="{FF2B5EF4-FFF2-40B4-BE49-F238E27FC236}">
                <a16:creationId xmlns:a16="http://schemas.microsoft.com/office/drawing/2014/main" id="{9F6380B4-6A1C-481E-8408-B4E6C75B9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368623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rgbClr val="FFFFFF">
              <a:alpha val="75000"/>
            </a:srgbClr>
          </a:solidFill>
          <a:ln w="44450" cap="rnd">
            <a:solidFill>
              <a:schemeClr val="bg1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78013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99459B4-CF6B-6C1A-9838-BCCE477BCE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786204"/>
            <a:ext cx="8074815" cy="329231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ja-JP" altLang="en-US" sz="3600" b="1">
                <a:solidFill>
                  <a:srgbClr val="4D3131"/>
                </a:solidFill>
                <a:ea typeface="游ゴシック"/>
                <a:cs typeface="Calibri" panose="020F0502020204030204"/>
              </a:rPr>
              <a:t>・アンケート結果(マイナスイメージ)</a:t>
            </a:r>
          </a:p>
          <a:p>
            <a:pPr marL="0" indent="0">
              <a:buNone/>
            </a:pPr>
            <a:r>
              <a:rPr lang="ja-JP" altLang="en-US" sz="3600" b="1">
                <a:solidFill>
                  <a:srgbClr val="4D3131"/>
                </a:solidFill>
                <a:ea typeface="游ゴシック"/>
                <a:cs typeface="Calibri" panose="020F0502020204030204"/>
              </a:rPr>
              <a:t>・セカンドキャリア</a:t>
            </a:r>
          </a:p>
          <a:p>
            <a:pPr marL="0" indent="0">
              <a:buNone/>
            </a:pPr>
            <a:r>
              <a:rPr lang="ja-JP" sz="3600" b="1">
                <a:solidFill>
                  <a:srgbClr val="4D3131"/>
                </a:solidFill>
                <a:latin typeface="Calibri" panose="020F0502020204030204"/>
                <a:ea typeface="游ゴシック"/>
                <a:cs typeface="Calibri" panose="020F0502020204030204"/>
              </a:rPr>
              <a:t>・職業にするには</a:t>
            </a:r>
          </a:p>
          <a:p>
            <a:pPr marL="0" indent="0">
              <a:buNone/>
            </a:pPr>
            <a:r>
              <a:rPr lang="ja-JP" altLang="en-US" sz="3600" b="1">
                <a:solidFill>
                  <a:srgbClr val="4D3131"/>
                </a:solidFill>
                <a:latin typeface="Calibri" panose="020F0502020204030204"/>
                <a:ea typeface="游ゴシック"/>
                <a:cs typeface="Calibri" panose="020F0502020204030204"/>
              </a:rPr>
              <a:t>・提案</a:t>
            </a:r>
          </a:p>
        </p:txBody>
      </p:sp>
      <p:sp>
        <p:nvSpPr>
          <p:cNvPr id="4" name="スクロール: 横 3" hidden="1">
            <a:extLst>
              <a:ext uri="{FF2B5EF4-FFF2-40B4-BE49-F238E27FC236}">
                <a16:creationId xmlns:a16="http://schemas.microsoft.com/office/drawing/2014/main" id="{993E7713-4285-6191-D103-6DBB23CF204B}"/>
              </a:ext>
            </a:extLst>
          </p:cNvPr>
          <p:cNvSpPr/>
          <p:nvPr/>
        </p:nvSpPr>
        <p:spPr>
          <a:xfrm>
            <a:off x="3359402" y="1077174"/>
            <a:ext cx="2329130" cy="1308338"/>
          </a:xfrm>
          <a:prstGeom prst="horizontalScroll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chemeClr val="accent4"/>
              </a:solidFill>
              <a:ea typeface="游ゴシック"/>
              <a:cs typeface="Calibri"/>
            </a:endParaRPr>
          </a:p>
        </p:txBody>
      </p:sp>
      <p:pic>
        <p:nvPicPr>
          <p:cNvPr id="5" name="図 4" descr="アイコン&#10;&#10;説明は自動で生成されたものです">
            <a:extLst>
              <a:ext uri="{FF2B5EF4-FFF2-40B4-BE49-F238E27FC236}">
                <a16:creationId xmlns:a16="http://schemas.microsoft.com/office/drawing/2014/main" id="{AFFF5C25-2223-8D5A-D65D-25E7AB5FEB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9333" y="756272"/>
            <a:ext cx="2429580" cy="242958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7F6BA0BA-7D4A-054D-F16C-55380C5FA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68737"/>
            <a:ext cx="6405673" cy="1600347"/>
          </a:xfrm>
          <a:solidFill>
            <a:schemeClr val="bg1"/>
          </a:solidFill>
        </p:spPr>
        <p:txBody>
          <a:bodyPr anchor="ctr">
            <a:normAutofit/>
          </a:bodyPr>
          <a:lstStyle/>
          <a:p>
            <a:r>
              <a:rPr lang="ja-JP" altLang="en-US" sz="7200" b="1">
                <a:solidFill>
                  <a:srgbClr val="4D3131"/>
                </a:solidFill>
                <a:ea typeface="游ゴシック Light"/>
                <a:cs typeface="Calibri Light"/>
              </a:rPr>
              <a:t>題目</a:t>
            </a:r>
          </a:p>
        </p:txBody>
      </p:sp>
    </p:spTree>
    <p:extLst>
      <p:ext uri="{BB962C8B-B14F-4D97-AF65-F5344CB8AC3E}">
        <p14:creationId xmlns:p14="http://schemas.microsoft.com/office/powerpoint/2010/main" val="40851454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B00111-F215-46A0-8ECF-3EE5A6833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522182"/>
            <a:ext cx="10515600" cy="1325563"/>
          </a:xfrm>
        </p:spPr>
        <p:txBody>
          <a:bodyPr/>
          <a:lstStyle/>
          <a:p>
            <a:r>
              <a:rPr kumimoji="1" lang="ja-JP" altLang="en-US">
                <a:ea typeface="游ゴシック Light"/>
              </a:rPr>
              <a:t>　　　　</a:t>
            </a:r>
            <a:r>
              <a:rPr kumimoji="1" lang="ja-JP" altLang="en-US">
                <a:latin typeface="Calibri Light"/>
                <a:ea typeface="游ゴシック Light"/>
                <a:cs typeface="Calibri Light"/>
              </a:rPr>
              <a:t>　</a:t>
            </a:r>
            <a:r>
              <a:rPr kumimoji="1" lang="ja-JP" sz="4800" b="1">
                <a:solidFill>
                  <a:srgbClr val="4D3131"/>
                </a:solidFill>
                <a:latin typeface="游ゴシック light"/>
                <a:ea typeface="游ゴシック light"/>
              </a:rPr>
              <a:t>マイナスイメージ</a:t>
            </a:r>
            <a:endParaRPr lang="ja-JP" sz="4800" b="1">
              <a:solidFill>
                <a:srgbClr val="4D3131"/>
              </a:solidFill>
              <a:latin typeface="游ゴシック light"/>
              <a:ea typeface="游ゴシック light"/>
              <a:cs typeface="Calibri Light"/>
            </a:endParaRPr>
          </a:p>
        </p:txBody>
      </p:sp>
      <p:pic>
        <p:nvPicPr>
          <p:cNvPr id="4" name="Picture 2" descr="考えるのフリーイラスト素材一覧｜商用可">
            <a:extLst>
              <a:ext uri="{FF2B5EF4-FFF2-40B4-BE49-F238E27FC236}">
                <a16:creationId xmlns:a16="http://schemas.microsoft.com/office/drawing/2014/main" id="{396B479D-1480-4C89-9F4A-912813FF7E7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79320" y="3142115"/>
            <a:ext cx="2266828" cy="2094534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AA3B0E3-9915-4C31-9872-23BAE9D8CF61}"/>
              </a:ext>
            </a:extLst>
          </p:cNvPr>
          <p:cNvSpPr txBox="1"/>
          <p:nvPr/>
        </p:nvSpPr>
        <p:spPr>
          <a:xfrm>
            <a:off x="4885284" y="2332751"/>
            <a:ext cx="23639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kumimoji="1" lang="ja-JP" altLang="en-US" sz="3200" b="1">
                <a:solidFill>
                  <a:srgbClr val="4D3131"/>
                </a:solidFill>
                <a:latin typeface="游ゴシック light"/>
                <a:ea typeface="游ゴシック light"/>
              </a:rPr>
              <a:t>視力の低下</a:t>
            </a:r>
            <a:endParaRPr lang="ja-JP" altLang="en-US" sz="3200" b="1">
              <a:solidFill>
                <a:srgbClr val="4D3131"/>
              </a:solidFill>
              <a:latin typeface="游ゴシック light"/>
              <a:ea typeface="游ゴシック light"/>
              <a:cs typeface="Calibri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1BE83C1-EF39-44F1-B0C0-7CEA7AADE1FB}"/>
              </a:ext>
            </a:extLst>
          </p:cNvPr>
          <p:cNvSpPr txBox="1"/>
          <p:nvPr/>
        </p:nvSpPr>
        <p:spPr>
          <a:xfrm>
            <a:off x="359074" y="4895418"/>
            <a:ext cx="4804000" cy="10772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kumimoji="1" lang="ja-JP" altLang="en-US" sz="3200" b="1">
                <a:solidFill>
                  <a:srgbClr val="4D3131"/>
                </a:solidFill>
                <a:latin typeface="游ゴシック light"/>
                <a:ea typeface="游ゴシック light"/>
              </a:rPr>
              <a:t>コミュニケーション能力</a:t>
            </a:r>
            <a:endParaRPr lang="en-US" altLang="ja-JP" sz="3200" b="1">
              <a:solidFill>
                <a:srgbClr val="4D3131"/>
              </a:solidFill>
              <a:latin typeface="游ゴシック light"/>
              <a:ea typeface="游ゴシック light"/>
              <a:cs typeface="Calibri"/>
            </a:endParaRPr>
          </a:p>
          <a:p>
            <a:r>
              <a:rPr lang="ja-JP" altLang="en-US" sz="3200" b="1">
                <a:solidFill>
                  <a:srgbClr val="4D3131"/>
                </a:solidFill>
                <a:latin typeface="游ゴシック light"/>
                <a:ea typeface="游ゴシック light"/>
              </a:rPr>
              <a:t>　　　　の低下</a:t>
            </a:r>
            <a:r>
              <a:rPr kumimoji="1" lang="ja-JP" altLang="en-US" b="1">
                <a:solidFill>
                  <a:srgbClr val="4D3131"/>
                </a:solidFill>
                <a:latin typeface="游ゴシック light"/>
                <a:ea typeface="游ゴシック light"/>
              </a:rPr>
              <a:t>　</a:t>
            </a:r>
            <a:r>
              <a:rPr kumimoji="1" lang="ja-JP" altLang="en-US">
                <a:ea typeface="游ゴシック"/>
              </a:rPr>
              <a:t>　　　　　　　　</a:t>
            </a:r>
            <a:endParaRPr lang="ja-JP" altLang="en-US">
              <a:ea typeface="游ゴシック"/>
              <a:cs typeface="Calibri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934B98-C5C0-43D6-A56A-A12F5456CF0D}"/>
              </a:ext>
            </a:extLst>
          </p:cNvPr>
          <p:cNvSpPr txBox="1"/>
          <p:nvPr/>
        </p:nvSpPr>
        <p:spPr>
          <a:xfrm>
            <a:off x="8078241" y="3342437"/>
            <a:ext cx="2269672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kumimoji="1" lang="ja-JP" altLang="en-US" sz="3200" b="1">
                <a:solidFill>
                  <a:srgbClr val="4D3131"/>
                </a:solidFill>
                <a:latin typeface="游ゴシック light"/>
                <a:ea typeface="游ゴシック light"/>
              </a:rPr>
              <a:t>学力の低下</a:t>
            </a:r>
            <a:endParaRPr lang="ja-JP" altLang="en-US" sz="3200" b="1">
              <a:solidFill>
                <a:srgbClr val="4D3131"/>
              </a:solidFill>
              <a:latin typeface="游ゴシック light"/>
              <a:ea typeface="游ゴシック light"/>
              <a:cs typeface="Calibri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1017CAD0-5AB9-43A1-99BB-B97979A258B5}"/>
              </a:ext>
            </a:extLst>
          </p:cNvPr>
          <p:cNvSpPr txBox="1"/>
          <p:nvPr/>
        </p:nvSpPr>
        <p:spPr>
          <a:xfrm>
            <a:off x="7249204" y="4897223"/>
            <a:ext cx="4141672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kumimoji="1" lang="ja-JP" sz="3200" b="1">
                <a:solidFill>
                  <a:srgbClr val="4D3131"/>
                </a:solidFill>
                <a:latin typeface="游ゴシック light"/>
                <a:ea typeface="游ゴシック light"/>
              </a:rPr>
              <a:t>生活リズムが崩れる</a:t>
            </a:r>
            <a:endParaRPr lang="ja-JP" sz="3200" b="1">
              <a:solidFill>
                <a:srgbClr val="4D3131"/>
              </a:solidFill>
              <a:latin typeface="游ゴシック light"/>
              <a:ea typeface="游ゴシック light"/>
              <a:cs typeface="Calibri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6FD13B1-8968-4294-B077-37EEC065DBF5}"/>
              </a:ext>
            </a:extLst>
          </p:cNvPr>
          <p:cNvSpPr txBox="1"/>
          <p:nvPr/>
        </p:nvSpPr>
        <p:spPr>
          <a:xfrm>
            <a:off x="1321294" y="3342437"/>
            <a:ext cx="344805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kumimoji="1" lang="ja-JP" altLang="en-US" sz="3200" b="1">
                <a:solidFill>
                  <a:srgbClr val="4D3131"/>
                </a:solidFill>
                <a:latin typeface="游ゴシック light"/>
                <a:ea typeface="游ゴシック light"/>
              </a:rPr>
              <a:t>現役年齢が短い</a:t>
            </a:r>
            <a:endParaRPr lang="ja-JP" altLang="en-US" sz="3200" b="1">
              <a:solidFill>
                <a:srgbClr val="4D3131"/>
              </a:solidFill>
              <a:latin typeface="游ゴシック light"/>
              <a:ea typeface="游ゴシック light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0262011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A611D6-AA35-EC08-A769-28C654965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1505"/>
            <a:ext cx="10515600" cy="1325563"/>
          </a:xfrm>
        </p:spPr>
        <p:txBody>
          <a:bodyPr>
            <a:normAutofit/>
          </a:bodyPr>
          <a:lstStyle/>
          <a:p>
            <a:r>
              <a:rPr lang="ja-JP" altLang="en-US" sz="4800" b="1">
                <a:solidFill>
                  <a:srgbClr val="4D3131"/>
                </a:solidFill>
                <a:ea typeface="游ゴシック Light"/>
                <a:cs typeface="Calibri Light"/>
              </a:rPr>
              <a:t>現役年齢が短い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7EBD28C-BF22-D5BB-C6FF-4F0C73793C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61054"/>
            <a:ext cx="10515600" cy="1276124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ja-JP" altLang="en-US" sz="4000" b="1">
                <a:solidFill>
                  <a:srgbClr val="4D3131"/>
                </a:solidFill>
                <a:latin typeface="游ゴシック light"/>
                <a:ea typeface="游ゴシック light"/>
                <a:cs typeface="Calibri" panose="020F0502020204030204"/>
              </a:rPr>
              <a:t>プロゲーマーとしての全盛期：</a:t>
            </a:r>
            <a:r>
              <a:rPr lang="ja-JP" altLang="en-US" sz="4000" b="1">
                <a:solidFill>
                  <a:srgbClr val="FF0000"/>
                </a:solidFill>
                <a:latin typeface="游ゴシック light"/>
                <a:ea typeface="游ゴシック light"/>
                <a:cs typeface="Calibri" panose="020F0502020204030204"/>
              </a:rPr>
              <a:t>10代</a:t>
            </a:r>
            <a:r>
              <a:rPr lang="ja-JP" altLang="en-US" sz="4000" b="1">
                <a:latin typeface="游ゴシック light"/>
                <a:ea typeface="游ゴシック light"/>
                <a:cs typeface="Calibri" panose="020F0502020204030204"/>
              </a:rPr>
              <a:t>～</a:t>
            </a:r>
            <a:r>
              <a:rPr lang="ja-JP" altLang="en-US" sz="4000" b="1">
                <a:solidFill>
                  <a:srgbClr val="FF0000"/>
                </a:solidFill>
                <a:latin typeface="游ゴシック light"/>
                <a:ea typeface="游ゴシック light"/>
                <a:cs typeface="Calibri" panose="020F0502020204030204"/>
              </a:rPr>
              <a:t>20代</a:t>
            </a:r>
          </a:p>
          <a:p>
            <a:pPr marL="0" indent="0">
              <a:buNone/>
            </a:pPr>
            <a:r>
              <a:rPr lang="ja-JP" altLang="en-US" sz="4000" b="1">
                <a:solidFill>
                  <a:srgbClr val="4D3131"/>
                </a:solidFill>
                <a:latin typeface="游ゴシック light"/>
                <a:ea typeface="游ゴシック light"/>
                <a:cs typeface="Calibri" panose="020F0502020204030204"/>
              </a:rPr>
              <a:t>プロゲーマーとしてのピーク：</a:t>
            </a:r>
            <a:r>
              <a:rPr lang="ja-JP" altLang="en-US" sz="4000" b="1">
                <a:solidFill>
                  <a:srgbClr val="FF0000"/>
                </a:solidFill>
                <a:latin typeface="游ゴシック light"/>
                <a:ea typeface="游ゴシック light"/>
                <a:cs typeface="Calibri" panose="020F0502020204030204"/>
              </a:rPr>
              <a:t>30歳前後</a:t>
            </a:r>
            <a:endParaRPr lang="ja-JP" sz="4000" b="1">
              <a:solidFill>
                <a:srgbClr val="FF0000"/>
              </a:solidFill>
              <a:latin typeface="游ゴシック light"/>
              <a:ea typeface="游ゴシック light"/>
              <a:cs typeface="Calibri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8B5FE7B-0ECC-4D6F-533E-5A92BA34649B}"/>
              </a:ext>
            </a:extLst>
          </p:cNvPr>
          <p:cNvSpPr txBox="1"/>
          <p:nvPr/>
        </p:nvSpPr>
        <p:spPr>
          <a:xfrm>
            <a:off x="1423776" y="4160677"/>
            <a:ext cx="9353561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ja-JP" altLang="en-US" sz="4000" b="1">
                <a:solidFill>
                  <a:srgbClr val="4D3131"/>
                </a:solidFill>
                <a:ea typeface="游ゴシック"/>
                <a:cs typeface="Calibri"/>
              </a:rPr>
              <a:t>プロゲーマーとしての</a:t>
            </a:r>
            <a:r>
              <a:rPr lang="ja-JP" altLang="en-US" sz="4000" b="1">
                <a:solidFill>
                  <a:srgbClr val="FF0000"/>
                </a:solidFill>
                <a:ea typeface="游ゴシック"/>
                <a:cs typeface="Calibri"/>
              </a:rPr>
              <a:t>キャリアを生かし</a:t>
            </a:r>
          </a:p>
        </p:txBody>
      </p:sp>
      <p:sp>
        <p:nvSpPr>
          <p:cNvPr id="7" name="矢印: 下 6">
            <a:extLst>
              <a:ext uri="{FF2B5EF4-FFF2-40B4-BE49-F238E27FC236}">
                <a16:creationId xmlns:a16="http://schemas.microsoft.com/office/drawing/2014/main" id="{817255EA-DBFF-DB82-5F0C-12C52A5E4B3A}"/>
              </a:ext>
            </a:extLst>
          </p:cNvPr>
          <p:cNvSpPr/>
          <p:nvPr/>
        </p:nvSpPr>
        <p:spPr>
          <a:xfrm>
            <a:off x="5684401" y="5071079"/>
            <a:ext cx="829519" cy="569088"/>
          </a:xfrm>
          <a:prstGeom prst="downArrow">
            <a:avLst/>
          </a:prstGeom>
          <a:solidFill>
            <a:srgbClr val="4D313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5643289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4833D4-0087-3E9F-748C-0D9292D53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4800" b="1">
                <a:solidFill>
                  <a:srgbClr val="4D3131"/>
                </a:solidFill>
                <a:ea typeface="游ゴシック Light"/>
                <a:cs typeface="Calibri Light"/>
              </a:rPr>
              <a:t>セカンドキャリア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EB61210-7C80-11FD-7E3F-041B7F11BD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9637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ja-JP" altLang="en-US" sz="4000" b="1">
                <a:solidFill>
                  <a:srgbClr val="4D3131"/>
                </a:solidFill>
                <a:ea typeface="游ゴシック"/>
                <a:cs typeface="Calibri" panose="020F0502020204030204"/>
              </a:rPr>
              <a:t>・ゲーム配信者</a:t>
            </a:r>
          </a:p>
          <a:p>
            <a:pPr marL="0" indent="0">
              <a:buNone/>
            </a:pPr>
            <a:r>
              <a:rPr lang="ja-JP" altLang="en-US" sz="4000" b="1">
                <a:solidFill>
                  <a:srgbClr val="4D3131"/>
                </a:solidFill>
                <a:ea typeface="游ゴシック"/>
                <a:cs typeface="Calibri" panose="020F0502020204030204"/>
              </a:rPr>
              <a:t>・解説者として業界を盛り上げる</a:t>
            </a:r>
          </a:p>
          <a:p>
            <a:pPr marL="0" indent="0">
              <a:buNone/>
            </a:pPr>
            <a:r>
              <a:rPr lang="ja-JP" altLang="en-US" sz="4000" b="1">
                <a:solidFill>
                  <a:srgbClr val="4D3131"/>
                </a:solidFill>
                <a:ea typeface="游ゴシック"/>
                <a:cs typeface="Calibri" panose="020F0502020204030204"/>
              </a:rPr>
              <a:t>・プロチームのコーチやアドバイサー</a:t>
            </a:r>
          </a:p>
          <a:p>
            <a:pPr marL="0" indent="0">
              <a:buNone/>
            </a:pPr>
            <a:r>
              <a:rPr lang="ja-JP" altLang="en-US" sz="4000" b="1">
                <a:solidFill>
                  <a:srgbClr val="4D3131"/>
                </a:solidFill>
                <a:ea typeface="游ゴシック"/>
                <a:cs typeface="Calibri" panose="020F0502020204030204"/>
              </a:rPr>
              <a:t>・専門学校の教師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84486A9-451A-89CC-B2A8-89C20724AF51}"/>
              </a:ext>
            </a:extLst>
          </p:cNvPr>
          <p:cNvSpPr txBox="1"/>
          <p:nvPr/>
        </p:nvSpPr>
        <p:spPr>
          <a:xfrm>
            <a:off x="2689168" y="4970216"/>
            <a:ext cx="6804514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ja-JP" altLang="en-US" sz="4000" b="1">
                <a:solidFill>
                  <a:srgbClr val="FF0000"/>
                </a:solidFill>
                <a:ea typeface="游ゴシック"/>
                <a:cs typeface="Calibri"/>
              </a:rPr>
              <a:t>幅広く活躍することができる</a:t>
            </a:r>
            <a:endParaRPr lang="ja-JP" altLang="en-US" sz="40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0610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E5458B-A64F-1266-B3C4-999F4D90E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39940"/>
          </a:xfrm>
        </p:spPr>
        <p:txBody>
          <a:bodyPr>
            <a:normAutofit/>
          </a:bodyPr>
          <a:lstStyle/>
          <a:p>
            <a:r>
              <a:rPr lang="ja-JP" sz="4800" b="1">
                <a:solidFill>
                  <a:srgbClr val="4D3131"/>
                </a:solidFill>
                <a:latin typeface="游ゴシック light"/>
                <a:ea typeface="游ゴシック light"/>
                <a:cs typeface="Calibri Light"/>
              </a:rPr>
              <a:t>e-sportsを職業に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46C6E07-A247-E70E-B06E-85827AB961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10771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ja-JP" altLang="en-US" sz="4800" b="1">
                <a:solidFill>
                  <a:srgbClr val="4D3131"/>
                </a:solidFill>
                <a:latin typeface="游ゴシック light"/>
                <a:ea typeface="游ゴシック light"/>
                <a:cs typeface="Calibri"/>
              </a:rPr>
              <a:t>年収</a:t>
            </a:r>
            <a:r>
              <a:rPr lang="ja-JP" altLang="en-US" b="1">
                <a:latin typeface="游ゴシック light"/>
                <a:ea typeface="游ゴシック light"/>
                <a:cs typeface="Calibri"/>
              </a:rPr>
              <a:t>　</a:t>
            </a:r>
          </a:p>
          <a:p>
            <a:pPr marL="0" indent="0">
              <a:buNone/>
            </a:pPr>
            <a:r>
              <a:rPr lang="ja-JP" altLang="en-US" b="1">
                <a:latin typeface="游ゴシック light"/>
                <a:ea typeface="游ゴシック light"/>
                <a:cs typeface="Calibri"/>
              </a:rPr>
              <a:t>　　　　　 　  　  　</a:t>
            </a:r>
            <a:r>
              <a:rPr lang="ja-JP" altLang="en-US" b="1">
                <a:solidFill>
                  <a:srgbClr val="000000"/>
                </a:solidFill>
                <a:latin typeface="游ゴシック light"/>
                <a:ea typeface="游ゴシック light"/>
                <a:cs typeface="Calibri"/>
              </a:rPr>
              <a:t>　</a:t>
            </a:r>
            <a:r>
              <a:rPr lang="ja-JP" altLang="en-US" sz="5700" b="1">
                <a:solidFill>
                  <a:srgbClr val="4D3131"/>
                </a:solidFill>
                <a:latin typeface="游ゴシック light"/>
                <a:ea typeface="游ゴシック light"/>
                <a:cs typeface="Calibri"/>
              </a:rPr>
              <a:t>日本の平均：</a:t>
            </a:r>
            <a:r>
              <a:rPr lang="ja-JP" altLang="en-US" sz="5700" b="1">
                <a:solidFill>
                  <a:srgbClr val="FF0000"/>
                </a:solidFill>
                <a:latin typeface="游ゴシック light"/>
                <a:ea typeface="游ゴシック light"/>
                <a:cs typeface="Calibri"/>
              </a:rPr>
              <a:t>461万円</a:t>
            </a:r>
          </a:p>
          <a:p>
            <a:pPr marL="0" indent="0">
              <a:buNone/>
            </a:pPr>
            <a:r>
              <a:rPr lang="ja-JP" altLang="en-US" sz="5700" b="1">
                <a:latin typeface="游ゴシック light"/>
                <a:ea typeface="游ゴシック light"/>
                <a:cs typeface="Calibri"/>
              </a:rPr>
              <a:t>　　　　　</a:t>
            </a:r>
            <a:r>
              <a:rPr lang="ja-JP" altLang="en-US" sz="5700" b="1">
                <a:solidFill>
                  <a:srgbClr val="000000"/>
                </a:solidFill>
                <a:latin typeface="游ゴシック light"/>
                <a:ea typeface="游ゴシック light"/>
                <a:cs typeface="Calibri"/>
              </a:rPr>
              <a:t> </a:t>
            </a:r>
            <a:r>
              <a:rPr lang="ja-JP" altLang="en-US" sz="5700" b="1">
                <a:solidFill>
                  <a:srgbClr val="4D3131"/>
                </a:solidFill>
                <a:latin typeface="游ゴシック light"/>
                <a:ea typeface="游ゴシック light"/>
                <a:cs typeface="Calibri"/>
              </a:rPr>
              <a:t>男性の平均：</a:t>
            </a:r>
            <a:r>
              <a:rPr lang="ja-JP" altLang="en-US" sz="5700" b="1">
                <a:solidFill>
                  <a:srgbClr val="FF0000"/>
                </a:solidFill>
                <a:latin typeface="游ゴシック light"/>
                <a:ea typeface="游ゴシック light"/>
                <a:cs typeface="Calibri"/>
              </a:rPr>
              <a:t>567万円</a:t>
            </a:r>
          </a:p>
          <a:p>
            <a:pPr marL="0" indent="0">
              <a:buNone/>
            </a:pPr>
            <a:r>
              <a:rPr lang="ja-JP" altLang="en-US" sz="5700" b="1">
                <a:latin typeface="游ゴシック light"/>
                <a:ea typeface="游ゴシック light"/>
                <a:cs typeface="Calibri"/>
              </a:rPr>
              <a:t>　　　　　</a:t>
            </a:r>
            <a:r>
              <a:rPr lang="ja-JP" altLang="en-US" sz="5700" b="1">
                <a:solidFill>
                  <a:srgbClr val="000000"/>
                </a:solidFill>
                <a:latin typeface="游ゴシック light"/>
                <a:ea typeface="游ゴシック light"/>
                <a:cs typeface="Calibri"/>
              </a:rPr>
              <a:t> </a:t>
            </a:r>
            <a:r>
              <a:rPr lang="ja-JP" altLang="en-US" sz="5700" b="1">
                <a:solidFill>
                  <a:srgbClr val="4D3131"/>
                </a:solidFill>
                <a:latin typeface="游ゴシック light"/>
                <a:ea typeface="游ゴシック light"/>
                <a:cs typeface="Calibri"/>
              </a:rPr>
              <a:t>女性の平均：</a:t>
            </a:r>
            <a:r>
              <a:rPr lang="ja-JP" altLang="en-US" sz="5700" b="1">
                <a:solidFill>
                  <a:srgbClr val="FF0000"/>
                </a:solidFill>
                <a:latin typeface="游ゴシック light"/>
                <a:ea typeface="游ゴシック light"/>
                <a:cs typeface="Calibri"/>
              </a:rPr>
              <a:t>280万円</a:t>
            </a:r>
          </a:p>
          <a:p>
            <a:pPr marL="0" indent="0">
              <a:buNone/>
            </a:pPr>
            <a:r>
              <a:rPr lang="ja-JP" altLang="en-US" sz="5700" b="1">
                <a:latin typeface="游ゴシック light"/>
                <a:ea typeface="游ゴシック light"/>
                <a:cs typeface="Calibri"/>
              </a:rPr>
              <a:t>　</a:t>
            </a:r>
            <a:r>
              <a:rPr lang="ja-JP" altLang="en-US" sz="5700" b="1">
                <a:solidFill>
                  <a:srgbClr val="000000"/>
                </a:solidFill>
                <a:latin typeface="游ゴシック light"/>
                <a:ea typeface="游ゴシック light"/>
                <a:cs typeface="Calibri"/>
              </a:rPr>
              <a:t> </a:t>
            </a:r>
            <a:r>
              <a:rPr lang="ja-JP" altLang="en-US" sz="5700" b="1">
                <a:solidFill>
                  <a:srgbClr val="4D3131"/>
                </a:solidFill>
                <a:latin typeface="游ゴシック light"/>
                <a:ea typeface="游ゴシック light"/>
                <a:cs typeface="Calibri"/>
              </a:rPr>
              <a:t>プロゲーマーの平均：</a:t>
            </a:r>
            <a:r>
              <a:rPr lang="ja-JP" altLang="en-US" sz="5700" b="1">
                <a:solidFill>
                  <a:srgbClr val="FF0000"/>
                </a:solidFill>
                <a:latin typeface="游ゴシック light"/>
                <a:ea typeface="游ゴシック light"/>
                <a:cs typeface="Calibri"/>
              </a:rPr>
              <a:t>400万円</a:t>
            </a:r>
          </a:p>
          <a:p>
            <a:pPr marL="0" indent="0">
              <a:buNone/>
            </a:pPr>
            <a:endParaRPr lang="ja-JP" altLang="en-US" sz="4400" b="1">
              <a:solidFill>
                <a:srgbClr val="FF0000"/>
              </a:solidFill>
              <a:latin typeface="游ゴシック light"/>
              <a:ea typeface="游ゴシック light"/>
              <a:cs typeface="Calibri"/>
            </a:endParaRPr>
          </a:p>
          <a:p>
            <a:pPr marL="0" indent="0">
              <a:buNone/>
            </a:pPr>
            <a:r>
              <a:rPr lang="ja-JP" altLang="en-US" sz="4400" b="1">
                <a:latin typeface="游ゴシック light"/>
                <a:ea typeface="游ゴシック light"/>
                <a:cs typeface="Calibri"/>
              </a:rPr>
              <a:t>　　　　　　　　　　</a:t>
            </a:r>
            <a:endParaRPr lang="ja-JP" altLang="en-US" sz="4400" b="1">
              <a:solidFill>
                <a:srgbClr val="4D3131"/>
              </a:solidFill>
              <a:latin typeface="游ゴシック light"/>
              <a:ea typeface="游ゴシック light"/>
              <a:cs typeface="Calibri"/>
            </a:endParaRPr>
          </a:p>
          <a:p>
            <a:pPr marL="0" indent="0">
              <a:buNone/>
            </a:pPr>
            <a:r>
              <a:rPr lang="ja-JP" altLang="en-US" sz="4400" b="1">
                <a:solidFill>
                  <a:srgbClr val="4D3131"/>
                </a:solidFill>
                <a:latin typeface="游ゴシック light"/>
                <a:ea typeface="游ゴシック light"/>
                <a:cs typeface="Calibri"/>
              </a:rPr>
              <a:t>　　　　　　　</a:t>
            </a:r>
            <a:r>
              <a:rPr lang="ja-JP" altLang="en-US" sz="5200" b="1">
                <a:solidFill>
                  <a:srgbClr val="4D3131"/>
                </a:solidFill>
                <a:latin typeface="游ゴシック light"/>
                <a:ea typeface="游ゴシック light"/>
                <a:cs typeface="Calibri"/>
              </a:rPr>
              <a:t>中には</a:t>
            </a:r>
            <a:r>
              <a:rPr lang="ja-JP" altLang="en-US" sz="5200" b="1">
                <a:solidFill>
                  <a:srgbClr val="FF0000"/>
                </a:solidFill>
                <a:latin typeface="游ゴシック light"/>
                <a:ea typeface="游ゴシック light"/>
                <a:cs typeface="Calibri"/>
              </a:rPr>
              <a:t>1億円</a:t>
            </a:r>
            <a:r>
              <a:rPr lang="ja-JP" altLang="en-US" sz="5200" b="1">
                <a:solidFill>
                  <a:srgbClr val="4D3131"/>
                </a:solidFill>
                <a:latin typeface="游ゴシック light"/>
                <a:ea typeface="游ゴシック light"/>
                <a:cs typeface="Calibri"/>
              </a:rPr>
              <a:t>の人も</a:t>
            </a:r>
          </a:p>
        </p:txBody>
      </p:sp>
      <p:sp>
        <p:nvSpPr>
          <p:cNvPr id="4" name="矢印: 下 3">
            <a:extLst>
              <a:ext uri="{FF2B5EF4-FFF2-40B4-BE49-F238E27FC236}">
                <a16:creationId xmlns:a16="http://schemas.microsoft.com/office/drawing/2014/main" id="{CF828F1D-584B-B677-A75B-D6056F1DF312}"/>
              </a:ext>
            </a:extLst>
          </p:cNvPr>
          <p:cNvSpPr/>
          <p:nvPr/>
        </p:nvSpPr>
        <p:spPr>
          <a:xfrm>
            <a:off x="5684401" y="4898723"/>
            <a:ext cx="829519" cy="569088"/>
          </a:xfrm>
          <a:prstGeom prst="downArrow">
            <a:avLst/>
          </a:prstGeom>
          <a:solidFill>
            <a:srgbClr val="4D313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5075985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F95B37-C9DF-A4B7-0ED3-7C0504E70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79339" y="334144"/>
            <a:ext cx="10515600" cy="1325563"/>
          </a:xfrm>
        </p:spPr>
        <p:txBody>
          <a:bodyPr/>
          <a:lstStyle/>
          <a:p>
            <a:r>
              <a:rPr lang="ja-JP" altLang="en-US" b="1">
                <a:solidFill>
                  <a:srgbClr val="4D3131"/>
                </a:solidFill>
                <a:latin typeface="游ゴシック light"/>
                <a:ea typeface="游ゴシック light"/>
                <a:cs typeface="Calibri Light"/>
              </a:rPr>
              <a:t>    　　</a:t>
            </a:r>
            <a:r>
              <a:rPr lang="ja-JP" altLang="en-US" sz="4800" b="1">
                <a:solidFill>
                  <a:srgbClr val="4D3131"/>
                </a:solidFill>
                <a:latin typeface="游ゴシック light"/>
                <a:ea typeface="游ゴシック light"/>
                <a:cs typeface="Calibri Light"/>
              </a:rPr>
              <a:t> 稼ぐ方法</a:t>
            </a:r>
            <a:endParaRPr lang="ja-JP" altLang="en-US" sz="4800" b="1">
              <a:solidFill>
                <a:srgbClr val="4D3131"/>
              </a:solidFill>
              <a:latin typeface="游ゴシック light"/>
              <a:ea typeface="游ゴシック light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554E75D-AB0F-4D66-DF19-B5277A4AA2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361" y="1585214"/>
            <a:ext cx="10469045" cy="264043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ja-JP" altLang="en-US" sz="4000" b="1">
                <a:solidFill>
                  <a:srgbClr val="4D3131"/>
                </a:solidFill>
                <a:latin typeface="游ゴシック light"/>
                <a:ea typeface="游ゴシック light"/>
                <a:cs typeface="Calibri"/>
              </a:rPr>
              <a:t>・大会で賞金を得る</a:t>
            </a:r>
            <a:endParaRPr lang="ja-JP" b="1">
              <a:latin typeface="游ゴシック light"/>
              <a:ea typeface="游ゴシック light"/>
            </a:endParaRPr>
          </a:p>
          <a:p>
            <a:pPr marL="0" indent="0">
              <a:buNone/>
            </a:pPr>
            <a:r>
              <a:rPr lang="ja-JP" altLang="en-US" sz="4000" b="1">
                <a:solidFill>
                  <a:srgbClr val="4D3131"/>
                </a:solidFill>
                <a:latin typeface="游ゴシック light"/>
                <a:ea typeface="游ゴシック light"/>
                <a:cs typeface="Calibri"/>
              </a:rPr>
              <a:t>・チームに所属して固定の給料をもらう</a:t>
            </a:r>
          </a:p>
          <a:p>
            <a:pPr marL="0" indent="0">
              <a:buNone/>
            </a:pPr>
            <a:r>
              <a:rPr lang="ja-JP" altLang="en-US" sz="4000" b="1">
                <a:solidFill>
                  <a:srgbClr val="4D3131"/>
                </a:solidFill>
                <a:latin typeface="游ゴシック light"/>
                <a:ea typeface="游ゴシック light"/>
                <a:cs typeface="Calibri"/>
              </a:rPr>
              <a:t>・ゲーム実況など動画配信で広告料をもらう</a:t>
            </a:r>
          </a:p>
          <a:p>
            <a:pPr marL="0" indent="0">
              <a:buNone/>
            </a:pPr>
            <a:r>
              <a:rPr lang="ja-JP" altLang="en-US" sz="4000" b="1">
                <a:solidFill>
                  <a:srgbClr val="4D3131"/>
                </a:solidFill>
                <a:latin typeface="游ゴシック light"/>
                <a:ea typeface="游ゴシック light"/>
                <a:cs typeface="Calibri"/>
              </a:rPr>
              <a:t>・イベントやメディア出演でギャラをもらう</a:t>
            </a:r>
          </a:p>
        </p:txBody>
      </p:sp>
      <p:sp>
        <p:nvSpPr>
          <p:cNvPr id="5" name="矢印: 右 4">
            <a:extLst>
              <a:ext uri="{FF2B5EF4-FFF2-40B4-BE49-F238E27FC236}">
                <a16:creationId xmlns:a16="http://schemas.microsoft.com/office/drawing/2014/main" id="{72FEBF2D-5976-E421-EFD8-911AED7819CE}"/>
              </a:ext>
            </a:extLst>
          </p:cNvPr>
          <p:cNvSpPr/>
          <p:nvPr/>
        </p:nvSpPr>
        <p:spPr>
          <a:xfrm rot="5400000">
            <a:off x="5683159" y="4147354"/>
            <a:ext cx="598754" cy="925974"/>
          </a:xfrm>
          <a:prstGeom prst="rightArrow">
            <a:avLst/>
          </a:prstGeom>
          <a:solidFill>
            <a:srgbClr val="4D313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F5E9BFA-AE5F-89C1-11DE-FEDB5F55EA57}"/>
              </a:ext>
            </a:extLst>
          </p:cNvPr>
          <p:cNvSpPr txBox="1"/>
          <p:nvPr/>
        </p:nvSpPr>
        <p:spPr>
          <a:xfrm>
            <a:off x="1255477" y="4993947"/>
            <a:ext cx="9461106" cy="131436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ja-JP" altLang="en-US" sz="4000" b="1">
                <a:ea typeface="游ゴシック"/>
                <a:cs typeface="Calibri"/>
              </a:rPr>
              <a:t>・</a:t>
            </a:r>
            <a:r>
              <a:rPr lang="ja-JP" altLang="en-US" sz="4000" b="1">
                <a:solidFill>
                  <a:srgbClr val="FF0000"/>
                </a:solidFill>
                <a:ea typeface="游ゴシック"/>
                <a:cs typeface="Calibri"/>
              </a:rPr>
              <a:t>ゲームスキル</a:t>
            </a:r>
            <a:r>
              <a:rPr lang="ja-JP" altLang="en-US" sz="4000" b="1">
                <a:ea typeface="游ゴシック"/>
                <a:cs typeface="Calibri"/>
              </a:rPr>
              <a:t>・</a:t>
            </a:r>
            <a:r>
              <a:rPr lang="ja-JP" altLang="en-US" sz="4000" b="1">
                <a:solidFill>
                  <a:srgbClr val="FF0000"/>
                </a:solidFill>
                <a:ea typeface="游ゴシック"/>
                <a:cs typeface="Calibri"/>
              </a:rPr>
              <a:t>自分をアピールする力</a:t>
            </a:r>
            <a:endParaRPr lang="ja-JP" altLang="en-US" sz="4000">
              <a:solidFill>
                <a:srgbClr val="FF0000"/>
              </a:solidFill>
              <a:ea typeface="游ゴシック"/>
              <a:cs typeface="Calibri"/>
            </a:endParaRPr>
          </a:p>
          <a:p>
            <a:r>
              <a:rPr lang="ja-JP" altLang="en-US" sz="4000" b="1">
                <a:ea typeface="游ゴシック"/>
                <a:cs typeface="Calibri"/>
              </a:rPr>
              <a:t>・</a:t>
            </a:r>
            <a:r>
              <a:rPr lang="ja-JP" altLang="en-US" sz="4000" b="1">
                <a:solidFill>
                  <a:srgbClr val="FF0000"/>
                </a:solidFill>
                <a:ea typeface="游ゴシック"/>
                <a:cs typeface="Calibri"/>
              </a:rPr>
              <a:t>コミュニケーション能力</a:t>
            </a:r>
            <a:r>
              <a:rPr lang="ja-JP" altLang="en-US" sz="4000" b="1">
                <a:ea typeface="游ゴシック"/>
                <a:cs typeface="Calibri"/>
              </a:rPr>
              <a:t>・</a:t>
            </a:r>
            <a:r>
              <a:rPr lang="ja-JP" altLang="en-US" sz="4000" b="1">
                <a:solidFill>
                  <a:srgbClr val="FF0000"/>
                </a:solidFill>
                <a:ea typeface="游ゴシック"/>
                <a:cs typeface="Calibri"/>
              </a:rPr>
              <a:t>言語能力</a:t>
            </a:r>
            <a:r>
              <a:rPr lang="ja-JP" altLang="en-US">
                <a:ea typeface="游ゴシック"/>
                <a:cs typeface="Calibri"/>
              </a:rPr>
              <a:t>　</a:t>
            </a:r>
            <a:endParaRPr lang="ja-JP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C680874-0F9A-221D-8530-F44EC266BA57}"/>
              </a:ext>
            </a:extLst>
          </p:cNvPr>
          <p:cNvSpPr txBox="1"/>
          <p:nvPr/>
        </p:nvSpPr>
        <p:spPr>
          <a:xfrm>
            <a:off x="6484867" y="4384702"/>
            <a:ext cx="2421531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ja-JP" altLang="en-US" sz="2400" b="1">
                <a:solidFill>
                  <a:srgbClr val="4D3131"/>
                </a:solidFill>
                <a:ea typeface="游ゴシック"/>
                <a:cs typeface="Calibri"/>
              </a:rPr>
              <a:t>必要とする能力</a:t>
            </a:r>
          </a:p>
        </p:txBody>
      </p:sp>
      <p:pic>
        <p:nvPicPr>
          <p:cNvPr id="4" name="図 3" descr="レゴ, チェスの駒 が含まれている画像&#10;&#10;説明は自動で生成されたものです">
            <a:extLst>
              <a:ext uri="{FF2B5EF4-FFF2-40B4-BE49-F238E27FC236}">
                <a16:creationId xmlns:a16="http://schemas.microsoft.com/office/drawing/2014/main" id="{89F61AC6-125D-0039-2E90-44F4C7BB8D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3596" y="-3896"/>
            <a:ext cx="2418273" cy="2346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5177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080B1017-2DE2-AC5D-A581-22B8055BC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3740" y="696809"/>
            <a:ext cx="8074815" cy="1618489"/>
          </a:xfrm>
        </p:spPr>
        <p:txBody>
          <a:bodyPr anchor="ctr">
            <a:normAutofit/>
          </a:bodyPr>
          <a:lstStyle/>
          <a:p>
            <a:r>
              <a:rPr lang="ja-JP" altLang="en-US" sz="7200" b="1">
                <a:solidFill>
                  <a:srgbClr val="4D3131"/>
                </a:solidFill>
                <a:latin typeface="游ゴシック light"/>
                <a:ea typeface="游ゴシック light"/>
                <a:cs typeface="Calibri Light"/>
              </a:rPr>
              <a:t> 提案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55C742A-980A-2DB8-D6CF-3A2A3DC444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168" y="1963740"/>
            <a:ext cx="11235777" cy="352610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ja-JP" altLang="en-US" sz="5400" b="1">
              <a:solidFill>
                <a:srgbClr val="4D3131"/>
              </a:solidFill>
              <a:latin typeface="游ゴシック light"/>
              <a:ea typeface="游ゴシック light"/>
              <a:cs typeface="Calibri"/>
            </a:endParaRPr>
          </a:p>
          <a:p>
            <a:pPr marL="0" indent="0">
              <a:buNone/>
            </a:pPr>
            <a:r>
              <a:rPr lang="ja-JP" altLang="en-US" sz="5400" b="1">
                <a:solidFill>
                  <a:srgbClr val="4D3131"/>
                </a:solidFill>
                <a:latin typeface="游ゴシック light"/>
                <a:ea typeface="游ゴシック light"/>
                <a:cs typeface="Calibri"/>
              </a:rPr>
              <a:t>・ポスターを作って配る。</a:t>
            </a:r>
            <a:endParaRPr lang="ja-JP" altLang="en-US" sz="4000" b="1">
              <a:solidFill>
                <a:srgbClr val="4D3131"/>
              </a:solidFill>
              <a:latin typeface="游ゴシック light"/>
              <a:ea typeface="游ゴシック light"/>
              <a:cs typeface="Calibri"/>
            </a:endParaRPr>
          </a:p>
          <a:p>
            <a:pPr marL="0" indent="0">
              <a:buNone/>
            </a:pPr>
            <a:r>
              <a:rPr lang="ja-JP" altLang="en-US" sz="5400" b="1">
                <a:solidFill>
                  <a:srgbClr val="4D3131"/>
                </a:solidFill>
                <a:latin typeface="游ゴシック light"/>
                <a:ea typeface="游ゴシック light"/>
                <a:cs typeface="Calibri"/>
              </a:rPr>
              <a:t>・広告動画を作ってSNSにあげる。</a:t>
            </a:r>
            <a:endParaRPr lang="ja-JP">
              <a:ea typeface="游ゴシック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0297696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689A217EF3DB24B98210CE3EE7B1368" ma:contentTypeVersion="12" ma:contentTypeDescription="新しいドキュメントを作成します。" ma:contentTypeScope="" ma:versionID="3cbf27ef7f6c8141e7917561c47636f8">
  <xsd:schema xmlns:xsd="http://www.w3.org/2001/XMLSchema" xmlns:xs="http://www.w3.org/2001/XMLSchema" xmlns:p="http://schemas.microsoft.com/office/2006/metadata/properties" xmlns:ns2="27a439a3-6bda-4692-bced-01bb08ee2b75" targetNamespace="http://schemas.microsoft.com/office/2006/metadata/properties" ma:root="true" ma:fieldsID="dcd115ee4eab784e84cb080ad927bc55" ns2:_="">
    <xsd:import namespace="27a439a3-6bda-4692-bced-01bb08ee2b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a439a3-6bda-4692-bced-01bb08ee2b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48d10230-508a-4083-a2fa-9554a6dd0c2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7a439a3-6bda-4692-bced-01bb08ee2b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D7D76C3-82AB-4A4B-9C11-59FB8FBF28A1}"/>
</file>

<file path=customXml/itemProps2.xml><?xml version="1.0" encoding="utf-8"?>
<ds:datastoreItem xmlns:ds="http://schemas.openxmlformats.org/officeDocument/2006/customXml" ds:itemID="{F8E1566A-19EC-4E83-B70C-1031AC0787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2EA25B5-3941-407A-A3E9-9B7D869C4675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8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e-sportsイメージアップ 大作戦</vt:lpstr>
      <vt:lpstr>題目</vt:lpstr>
      <vt:lpstr>　　　　　マイナスイメージ</vt:lpstr>
      <vt:lpstr>現役年齢が短い</vt:lpstr>
      <vt:lpstr>セカンドキャリア</vt:lpstr>
      <vt:lpstr>e-sportsを職業に</vt:lpstr>
      <vt:lpstr>    　　 稼ぐ方法</vt:lpstr>
      <vt:lpstr> 提案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e-sportsイメージアップ 大作戦</dc:title>
  <dc:creator>ミヤケ　アユ</dc:creator>
  <cp:revision>1</cp:revision>
  <dcterms:created xsi:type="dcterms:W3CDTF">2024-02-20T02:24:54Z</dcterms:created>
  <dcterms:modified xsi:type="dcterms:W3CDTF">2024-03-12T03:40:43Z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0x0101005689A217EF3DB24B98210CE3EE7B1368</vt:lpwstr>
  </property>
</Properties>
</file>