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ink/ink4.xml" ContentType="application/inkml+xml"/>
  <Override PartName="/ppt/theme/theme2.xml" ContentType="application/vnd.openxmlformats-officedocument.theme+xml"/>
  <Override PartName="/ppt/ink/ink2.xml" ContentType="application/inkml+xml"/>
  <Override PartName="/ppt/ink/ink3.xml" ContentType="application/inkml+xml"/>
  <Override PartName="/ppt/ink/ink1.xml" ContentType="application/inkml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5" r:id="rId3"/>
  </p:sldMasterIdLst>
  <p:notesMasterIdLst>
    <p:notesMasterId r:id="rId14"/>
  </p:notesMasterIdLst>
  <p:sldIdLst>
    <p:sldId id="395" r:id="rId4"/>
    <p:sldId id="391" r:id="rId5"/>
    <p:sldId id="387" r:id="rId6"/>
    <p:sldId id="388" r:id="rId7"/>
    <p:sldId id="390" r:id="rId8"/>
    <p:sldId id="396" r:id="rId9"/>
    <p:sldId id="398" r:id="rId10"/>
    <p:sldId id="404" r:id="rId11"/>
    <p:sldId id="405" r:id="rId12"/>
    <p:sldId id="399" r:id="rId13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25FE8-BA01-48B7-9525-423168C0AAC0}" v="1" dt="2024-03-13T23:49:02.081"/>
    <p1510:client id="{203CAB1D-7CA3-40D3-8A75-91590ACE1497}" v="18" dt="2024-03-12T04:11:17.455"/>
    <p1510:client id="{299E28F0-C532-4948-BA4D-95748BCFC0CA}" v="38" dt="2024-03-12T04:21:28.267"/>
    <p1510:client id="{542C82B4-FB51-4A1E-B95C-E1B1FA2750DB}" v="223" dt="2024-03-12T04:12:04.689"/>
    <p1510:client id="{78558568-BFED-4B0F-A3F6-C8549C875364}" v="1" dt="2024-03-14T01:30:48.960"/>
    <p1510:client id="{98C38448-7E2D-4FB9-9776-E3A60EBD267C}" v="169" dt="2024-03-12T04:17:38.624"/>
    <p1510:client id="{A3BE5238-4D2F-4B71-8DF3-E088D6D597BE}" v="21" dt="2024-03-12T03:48:38.9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淡色スタイル 3 - アクセント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中間スタイル 2 - アクセント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9" d="100"/>
          <a:sy n="39" d="100"/>
        </p:scale>
        <p:origin x="60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21" Type="http://schemas.openxmlformats.org/officeDocument/2006/relationships/customXml" Target="../customXml/item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イヌイ　トウマ" userId="S::7021626@school.city.osaka.jp::2089dd8f-b535-45ef-a57e-9b3d1e0bb5b1" providerId="AD" clId="Web-{C088A804-3A19-46DF-84C8-DE6CFDA76272}"/>
    <pc:docChg chg="addSld modSld">
      <pc:chgData name="イヌイ　トウマ" userId="S::7021626@school.city.osaka.jp::2089dd8f-b535-45ef-a57e-9b3d1e0bb5b1" providerId="AD" clId="Web-{C088A804-3A19-46DF-84C8-DE6CFDA76272}" dt="2024-02-21T06:19:31.191" v="318" actId="14100"/>
      <pc:docMkLst>
        <pc:docMk/>
      </pc:docMkLst>
      <pc:sldChg chg="modSp">
        <pc:chgData name="イヌイ　トウマ" userId="S::7021626@school.city.osaka.jp::2089dd8f-b535-45ef-a57e-9b3d1e0bb5b1" providerId="AD" clId="Web-{C088A804-3A19-46DF-84C8-DE6CFDA76272}" dt="2024-02-21T05:48:08.457" v="12" actId="1076"/>
        <pc:sldMkLst>
          <pc:docMk/>
          <pc:sldMk cId="2441574552" sldId="388"/>
        </pc:sldMkLst>
        <pc:spChg chg="mod">
          <ac:chgData name="イヌイ　トウマ" userId="S::7021626@school.city.osaka.jp::2089dd8f-b535-45ef-a57e-9b3d1e0bb5b1" providerId="AD" clId="Web-{C088A804-3A19-46DF-84C8-DE6CFDA76272}" dt="2024-02-21T05:48:08.457" v="12" actId="1076"/>
          <ac:spMkLst>
            <pc:docMk/>
            <pc:sldMk cId="2441574552" sldId="388"/>
            <ac:spMk id="5" creationId="{B9F446BF-DEDF-60C8-9FF7-232DD62D1580}"/>
          </ac:spMkLst>
        </pc:spChg>
      </pc:sldChg>
      <pc:sldChg chg="addSp delSp modSp mod modClrScheme chgLayout">
        <pc:chgData name="イヌイ　トウマ" userId="S::7021626@school.city.osaka.jp::2089dd8f-b535-45ef-a57e-9b3d1e0bb5b1" providerId="AD" clId="Web-{C088A804-3A19-46DF-84C8-DE6CFDA76272}" dt="2024-02-21T06:19:31.191" v="318" actId="14100"/>
        <pc:sldMkLst>
          <pc:docMk/>
          <pc:sldMk cId="2270210943" sldId="390"/>
        </pc:sldMkLst>
        <pc:spChg chg="del mod">
          <ac:chgData name="イヌイ　トウマ" userId="S::7021626@school.city.osaka.jp::2089dd8f-b535-45ef-a57e-9b3d1e0bb5b1" providerId="AD" clId="Web-{C088A804-3A19-46DF-84C8-DE6CFDA76272}" dt="2024-02-21T05:48:40.083" v="13"/>
          <ac:spMkLst>
            <pc:docMk/>
            <pc:sldMk cId="2270210943" sldId="390"/>
            <ac:spMk id="2" creationId="{B4450D44-A42F-C849-246F-95008122C564}"/>
          </ac:spMkLst>
        </pc:spChg>
        <pc:spChg chg="del">
          <ac:chgData name="イヌイ　トウマ" userId="S::7021626@school.city.osaka.jp::2089dd8f-b535-45ef-a57e-9b3d1e0bb5b1" providerId="AD" clId="Web-{C088A804-3A19-46DF-84C8-DE6CFDA76272}" dt="2024-02-21T05:48:40.083" v="13"/>
          <ac:spMkLst>
            <pc:docMk/>
            <pc:sldMk cId="2270210943" sldId="390"/>
            <ac:spMk id="3" creationId="{AD28CDBE-8A9A-E79B-1B87-2382EDB9FC5F}"/>
          </ac:spMkLst>
        </pc:spChg>
        <pc:spChg chg="add mod ord">
          <ac:chgData name="イヌイ　トウマ" userId="S::7021626@school.city.osaka.jp::2089dd8f-b535-45ef-a57e-9b3d1e0bb5b1" providerId="AD" clId="Web-{C088A804-3A19-46DF-84C8-DE6CFDA76272}" dt="2024-02-21T05:54:25.563" v="75" actId="20577"/>
          <ac:spMkLst>
            <pc:docMk/>
            <pc:sldMk cId="2270210943" sldId="390"/>
            <ac:spMk id="4" creationId="{D1459F01-3A57-82A2-D75E-09D3E5888357}"/>
          </ac:spMkLst>
        </pc:spChg>
        <pc:spChg chg="add del mod">
          <ac:chgData name="イヌイ　トウマ" userId="S::7021626@school.city.osaka.jp::2089dd8f-b535-45ef-a57e-9b3d1e0bb5b1" providerId="AD" clId="Web-{C088A804-3A19-46DF-84C8-DE6CFDA76272}" dt="2024-02-21T05:51:52.308" v="30"/>
          <ac:spMkLst>
            <pc:docMk/>
            <pc:sldMk cId="2270210943" sldId="390"/>
            <ac:spMk id="5" creationId="{5A3480D9-450C-A089-B1E0-06BAF2DF3522}"/>
          </ac:spMkLst>
        </pc:spChg>
        <pc:spChg chg="add mod ord">
          <ac:chgData name="イヌイ　トウマ" userId="S::7021626@school.city.osaka.jp::2089dd8f-b535-45ef-a57e-9b3d1e0bb5b1" providerId="AD" clId="Web-{C088A804-3A19-46DF-84C8-DE6CFDA76272}" dt="2024-02-21T06:19:31.191" v="318" actId="14100"/>
          <ac:spMkLst>
            <pc:docMk/>
            <pc:sldMk cId="2270210943" sldId="390"/>
            <ac:spMk id="6" creationId="{61A88FA4-94EF-E16A-B31E-2DB5DE9F540B}"/>
          </ac:spMkLst>
        </pc:spChg>
        <pc:spChg chg="add del mod">
          <ac:chgData name="イヌイ　トウマ" userId="S::7021626@school.city.osaka.jp::2089dd8f-b535-45ef-a57e-9b3d1e0bb5b1" providerId="AD" clId="Web-{C088A804-3A19-46DF-84C8-DE6CFDA76272}" dt="2024-02-21T05:51:52.308" v="30"/>
          <ac:spMkLst>
            <pc:docMk/>
            <pc:sldMk cId="2270210943" sldId="390"/>
            <ac:spMk id="7" creationId="{D503A6B8-9314-D393-3433-4C561F4653F5}"/>
          </ac:spMkLst>
        </pc:spChg>
        <pc:spChg chg="add del mod">
          <ac:chgData name="イヌイ　トウマ" userId="S::7021626@school.city.osaka.jp::2089dd8f-b535-45ef-a57e-9b3d1e0bb5b1" providerId="AD" clId="Web-{C088A804-3A19-46DF-84C8-DE6CFDA76272}" dt="2024-02-21T05:51:52.308" v="30"/>
          <ac:spMkLst>
            <pc:docMk/>
            <pc:sldMk cId="2270210943" sldId="390"/>
            <ac:spMk id="8" creationId="{0A0D8C6D-17E9-8A39-5577-85E4F57F940C}"/>
          </ac:spMkLst>
        </pc:spChg>
        <pc:picChg chg="add mod">
          <ac:chgData name="イヌイ　トウマ" userId="S::7021626@school.city.osaka.jp::2089dd8f-b535-45ef-a57e-9b3d1e0bb5b1" providerId="AD" clId="Web-{C088A804-3A19-46DF-84C8-DE6CFDA76272}" dt="2024-02-21T06:12:08.004" v="229" actId="1076"/>
          <ac:picMkLst>
            <pc:docMk/>
            <pc:sldMk cId="2270210943" sldId="390"/>
            <ac:picMk id="2" creationId="{9B75D542-7755-E70D-EA2D-A1DC40E60AD4}"/>
          </ac:picMkLst>
        </pc:picChg>
      </pc:sldChg>
      <pc:sldChg chg="new mod modShow">
        <pc:chgData name="イヌイ　トウマ" userId="S::7021626@school.city.osaka.jp::2089dd8f-b535-45ef-a57e-9b3d1e0bb5b1" providerId="AD" clId="Web-{C088A804-3A19-46DF-84C8-DE6CFDA76272}" dt="2024-02-21T05:49:11.068" v="16"/>
        <pc:sldMkLst>
          <pc:docMk/>
          <pc:sldMk cId="392739029" sldId="391"/>
        </pc:sldMkLst>
      </pc:sldChg>
      <pc:sldChg chg="new">
        <pc:chgData name="イヌイ　トウマ" userId="S::7021626@school.city.osaka.jp::2089dd8f-b535-45ef-a57e-9b3d1e0bb5b1" providerId="AD" clId="Web-{C088A804-3A19-46DF-84C8-DE6CFDA76272}" dt="2024-02-21T05:49:19.740" v="17"/>
        <pc:sldMkLst>
          <pc:docMk/>
          <pc:sldMk cId="1031546986" sldId="392"/>
        </pc:sldMkLst>
      </pc:sldChg>
    </pc:docChg>
  </pc:docChgLst>
  <pc:docChgLst>
    <pc:chgData name="キタナカ　カリン" userId="S::4880134@school.city.osaka.jp::8f8fed16-01bd-4fc5-9908-f8f22c4c3006" providerId="AD" clId="Web-{77F00448-7098-47E4-9F02-E7021EAA7E0F}"/>
    <pc:docChg chg="modSld">
      <pc:chgData name="キタナカ　カリン" userId="S::4880134@school.city.osaka.jp::8f8fed16-01bd-4fc5-9908-f8f22c4c3006" providerId="AD" clId="Web-{77F00448-7098-47E4-9F02-E7021EAA7E0F}" dt="2024-02-20T02:41:13.729" v="146" actId="1076"/>
      <pc:docMkLst>
        <pc:docMk/>
      </pc:docMkLst>
      <pc:sldChg chg="addSp delSp modSp">
        <pc:chgData name="キタナカ　カリン" userId="S::4880134@school.city.osaka.jp::8f8fed16-01bd-4fc5-9908-f8f22c4c3006" providerId="AD" clId="Web-{77F00448-7098-47E4-9F02-E7021EAA7E0F}" dt="2024-02-20T02:41:13.729" v="146" actId="1076"/>
        <pc:sldMkLst>
          <pc:docMk/>
          <pc:sldMk cId="2612275904" sldId="387"/>
        </pc:sldMkLst>
        <pc:spChg chg="del">
          <ac:chgData name="キタナカ　カリン" userId="S::4880134@school.city.osaka.jp::8f8fed16-01bd-4fc5-9908-f8f22c4c3006" providerId="AD" clId="Web-{77F00448-7098-47E4-9F02-E7021EAA7E0F}" dt="2024-02-20T02:28:31.967" v="34"/>
          <ac:spMkLst>
            <pc:docMk/>
            <pc:sldMk cId="2612275904" sldId="387"/>
            <ac:spMk id="6" creationId="{728627D1-550D-889B-ABD1-BC51BF75142A}"/>
          </ac:spMkLst>
        </pc:spChg>
        <pc:spChg chg="add del mod">
          <ac:chgData name="キタナカ　カリン" userId="S::4880134@school.city.osaka.jp::8f8fed16-01bd-4fc5-9908-f8f22c4c3006" providerId="AD" clId="Web-{77F00448-7098-47E4-9F02-E7021EAA7E0F}" dt="2024-02-20T02:39:16.102" v="137"/>
          <ac:spMkLst>
            <pc:docMk/>
            <pc:sldMk cId="2612275904" sldId="387"/>
            <ac:spMk id="6" creationId="{CB05E777-7ECA-307D-EE1F-3699D0C975E1}"/>
          </ac:spMkLst>
        </pc:spChg>
        <pc:spChg chg="mod">
          <ac:chgData name="キタナカ　カリン" userId="S::4880134@school.city.osaka.jp::8f8fed16-01bd-4fc5-9908-f8f22c4c3006" providerId="AD" clId="Web-{77F00448-7098-47E4-9F02-E7021EAA7E0F}" dt="2024-02-20T02:41:12.042" v="145" actId="1076"/>
          <ac:spMkLst>
            <pc:docMk/>
            <pc:sldMk cId="2612275904" sldId="387"/>
            <ac:spMk id="10" creationId="{3DE47429-A1F2-C59B-CD64-09A1ACD04185}"/>
          </ac:spMkLst>
        </pc:spChg>
        <pc:spChg chg="del">
          <ac:chgData name="キタナカ　カリン" userId="S::4880134@school.city.osaka.jp::8f8fed16-01bd-4fc5-9908-f8f22c4c3006" providerId="AD" clId="Web-{77F00448-7098-47E4-9F02-E7021EAA7E0F}" dt="2024-02-20T02:26:30.590" v="5"/>
          <ac:spMkLst>
            <pc:docMk/>
            <pc:sldMk cId="2612275904" sldId="387"/>
            <ac:spMk id="10" creationId="{7D83C78C-8C23-5505-8415-61159D0BAB8F}"/>
          </ac:spMkLst>
        </pc:spChg>
        <pc:spChg chg="add del">
          <ac:chgData name="キタナカ　カリン" userId="S::4880134@school.city.osaka.jp::8f8fed16-01bd-4fc5-9908-f8f22c4c3006" providerId="AD" clId="Web-{77F00448-7098-47E4-9F02-E7021EAA7E0F}" dt="2024-02-20T02:26:03.792" v="1"/>
          <ac:spMkLst>
            <pc:docMk/>
            <pc:sldMk cId="2612275904" sldId="387"/>
            <ac:spMk id="10" creationId="{DBF5A293-2AD6-F039-2671-22E2E29AB818}"/>
          </ac:spMkLst>
        </pc:spChg>
        <pc:spChg chg="mod">
          <ac:chgData name="キタナカ　カリン" userId="S::4880134@school.city.osaka.jp::8f8fed16-01bd-4fc5-9908-f8f22c4c3006" providerId="AD" clId="Web-{77F00448-7098-47E4-9F02-E7021EAA7E0F}" dt="2024-02-20T02:40:55.276" v="141"/>
          <ac:spMkLst>
            <pc:docMk/>
            <pc:sldMk cId="2612275904" sldId="387"/>
            <ac:spMk id="11" creationId="{667D657A-354D-04F1-E098-035C1B2D1AE0}"/>
          </ac:spMkLst>
        </pc:spChg>
        <pc:spChg chg="add del mod">
          <ac:chgData name="キタナカ　カリン" userId="S::4880134@school.city.osaka.jp::8f8fed16-01bd-4fc5-9908-f8f22c4c3006" providerId="AD" clId="Web-{77F00448-7098-47E4-9F02-E7021EAA7E0F}" dt="2024-02-20T02:27:05.684" v="15"/>
          <ac:spMkLst>
            <pc:docMk/>
            <pc:sldMk cId="2612275904" sldId="387"/>
            <ac:spMk id="13" creationId="{FFC99E04-C27F-B557-33D9-D2A1C9E688A2}"/>
          </ac:spMkLst>
        </pc:spChg>
        <pc:spChg chg="add del">
          <ac:chgData name="キタナカ　カリン" userId="S::4880134@school.city.osaka.jp::8f8fed16-01bd-4fc5-9908-f8f22c4c3006" providerId="AD" clId="Web-{77F00448-7098-47E4-9F02-E7021EAA7E0F}" dt="2024-02-20T02:27:15.106" v="17"/>
          <ac:spMkLst>
            <pc:docMk/>
            <pc:sldMk cId="2612275904" sldId="387"/>
            <ac:spMk id="14" creationId="{808AABCF-7E51-5392-DB52-664DA5493DA2}"/>
          </ac:spMkLst>
        </pc:spChg>
        <pc:spChg chg="add mod">
          <ac:chgData name="キタナカ　カリン" userId="S::4880134@school.city.osaka.jp::8f8fed16-01bd-4fc5-9908-f8f22c4c3006" providerId="AD" clId="Web-{77F00448-7098-47E4-9F02-E7021EAA7E0F}" dt="2024-02-20T02:38:08.648" v="125" actId="20577"/>
          <ac:spMkLst>
            <pc:docMk/>
            <pc:sldMk cId="2612275904" sldId="387"/>
            <ac:spMk id="15" creationId="{BFA43755-0308-6A9C-9DB7-2E5D6C3063C8}"/>
          </ac:spMkLst>
        </pc:spChg>
        <pc:spChg chg="add del mod">
          <ac:chgData name="キタナカ　カリン" userId="S::4880134@school.city.osaka.jp::8f8fed16-01bd-4fc5-9908-f8f22c4c3006" providerId="AD" clId="Web-{77F00448-7098-47E4-9F02-E7021EAA7E0F}" dt="2024-02-20T02:28:27.170" v="33"/>
          <ac:spMkLst>
            <pc:docMk/>
            <pc:sldMk cId="2612275904" sldId="387"/>
            <ac:spMk id="16" creationId="{3FE555EA-EF62-E385-3B7F-64AFAD2EE97E}"/>
          </ac:spMkLst>
        </pc:spChg>
        <pc:spChg chg="add del mod">
          <ac:chgData name="キタナカ　カリン" userId="S::4880134@school.city.osaka.jp::8f8fed16-01bd-4fc5-9908-f8f22c4c3006" providerId="AD" clId="Web-{77F00448-7098-47E4-9F02-E7021EAA7E0F}" dt="2024-02-20T02:29:47.765" v="50"/>
          <ac:spMkLst>
            <pc:docMk/>
            <pc:sldMk cId="2612275904" sldId="387"/>
            <ac:spMk id="17" creationId="{A8E1869F-8E7F-CC16-A7A2-FDF90B75330D}"/>
          </ac:spMkLst>
        </pc:spChg>
        <pc:picChg chg="mod">
          <ac:chgData name="キタナカ　カリン" userId="S::4880134@school.city.osaka.jp::8f8fed16-01bd-4fc5-9908-f8f22c4c3006" providerId="AD" clId="Web-{77F00448-7098-47E4-9F02-E7021EAA7E0F}" dt="2024-02-20T02:41:13.729" v="146" actId="1076"/>
          <ac:picMkLst>
            <pc:docMk/>
            <pc:sldMk cId="2612275904" sldId="387"/>
            <ac:picMk id="5" creationId="{146FBBE7-711F-4EBD-ACC2-9CC230434498}"/>
          </ac:picMkLst>
        </pc:picChg>
        <pc:picChg chg="del">
          <ac:chgData name="キタナカ　カリン" userId="S::4880134@school.city.osaka.jp::8f8fed16-01bd-4fc5-9908-f8f22c4c3006" providerId="AD" clId="Web-{77F00448-7098-47E4-9F02-E7021EAA7E0F}" dt="2024-02-20T02:26:25.433" v="4"/>
          <ac:picMkLst>
            <pc:docMk/>
            <pc:sldMk cId="2612275904" sldId="387"/>
            <ac:picMk id="6" creationId="{C3EAB090-5AD8-2EB2-A113-59F28179A36C}"/>
          </ac:picMkLst>
        </pc:picChg>
      </pc:sldChg>
    </pc:docChg>
  </pc:docChgLst>
  <pc:docChgLst>
    <pc:chgData name="イヌイ　トウマ" userId="S::7021626@school.city.osaka.jp::2089dd8f-b535-45ef-a57e-9b3d1e0bb5b1" providerId="AD" clId="Web-{A378A02D-3C10-402C-B977-539670C04248}"/>
    <pc:docChg chg="addSld delSld modSld sldOrd">
      <pc:chgData name="イヌイ　トウマ" userId="S::7021626@school.city.osaka.jp::2089dd8f-b535-45ef-a57e-9b3d1e0bb5b1" providerId="AD" clId="Web-{A378A02D-3C10-402C-B977-539670C04248}" dt="2024-03-11T06:08:37.132" v="133"/>
      <pc:docMkLst>
        <pc:docMk/>
      </pc:docMkLst>
      <pc:sldChg chg="modSp">
        <pc:chgData name="イヌイ　トウマ" userId="S::7021626@school.city.osaka.jp::2089dd8f-b535-45ef-a57e-9b3d1e0bb5b1" providerId="AD" clId="Web-{A378A02D-3C10-402C-B977-539670C04248}" dt="2024-03-11T05:48:43.164" v="59" actId="20577"/>
        <pc:sldMkLst>
          <pc:docMk/>
          <pc:sldMk cId="2270210943" sldId="390"/>
        </pc:sldMkLst>
        <pc:spChg chg="mod">
          <ac:chgData name="イヌイ　トウマ" userId="S::7021626@school.city.osaka.jp::2089dd8f-b535-45ef-a57e-9b3d1e0bb5b1" providerId="AD" clId="Web-{A378A02D-3C10-402C-B977-539670C04248}" dt="2024-03-11T05:46:46.036" v="25" actId="20577"/>
          <ac:spMkLst>
            <pc:docMk/>
            <pc:sldMk cId="2270210943" sldId="390"/>
            <ac:spMk id="4" creationId="{D1459F01-3A57-82A2-D75E-09D3E5888357}"/>
          </ac:spMkLst>
        </pc:spChg>
        <pc:spChg chg="mod">
          <ac:chgData name="イヌイ　トウマ" userId="S::7021626@school.city.osaka.jp::2089dd8f-b535-45ef-a57e-9b3d1e0bb5b1" providerId="AD" clId="Web-{A378A02D-3C10-402C-B977-539670C04248}" dt="2024-03-11T05:48:43.164" v="59" actId="20577"/>
          <ac:spMkLst>
            <pc:docMk/>
            <pc:sldMk cId="2270210943" sldId="390"/>
            <ac:spMk id="6" creationId="{61A88FA4-94EF-E16A-B31E-2DB5DE9F540B}"/>
          </ac:spMkLst>
        </pc:spChg>
      </pc:sldChg>
      <pc:sldChg chg="modSp">
        <pc:chgData name="イヌイ　トウマ" userId="S::7021626@school.city.osaka.jp::2089dd8f-b535-45ef-a57e-9b3d1e0bb5b1" providerId="AD" clId="Web-{A378A02D-3C10-402C-B977-539670C04248}" dt="2024-03-11T06:03:45.469" v="130" actId="1076"/>
        <pc:sldMkLst>
          <pc:docMk/>
          <pc:sldMk cId="1504581207" sldId="396"/>
        </pc:sldMkLst>
        <pc:spChg chg="mod">
          <ac:chgData name="イヌイ　トウマ" userId="S::7021626@school.city.osaka.jp::2089dd8f-b535-45ef-a57e-9b3d1e0bb5b1" providerId="AD" clId="Web-{A378A02D-3C10-402C-B977-539670C04248}" dt="2024-03-11T06:03:33.750" v="129" actId="20577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イヌイ　トウマ" userId="S::7021626@school.city.osaka.jp::2089dd8f-b535-45ef-a57e-9b3d1e0bb5b1" providerId="AD" clId="Web-{A378A02D-3C10-402C-B977-539670C04248}" dt="2024-03-11T06:03:45.469" v="130" actId="1076"/>
          <ac:picMkLst>
            <pc:docMk/>
            <pc:sldMk cId="1504581207" sldId="396"/>
            <ac:picMk id="4" creationId="{D20758AB-2CFE-5B06-82C6-481BD685FDA0}"/>
          </ac:picMkLst>
        </pc:picChg>
      </pc:sldChg>
      <pc:sldChg chg="addSp modSp mod modClrScheme chgLayout">
        <pc:chgData name="イヌイ　トウマ" userId="S::7021626@school.city.osaka.jp::2089dd8f-b535-45ef-a57e-9b3d1e0bb5b1" providerId="AD" clId="Web-{A378A02D-3C10-402C-B977-539670C04248}" dt="2024-03-11T05:58:26.617" v="124" actId="1076"/>
        <pc:sldMkLst>
          <pc:docMk/>
          <pc:sldMk cId="1801632159" sldId="399"/>
        </pc:sldMkLst>
        <pc:spChg chg="add mod ord">
          <ac:chgData name="イヌイ　トウマ" userId="S::7021626@school.city.osaka.jp::2089dd8f-b535-45ef-a57e-9b3d1e0bb5b1" providerId="AD" clId="Web-{A378A02D-3C10-402C-B977-539670C04248}" dt="2024-03-11T05:54:46.111" v="84" actId="20577"/>
          <ac:spMkLst>
            <pc:docMk/>
            <pc:sldMk cId="1801632159" sldId="399"/>
            <ac:spMk id="2" creationId="{28027FEF-544C-CC3F-068A-CBF2ED7CB03E}"/>
          </ac:spMkLst>
        </pc:spChg>
        <pc:spChg chg="mod ord">
          <ac:chgData name="イヌイ　トウマ" userId="S::7021626@school.city.osaka.jp::2089dd8f-b535-45ef-a57e-9b3d1e0bb5b1" providerId="AD" clId="Web-{A378A02D-3C10-402C-B977-539670C04248}" dt="2024-03-11T05:57:59.350" v="123" actId="14100"/>
          <ac:spMkLst>
            <pc:docMk/>
            <pc:sldMk cId="1801632159" sldId="399"/>
            <ac:spMk id="3" creationId="{C4DF6DC6-2B62-75A6-5CCC-376A843B5273}"/>
          </ac:spMkLst>
        </pc:spChg>
        <pc:picChg chg="mod">
          <ac:chgData name="イヌイ　トウマ" userId="S::7021626@school.city.osaka.jp::2089dd8f-b535-45ef-a57e-9b3d1e0bb5b1" providerId="AD" clId="Web-{A378A02D-3C10-402C-B977-539670C04248}" dt="2024-03-11T05:58:26.617" v="124" actId="1076"/>
          <ac:picMkLst>
            <pc:docMk/>
            <pc:sldMk cId="1801632159" sldId="399"/>
            <ac:picMk id="1026" creationId="{AA34498C-C842-4BFF-B950-88A9E5A05F98}"/>
          </ac:picMkLst>
        </pc:picChg>
      </pc:sldChg>
      <pc:sldChg chg="ord">
        <pc:chgData name="イヌイ　トウマ" userId="S::7021626@school.city.osaka.jp::2089dd8f-b535-45ef-a57e-9b3d1e0bb5b1" providerId="AD" clId="Web-{A378A02D-3C10-402C-B977-539670C04248}" dt="2024-03-11T06:07:41.537" v="132"/>
        <pc:sldMkLst>
          <pc:docMk/>
          <pc:sldMk cId="1148772995" sldId="402"/>
        </pc:sldMkLst>
      </pc:sldChg>
      <pc:sldChg chg="new">
        <pc:chgData name="イヌイ　トウマ" userId="S::7021626@school.city.osaka.jp::2089dd8f-b535-45ef-a57e-9b3d1e0bb5b1" providerId="AD" clId="Web-{A378A02D-3C10-402C-B977-539670C04248}" dt="2024-03-11T06:08:37.132" v="133"/>
        <pc:sldMkLst>
          <pc:docMk/>
          <pc:sldMk cId="2582095554" sldId="403"/>
        </pc:sldMkLst>
      </pc:sldChg>
      <pc:sldChg chg="new del">
        <pc:chgData name="イヌイ　トウマ" userId="S::7021626@school.city.osaka.jp::2089dd8f-b535-45ef-a57e-9b3d1e0bb5b1" providerId="AD" clId="Web-{A378A02D-3C10-402C-B977-539670C04248}" dt="2024-03-11T05:51:50.669" v="74"/>
        <pc:sldMkLst>
          <pc:docMk/>
          <pc:sldMk cId="3276297421" sldId="403"/>
        </pc:sldMkLst>
      </pc:sldChg>
    </pc:docChg>
  </pc:docChgLst>
  <pc:docChgLst>
    <pc:chgData name="キタナカ　カリン" userId="S::4880134@school.city.osaka.jp::8f8fed16-01bd-4fc5-9908-f8f22c4c3006" providerId="AD" clId="Web-{2CED3FFF-703F-4368-B9DA-A5705FD319D6}"/>
    <pc:docChg chg="addSld modSld sldOrd">
      <pc:chgData name="キタナカ　カリン" userId="S::4880134@school.city.osaka.jp::8f8fed16-01bd-4fc5-9908-f8f22c4c3006" providerId="AD" clId="Web-{2CED3FFF-703F-4368-B9DA-A5705FD319D6}" dt="2024-03-05T06:22:58.829" v="1407" actId="14100"/>
      <pc:docMkLst>
        <pc:docMk/>
      </pc:docMkLst>
      <pc:sldChg chg="modSp addAnim delAnim">
        <pc:chgData name="キタナカ　カリン" userId="S::4880134@school.city.osaka.jp::8f8fed16-01bd-4fc5-9908-f8f22c4c3006" providerId="AD" clId="Web-{2CED3FFF-703F-4368-B9DA-A5705FD319D6}" dt="2024-03-04T06:11:56.526" v="84"/>
        <pc:sldMkLst>
          <pc:docMk/>
          <pc:sldMk cId="2612275904" sldId="387"/>
        </pc:sldMkLst>
        <pc:spChg chg="mod">
          <ac:chgData name="キタナカ　カリン" userId="S::4880134@school.city.osaka.jp::8f8fed16-01bd-4fc5-9908-f8f22c4c3006" providerId="AD" clId="Web-{2CED3FFF-703F-4368-B9DA-A5705FD319D6}" dt="2024-03-04T06:00:08.042" v="47" actId="1076"/>
          <ac:spMkLst>
            <pc:docMk/>
            <pc:sldMk cId="2612275904" sldId="387"/>
            <ac:spMk id="3" creationId="{26BC9EC2-FFA4-4593-A5EC-13FB46991E2D}"/>
          </ac:spMkLst>
        </pc:spChg>
        <pc:inkChg chg="mod">
          <ac:chgData name="キタナカ　カリン" userId="S::4880134@school.city.osaka.jp::8f8fed16-01bd-4fc5-9908-f8f22c4c3006" providerId="AD" clId="Web-{2CED3FFF-703F-4368-B9DA-A5705FD319D6}" dt="2024-03-04T05:51:43.593" v="3" actId="14100"/>
          <ac:inkMkLst>
            <pc:docMk/>
            <pc:sldMk cId="2612275904" sldId="387"/>
            <ac:inkMk id="4" creationId="{B08D5E01-84DD-7E1C-234B-7B327EE0BB36}"/>
          </ac:inkMkLst>
        </pc:inkChg>
        <pc:inkChg chg="mod ord">
          <ac:chgData name="キタナカ　カリン" userId="S::4880134@school.city.osaka.jp::8f8fed16-01bd-4fc5-9908-f8f22c4c3006" providerId="AD" clId="Web-{2CED3FFF-703F-4368-B9DA-A5705FD319D6}" dt="2024-03-04T05:52:27.844" v="7" actId="1076"/>
          <ac:inkMkLst>
            <pc:docMk/>
            <pc:sldMk cId="2612275904" sldId="387"/>
            <ac:inkMk id="7" creationId="{9DC04A87-479A-3713-CF47-7EA58D24A4F7}"/>
          </ac:inkMkLst>
        </pc:inkChg>
        <pc:inkChg chg="mod">
          <ac:chgData name="キタナカ　カリン" userId="S::4880134@school.city.osaka.jp::8f8fed16-01bd-4fc5-9908-f8f22c4c3006" providerId="AD" clId="Web-{2CED3FFF-703F-4368-B9DA-A5705FD319D6}" dt="2024-03-04T05:51:31.702" v="1" actId="1076"/>
          <ac:inkMkLst>
            <pc:docMk/>
            <pc:sldMk cId="2612275904" sldId="387"/>
            <ac:inkMk id="8" creationId="{F249D4B0-E547-0DF2-5F77-540494A8DDB3}"/>
          </ac:inkMkLst>
        </pc:inkChg>
        <pc:inkChg chg="mod">
          <ac:chgData name="キタナカ　カリン" userId="S::4880134@school.city.osaka.jp::8f8fed16-01bd-4fc5-9908-f8f22c4c3006" providerId="AD" clId="Web-{2CED3FFF-703F-4368-B9DA-A5705FD319D6}" dt="2024-03-04T05:51:17.671" v="0" actId="1076"/>
          <ac:inkMkLst>
            <pc:docMk/>
            <pc:sldMk cId="2612275904" sldId="387"/>
            <ac:inkMk id="9" creationId="{6608A62B-E0D7-58F4-00F4-CC69996401C1}"/>
          </ac:inkMkLst>
        </pc:inkChg>
      </pc:sldChg>
      <pc:sldChg chg="addSp delSp modSp addAnim delAnim">
        <pc:chgData name="キタナカ　カリン" userId="S::4880134@school.city.osaka.jp::8f8fed16-01bd-4fc5-9908-f8f22c4c3006" providerId="AD" clId="Web-{2CED3FFF-703F-4368-B9DA-A5705FD319D6}" dt="2024-03-05T01:18:19.390" v="177"/>
        <pc:sldMkLst>
          <pc:docMk/>
          <pc:sldMk cId="2441574552" sldId="388"/>
        </pc:sldMkLst>
        <pc:spChg chg="add del">
          <ac:chgData name="キタナカ　カリン" userId="S::4880134@school.city.osaka.jp::8f8fed16-01bd-4fc5-9908-f8f22c4c3006" providerId="AD" clId="Web-{2CED3FFF-703F-4368-B9DA-A5705FD319D6}" dt="2024-03-04T06:03:44.624" v="52"/>
          <ac:spMkLst>
            <pc:docMk/>
            <pc:sldMk cId="2441574552" sldId="388"/>
            <ac:spMk id="3" creationId="{EE036B8C-640E-EBEC-E6C0-F2B5D29230CF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4T06:06:09.143" v="63" actId="20577"/>
          <ac:spMkLst>
            <pc:docMk/>
            <pc:sldMk cId="2441574552" sldId="388"/>
            <ac:spMk id="5" creationId="{B9F446BF-DEDF-60C8-9FF7-232DD62D1580}"/>
          </ac:spMkLst>
        </pc:spChg>
        <pc:spChg chg="add del">
          <ac:chgData name="キタナカ　カリン" userId="S::4880134@school.city.osaka.jp::8f8fed16-01bd-4fc5-9908-f8f22c4c3006" providerId="AD" clId="Web-{2CED3FFF-703F-4368-B9DA-A5705FD319D6}" dt="2024-03-04T06:03:44.624" v="51"/>
          <ac:spMkLst>
            <pc:docMk/>
            <pc:sldMk cId="2441574552" sldId="388"/>
            <ac:spMk id="6" creationId="{DEE5EC92-C92E-3D00-BAAA-AE681F4C3542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4T05:56:06.521" v="17" actId="1076"/>
          <ac:spMkLst>
            <pc:docMk/>
            <pc:sldMk cId="2441574552" sldId="388"/>
            <ac:spMk id="8" creationId="{2A1E56FB-3159-FF01-7819-1968FAC4CF51}"/>
          </ac:spMkLst>
        </pc:spChg>
        <pc:spChg chg="add del">
          <ac:chgData name="キタナカ　カリン" userId="S::4880134@school.city.osaka.jp::8f8fed16-01bd-4fc5-9908-f8f22c4c3006" providerId="AD" clId="Web-{2CED3FFF-703F-4368-B9DA-A5705FD319D6}" dt="2024-03-04T06:04:03.484" v="53"/>
          <ac:spMkLst>
            <pc:docMk/>
            <pc:sldMk cId="2441574552" sldId="388"/>
            <ac:spMk id="1063" creationId="{B2DD41CD-8F47-4F56-AD12-4E2FF7696987}"/>
          </ac:spMkLst>
        </pc:spChg>
      </pc:sldChg>
      <pc:sldChg chg="modSp addAnim delAnim modAnim">
        <pc:chgData name="キタナカ　カリン" userId="S::4880134@school.city.osaka.jp::8f8fed16-01bd-4fc5-9908-f8f22c4c3006" providerId="AD" clId="Web-{2CED3FFF-703F-4368-B9DA-A5705FD319D6}" dt="2024-03-05T01:29:44.173" v="260" actId="20577"/>
        <pc:sldMkLst>
          <pc:docMk/>
          <pc:sldMk cId="789377514" sldId="389"/>
        </pc:sldMkLst>
        <pc:spChg chg="mod">
          <ac:chgData name="キタナカ　カリン" userId="S::4880134@school.city.osaka.jp::8f8fed16-01bd-4fc5-9908-f8f22c4c3006" providerId="AD" clId="Web-{2CED3FFF-703F-4368-B9DA-A5705FD319D6}" dt="2024-03-05T01:29:26.016" v="256" actId="1076"/>
          <ac:spMkLst>
            <pc:docMk/>
            <pc:sldMk cId="789377514" sldId="389"/>
            <ac:spMk id="5" creationId="{748100BF-1A9F-5C6B-35AE-AEA81BEFD4EF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5T01:29:44.173" v="260" actId="20577"/>
          <ac:spMkLst>
            <pc:docMk/>
            <pc:sldMk cId="789377514" sldId="389"/>
            <ac:spMk id="55" creationId="{FF4866CA-4AED-3982-1DDE-A3EE5F7E70F5}"/>
          </ac:spMkLst>
        </pc:spChg>
        <pc:picChg chg="mod">
          <ac:chgData name="キタナカ　カリン" userId="S::4880134@school.city.osaka.jp::8f8fed16-01bd-4fc5-9908-f8f22c4c3006" providerId="AD" clId="Web-{2CED3FFF-703F-4368-B9DA-A5705FD319D6}" dt="2024-03-05T01:29:13.813" v="254" actId="1076"/>
          <ac:picMkLst>
            <pc:docMk/>
            <pc:sldMk cId="789377514" sldId="389"/>
            <ac:picMk id="3" creationId="{97AB3345-18BC-01EB-4825-8C00F4D71C18}"/>
          </ac:picMkLst>
        </pc:picChg>
      </pc:sldChg>
      <pc:sldChg chg="modSp addAnim delAnim">
        <pc:chgData name="キタナカ　カリン" userId="S::4880134@school.city.osaka.jp::8f8fed16-01bd-4fc5-9908-f8f22c4c3006" providerId="AD" clId="Web-{2CED3FFF-703F-4368-B9DA-A5705FD319D6}" dt="2024-03-05T06:19:01.714" v="1350" actId="20577"/>
        <pc:sldMkLst>
          <pc:docMk/>
          <pc:sldMk cId="2270210943" sldId="390"/>
        </pc:sldMkLst>
        <pc:spChg chg="mod">
          <ac:chgData name="キタナカ　カリン" userId="S::4880134@school.city.osaka.jp::8f8fed16-01bd-4fc5-9908-f8f22c4c3006" providerId="AD" clId="Web-{2CED3FFF-703F-4368-B9DA-A5705FD319D6}" dt="2024-03-05T06:18:49.244" v="1343" actId="20577"/>
          <ac:spMkLst>
            <pc:docMk/>
            <pc:sldMk cId="2270210943" sldId="390"/>
            <ac:spMk id="4" creationId="{D1459F01-3A57-82A2-D75E-09D3E5888357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5T06:19:01.714" v="1350" actId="20577"/>
          <ac:spMkLst>
            <pc:docMk/>
            <pc:sldMk cId="2270210943" sldId="390"/>
            <ac:spMk id="6" creationId="{61A88FA4-94EF-E16A-B31E-2DB5DE9F540B}"/>
          </ac:spMkLst>
        </pc:spChg>
        <pc:picChg chg="mod">
          <ac:chgData name="キタナカ　カリン" userId="S::4880134@school.city.osaka.jp::8f8fed16-01bd-4fc5-9908-f8f22c4c3006" providerId="AD" clId="Web-{2CED3FFF-703F-4368-B9DA-A5705FD319D6}" dt="2024-03-04T06:10:15.399" v="79" actId="1076"/>
          <ac:picMkLst>
            <pc:docMk/>
            <pc:sldMk cId="2270210943" sldId="390"/>
            <ac:picMk id="2" creationId="{9B75D542-7755-E70D-EA2D-A1DC40E60AD4}"/>
          </ac:picMkLst>
        </pc:picChg>
      </pc:sldChg>
      <pc:sldChg chg="modSp addAnim delAnim">
        <pc:chgData name="キタナカ　カリン" userId="S::4880134@school.city.osaka.jp::8f8fed16-01bd-4fc5-9908-f8f22c4c3006" providerId="AD" clId="Web-{2CED3FFF-703F-4368-B9DA-A5705FD319D6}" dt="2024-03-05T06:16:49.429" v="1337" actId="14100"/>
        <pc:sldMkLst>
          <pc:docMk/>
          <pc:sldMk cId="392739029" sldId="391"/>
        </pc:sldMkLst>
        <pc:spChg chg="mod">
          <ac:chgData name="キタナカ　カリン" userId="S::4880134@school.city.osaka.jp::8f8fed16-01bd-4fc5-9908-f8f22c4c3006" providerId="AD" clId="Web-{2CED3FFF-703F-4368-B9DA-A5705FD319D6}" dt="2024-03-05T01:08:49.345" v="149" actId="1076"/>
          <ac:spMkLst>
            <pc:docMk/>
            <pc:sldMk cId="392739029" sldId="391"/>
            <ac:spMk id="2" creationId="{19066D2E-9505-A054-2A64-0FDD66215E86}"/>
          </ac:spMkLst>
        </pc:spChg>
        <pc:picChg chg="mod">
          <ac:chgData name="キタナカ　カリン" userId="S::4880134@school.city.osaka.jp::8f8fed16-01bd-4fc5-9908-f8f22c4c3006" providerId="AD" clId="Web-{2CED3FFF-703F-4368-B9DA-A5705FD319D6}" dt="2024-03-05T06:16:49.429" v="1337" actId="14100"/>
          <ac:picMkLst>
            <pc:docMk/>
            <pc:sldMk cId="392739029" sldId="391"/>
            <ac:picMk id="2" creationId="{AC3D2B86-1E58-30F4-96E3-0E7BE451EB0E}"/>
          </ac:picMkLst>
        </pc:picChg>
        <pc:picChg chg="mod">
          <ac:chgData name="キタナカ　カリン" userId="S::4880134@school.city.osaka.jp::8f8fed16-01bd-4fc5-9908-f8f22c4c3006" providerId="AD" clId="Web-{2CED3FFF-703F-4368-B9DA-A5705FD319D6}" dt="2024-03-05T01:08:46.986" v="148" actId="1076"/>
          <ac:picMkLst>
            <pc:docMk/>
            <pc:sldMk cId="392739029" sldId="391"/>
            <ac:picMk id="7" creationId="{4FF0C35D-0520-429F-8D2A-890BB29C2C85}"/>
          </ac:picMkLst>
        </pc:picChg>
      </pc:sldChg>
      <pc:sldChg chg="addSp modSp addAnim delAnim">
        <pc:chgData name="キタナカ　カリン" userId="S::4880134@school.city.osaka.jp::8f8fed16-01bd-4fc5-9908-f8f22c4c3006" providerId="AD" clId="Web-{2CED3FFF-703F-4368-B9DA-A5705FD319D6}" dt="2024-03-05T01:20:05.705" v="178"/>
        <pc:sldMkLst>
          <pc:docMk/>
          <pc:sldMk cId="282939205" sldId="393"/>
        </pc:sldMkLst>
        <pc:spChg chg="mod">
          <ac:chgData name="キタナカ　カリン" userId="S::4880134@school.city.osaka.jp::8f8fed16-01bd-4fc5-9908-f8f22c4c3006" providerId="AD" clId="Web-{2CED3FFF-703F-4368-B9DA-A5705FD319D6}" dt="2024-03-05T01:12:38.163" v="171" actId="1076"/>
          <ac:spMkLst>
            <pc:docMk/>
            <pc:sldMk cId="282939205" sldId="393"/>
            <ac:spMk id="3" creationId="{F2CCD936-4E79-53A7-77C0-F481E41AF795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5T01:12:12.428" v="164" actId="20577"/>
          <ac:spMkLst>
            <pc:docMk/>
            <pc:sldMk cId="282939205" sldId="393"/>
            <ac:spMk id="5" creationId="{5F020C4A-B6E4-3153-3713-9B3FD596B8A8}"/>
          </ac:spMkLst>
        </pc:spChg>
        <pc:spChg chg="add">
          <ac:chgData name="キタナカ　カリン" userId="S::4880134@school.city.osaka.jp::8f8fed16-01bd-4fc5-9908-f8f22c4c3006" providerId="AD" clId="Web-{2CED3FFF-703F-4368-B9DA-A5705FD319D6}" dt="2024-03-04T05:58:51.852" v="35"/>
          <ac:spMkLst>
            <pc:docMk/>
            <pc:sldMk cId="282939205" sldId="393"/>
            <ac:spMk id="10" creationId="{100EDD19-6802-4EC3-95CE-CFFAB042CFD6}"/>
          </ac:spMkLst>
        </pc:spChg>
        <pc:spChg chg="add">
          <ac:chgData name="キタナカ　カリン" userId="S::4880134@school.city.osaka.jp::8f8fed16-01bd-4fc5-9908-f8f22c4c3006" providerId="AD" clId="Web-{2CED3FFF-703F-4368-B9DA-A5705FD319D6}" dt="2024-03-04T05:58:51.852" v="35"/>
          <ac:spMkLst>
            <pc:docMk/>
            <pc:sldMk cId="282939205" sldId="393"/>
            <ac:spMk id="12" creationId="{DB17E863-922E-4C26-BD64-E8FD41D28661}"/>
          </ac:spMkLst>
        </pc:spChg>
        <pc:picChg chg="mod">
          <ac:chgData name="キタナカ　カリン" userId="S::4880134@school.city.osaka.jp::8f8fed16-01bd-4fc5-9908-f8f22c4c3006" providerId="AD" clId="Web-{2CED3FFF-703F-4368-B9DA-A5705FD319D6}" dt="2024-03-05T01:06:51.092" v="146" actId="1076"/>
          <ac:picMkLst>
            <pc:docMk/>
            <pc:sldMk cId="282939205" sldId="393"/>
            <ac:picMk id="2" creationId="{12DA105E-9E65-B287-2888-CCF4933C016B}"/>
          </ac:picMkLst>
        </pc:picChg>
      </pc:sldChg>
      <pc:sldChg chg="modSp ord">
        <pc:chgData name="キタナカ　カリン" userId="S::4880134@school.city.osaka.jp::8f8fed16-01bd-4fc5-9908-f8f22c4c3006" providerId="AD" clId="Web-{2CED3FFF-703F-4368-B9DA-A5705FD319D6}" dt="2024-03-05T06:22:58.829" v="1407" actId="14100"/>
        <pc:sldMkLst>
          <pc:docMk/>
          <pc:sldMk cId="1504581207" sldId="396"/>
        </pc:sldMkLst>
        <pc:spChg chg="mod">
          <ac:chgData name="キタナカ　カリン" userId="S::4880134@school.city.osaka.jp::8f8fed16-01bd-4fc5-9908-f8f22c4c3006" providerId="AD" clId="Web-{2CED3FFF-703F-4368-B9DA-A5705FD319D6}" dt="2024-03-05T06:21:29.639" v="1390" actId="20577"/>
          <ac:spMkLst>
            <pc:docMk/>
            <pc:sldMk cId="1504581207" sldId="396"/>
            <ac:spMk id="2" creationId="{003A2991-A269-2AE0-41E5-B402BB3976A4}"/>
          </ac:spMkLst>
        </pc:spChg>
        <pc:spChg chg="mod">
          <ac:chgData name="キタナカ　カリン" userId="S::4880134@school.city.osaka.jp::8f8fed16-01bd-4fc5-9908-f8f22c4c3006" providerId="AD" clId="Web-{2CED3FFF-703F-4368-B9DA-A5705FD319D6}" dt="2024-03-05T06:22:58.829" v="1407" actId="14100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キタナカ　カリン" userId="S::4880134@school.city.osaka.jp::8f8fed16-01bd-4fc5-9908-f8f22c4c3006" providerId="AD" clId="Web-{2CED3FFF-703F-4368-B9DA-A5705FD319D6}" dt="2024-03-05T06:16:05.303" v="1332" actId="1076"/>
          <ac:picMkLst>
            <pc:docMk/>
            <pc:sldMk cId="1504581207" sldId="396"/>
            <ac:picMk id="5" creationId="{54A6D02E-54B5-7472-813D-C3FD49A03983}"/>
          </ac:picMkLst>
        </pc:picChg>
        <pc:picChg chg="mod">
          <ac:chgData name="キタナカ　カリン" userId="S::4880134@school.city.osaka.jp::8f8fed16-01bd-4fc5-9908-f8f22c4c3006" providerId="AD" clId="Web-{2CED3FFF-703F-4368-B9DA-A5705FD319D6}" dt="2024-03-05T06:22:24.984" v="1396" actId="1076"/>
          <ac:picMkLst>
            <pc:docMk/>
            <pc:sldMk cId="1504581207" sldId="396"/>
            <ac:picMk id="7" creationId="{0F95BBCD-78D9-58BF-B839-FA11494F3F6C}"/>
          </ac:picMkLst>
        </pc:picChg>
      </pc:sldChg>
      <pc:sldChg chg="addSp modSp new mod ord setBg modClrScheme chgLayout">
        <pc:chgData name="キタナカ　カリン" userId="S::4880134@school.city.osaka.jp::8f8fed16-01bd-4fc5-9908-f8f22c4c3006" providerId="AD" clId="Web-{2CED3FFF-703F-4368-B9DA-A5705FD319D6}" dt="2024-03-05T05:44:06.677" v="735"/>
        <pc:sldMkLst>
          <pc:docMk/>
          <pc:sldMk cId="168292701" sldId="397"/>
        </pc:sldMkLst>
        <pc:spChg chg="add mod">
          <ac:chgData name="キタナカ　カリン" userId="S::4880134@school.city.osaka.jp::8f8fed16-01bd-4fc5-9908-f8f22c4c3006" providerId="AD" clId="Web-{2CED3FFF-703F-4368-B9DA-A5705FD319D6}" dt="2024-03-05T01:26:53.372" v="199" actId="20577"/>
          <ac:spMkLst>
            <pc:docMk/>
            <pc:sldMk cId="168292701" sldId="397"/>
            <ac:spMk id="2" creationId="{4B2651A9-882D-00D2-B091-2750268A945E}"/>
          </ac:spMkLst>
        </pc:spChg>
        <pc:spChg chg="add mod">
          <ac:chgData name="キタナカ　カリン" userId="S::4880134@school.city.osaka.jp::8f8fed16-01bd-4fc5-9908-f8f22c4c3006" providerId="AD" clId="Web-{2CED3FFF-703F-4368-B9DA-A5705FD319D6}" dt="2024-03-05T01:36:52.090" v="510" actId="14100"/>
          <ac:spMkLst>
            <pc:docMk/>
            <pc:sldMk cId="168292701" sldId="397"/>
            <ac:spMk id="3" creationId="{2A9B438E-5C9E-0336-FC43-308E861934FA}"/>
          </ac:spMkLst>
        </pc:spChg>
        <pc:spChg chg="add">
          <ac:chgData name="キタナカ　カリン" userId="S::4880134@school.city.osaka.jp::8f8fed16-01bd-4fc5-9908-f8f22c4c3006" providerId="AD" clId="Web-{2CED3FFF-703F-4368-B9DA-A5705FD319D6}" dt="2024-03-05T01:26:17.199" v="186"/>
          <ac:spMkLst>
            <pc:docMk/>
            <pc:sldMk cId="168292701" sldId="397"/>
            <ac:spMk id="8" creationId="{100EDD19-6802-4EC3-95CE-CFFAB042CFD6}"/>
          </ac:spMkLst>
        </pc:spChg>
        <pc:spChg chg="add">
          <ac:chgData name="キタナカ　カリン" userId="S::4880134@school.city.osaka.jp::8f8fed16-01bd-4fc5-9908-f8f22c4c3006" providerId="AD" clId="Web-{2CED3FFF-703F-4368-B9DA-A5705FD319D6}" dt="2024-03-05T01:26:17.199" v="186"/>
          <ac:spMkLst>
            <pc:docMk/>
            <pc:sldMk cId="168292701" sldId="397"/>
            <ac:spMk id="10" creationId="{DB17E863-922E-4C26-BD64-E8FD41D28661}"/>
          </ac:spMkLst>
        </pc:spChg>
      </pc:sldChg>
      <pc:sldChg chg="new">
        <pc:chgData name="キタナカ　カリン" userId="S::4880134@school.city.osaka.jp::8f8fed16-01bd-4fc5-9908-f8f22c4c3006" providerId="AD" clId="Web-{2CED3FFF-703F-4368-B9DA-A5705FD319D6}" dt="2024-03-05T01:24:01.914" v="183"/>
        <pc:sldMkLst>
          <pc:docMk/>
          <pc:sldMk cId="3843207511" sldId="398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4509FCE1-FACD-4780-A9D7-EBF63786BD4F}"/>
    <pc:docChg chg="addSld delSld modSld sldOrd">
      <pc:chgData name="ビセンテサントス　ランスエディリアン" userId="S::8246790@school.city.osaka.jp::42351c0c-8401-4fd4-883a-9744d32f0caa" providerId="AD" clId="Web-{4509FCE1-FACD-4780-A9D7-EBF63786BD4F}" dt="2024-03-04T06:05:03.191" v="21"/>
      <pc:docMkLst>
        <pc:docMk/>
      </pc:docMkLst>
      <pc:sldChg chg="addAnim">
        <pc:chgData name="ビセンテサントス　ランスエディリアン" userId="S::8246790@school.city.osaka.jp::42351c0c-8401-4fd4-883a-9744d32f0caa" providerId="AD" clId="Web-{4509FCE1-FACD-4780-A9D7-EBF63786BD4F}" dt="2024-03-04T05:57:27.691" v="0"/>
        <pc:sldMkLst>
          <pc:docMk/>
          <pc:sldMk cId="2441574552" sldId="388"/>
        </pc:sldMkLst>
      </pc:sldChg>
      <pc:sldChg chg="ord addAnim delAnim modAnim">
        <pc:chgData name="ビセンテサントス　ランスエディリアン" userId="S::8246790@school.city.osaka.jp::42351c0c-8401-4fd4-883a-9744d32f0caa" providerId="AD" clId="Web-{4509FCE1-FACD-4780-A9D7-EBF63786BD4F}" dt="2024-03-04T06:05:03.191" v="21"/>
        <pc:sldMkLst>
          <pc:docMk/>
          <pc:sldMk cId="1031546986" sldId="392"/>
        </pc:sldMkLst>
      </pc:sldChg>
      <pc:sldChg chg="new del ord">
        <pc:chgData name="ビセンテサントス　ランスエディリアン" userId="S::8246790@school.city.osaka.jp::42351c0c-8401-4fd4-883a-9744d32f0caa" providerId="AD" clId="Web-{4509FCE1-FACD-4780-A9D7-EBF63786BD4F}" dt="2024-03-04T06:02:57.827" v="6"/>
        <pc:sldMkLst>
          <pc:docMk/>
          <pc:sldMk cId="2451316971" sldId="394"/>
        </pc:sldMkLst>
      </pc:sldChg>
      <pc:sldChg chg="addSp modSp add replId">
        <pc:chgData name="ビセンテサントス　ランスエディリアン" userId="S::8246790@school.city.osaka.jp::42351c0c-8401-4fd4-883a-9744d32f0caa" providerId="AD" clId="Web-{4509FCE1-FACD-4780-A9D7-EBF63786BD4F}" dt="2024-03-04T06:04:06.595" v="15"/>
        <pc:sldMkLst>
          <pc:docMk/>
          <pc:sldMk cId="538066567" sldId="395"/>
        </pc:sldMkLst>
        <pc:spChg chg="add mod">
          <ac:chgData name="ビセンテサントス　ランスエディリアン" userId="S::8246790@school.city.osaka.jp::42351c0c-8401-4fd4-883a-9744d32f0caa" providerId="AD" clId="Web-{4509FCE1-FACD-4780-A9D7-EBF63786BD4F}" dt="2024-03-04T06:04:06.595" v="15"/>
          <ac:spMkLst>
            <pc:docMk/>
            <pc:sldMk cId="538066567" sldId="395"/>
            <ac:spMk id="3" creationId="{3CB05147-FB7A-5FDB-C5FE-DAA08615A22F}"/>
          </ac:spMkLst>
        </pc:spChg>
      </pc:sldChg>
    </pc:docChg>
  </pc:docChgLst>
  <pc:docChgLst>
    <pc:chgData name="arata sayaka" userId="ca4ddf2abd40aeae" providerId="LiveId" clId="{93A6E748-9E0B-40E1-A2AA-29F2BFAD85E6}"/>
    <pc:docChg chg="undo custSel addSld delSld modSld sldOrd">
      <pc:chgData name="arata sayaka" userId="ca4ddf2abd40aeae" providerId="LiveId" clId="{93A6E748-9E0B-40E1-A2AA-29F2BFAD85E6}" dt="2021-02-18T07:51:06.177" v="415" actId="47"/>
      <pc:docMkLst>
        <pc:docMk/>
      </pc:docMkLst>
      <pc:sldChg chg="addSp modSp mod modAnim">
        <pc:chgData name="arata sayaka" userId="ca4ddf2abd40aeae" providerId="LiveId" clId="{93A6E748-9E0B-40E1-A2AA-29F2BFAD85E6}" dt="2021-02-14T13:07:39.543" v="34"/>
        <pc:sldMkLst>
          <pc:docMk/>
          <pc:sldMk cId="1836141351" sldId="256"/>
        </pc:sldMkLst>
        <pc:spChg chg="add mod">
          <ac:chgData name="arata sayaka" userId="ca4ddf2abd40aeae" providerId="LiveId" clId="{93A6E748-9E0B-40E1-A2AA-29F2BFAD85E6}" dt="2021-02-14T13:07:27.900" v="32" actId="1076"/>
          <ac:spMkLst>
            <pc:docMk/>
            <pc:sldMk cId="1836141351" sldId="256"/>
            <ac:spMk id="2" creationId="{366B60DF-4FE8-44BB-9042-28A7C40936E9}"/>
          </ac:spMkLst>
        </pc:spChg>
      </pc:sldChg>
      <pc:sldChg chg="addSp modSp mod modAnim">
        <pc:chgData name="arata sayaka" userId="ca4ddf2abd40aeae" providerId="LiveId" clId="{93A6E748-9E0B-40E1-A2AA-29F2BFAD85E6}" dt="2021-02-14T13:08:24.224" v="52"/>
        <pc:sldMkLst>
          <pc:docMk/>
          <pc:sldMk cId="3606678342" sldId="257"/>
        </pc:sldMkLst>
        <pc:spChg chg="add mod">
          <ac:chgData name="arata sayaka" userId="ca4ddf2abd40aeae" providerId="LiveId" clId="{93A6E748-9E0B-40E1-A2AA-29F2BFAD85E6}" dt="2021-02-14T13:08:20.070" v="51" actId="14100"/>
          <ac:spMkLst>
            <pc:docMk/>
            <pc:sldMk cId="3606678342" sldId="257"/>
            <ac:spMk id="3" creationId="{ED34E456-0417-40D0-B4E7-9CEFD6F405CB}"/>
          </ac:spMkLst>
        </pc:spChg>
      </pc:sldChg>
      <pc:sldChg chg="addSp modSp mod modAnim">
        <pc:chgData name="arata sayaka" userId="ca4ddf2abd40aeae" providerId="LiveId" clId="{93A6E748-9E0B-40E1-A2AA-29F2BFAD85E6}" dt="2021-02-14T13:08:45.752" v="67" actId="14100"/>
        <pc:sldMkLst>
          <pc:docMk/>
          <pc:sldMk cId="3714212510" sldId="258"/>
        </pc:sldMkLst>
        <pc:spChg chg="add mod">
          <ac:chgData name="arata sayaka" userId="ca4ddf2abd40aeae" providerId="LiveId" clId="{93A6E748-9E0B-40E1-A2AA-29F2BFAD85E6}" dt="2021-02-14T13:08:45.752" v="67" actId="14100"/>
          <ac:spMkLst>
            <pc:docMk/>
            <pc:sldMk cId="3714212510" sldId="258"/>
            <ac:spMk id="4" creationId="{20275FDA-0F98-4015-BB31-F3166D285802}"/>
          </ac:spMkLst>
        </pc:spChg>
      </pc:sldChg>
      <pc:sldChg chg="addSp delSp modSp modAnim">
        <pc:chgData name="arata sayaka" userId="ca4ddf2abd40aeae" providerId="LiveId" clId="{93A6E748-9E0B-40E1-A2AA-29F2BFAD85E6}" dt="2021-02-14T13:17:23.439" v="121"/>
        <pc:sldMkLst>
          <pc:docMk/>
          <pc:sldMk cId="43933289" sldId="259"/>
        </pc:sldMkLst>
        <pc:spChg chg="add del mod">
          <ac:chgData name="arata sayaka" userId="ca4ddf2abd40aeae" providerId="LiveId" clId="{93A6E748-9E0B-40E1-A2AA-29F2BFAD85E6}" dt="2021-02-14T13:17:23.439" v="121"/>
          <ac:spMkLst>
            <pc:docMk/>
            <pc:sldMk cId="43933289" sldId="259"/>
            <ac:spMk id="21" creationId="{83F3C83A-7ABE-4923-8F3B-6AEB30CF013E}"/>
          </ac:spMkLst>
        </pc:spChg>
      </pc:sldChg>
      <pc:sldChg chg="addSp modSp">
        <pc:chgData name="arata sayaka" userId="ca4ddf2abd40aeae" providerId="LiveId" clId="{93A6E748-9E0B-40E1-A2AA-29F2BFAD85E6}" dt="2021-02-14T13:07:55.651" v="38"/>
        <pc:sldMkLst>
          <pc:docMk/>
          <pc:sldMk cId="2688605572" sldId="260"/>
        </pc:sldMkLst>
        <pc:spChg chg="add mod">
          <ac:chgData name="arata sayaka" userId="ca4ddf2abd40aeae" providerId="LiveId" clId="{93A6E748-9E0B-40E1-A2AA-29F2BFAD85E6}" dt="2021-02-14T13:07:55.651" v="38"/>
          <ac:spMkLst>
            <pc:docMk/>
            <pc:sldMk cId="2688605572" sldId="260"/>
            <ac:spMk id="4" creationId="{CC0956FB-D461-4D5A-AC5F-6ED4AC52060B}"/>
          </ac:spMkLst>
        </pc:spChg>
      </pc:sldChg>
      <pc:sldChg chg="addSp modSp mod modAnim">
        <pc:chgData name="arata sayaka" userId="ca4ddf2abd40aeae" providerId="LiveId" clId="{93A6E748-9E0B-40E1-A2AA-29F2BFAD85E6}" dt="2021-02-14T13:09:02.737" v="87" actId="14100"/>
        <pc:sldMkLst>
          <pc:docMk/>
          <pc:sldMk cId="1651043534" sldId="261"/>
        </pc:sldMkLst>
        <pc:spChg chg="add mod">
          <ac:chgData name="arata sayaka" userId="ca4ddf2abd40aeae" providerId="LiveId" clId="{93A6E748-9E0B-40E1-A2AA-29F2BFAD85E6}" dt="2021-02-14T13:09:02.737" v="87" actId="14100"/>
          <ac:spMkLst>
            <pc:docMk/>
            <pc:sldMk cId="1651043534" sldId="261"/>
            <ac:spMk id="4" creationId="{29C970A7-7E9D-4DAE-A727-0B4501B72A53}"/>
          </ac:spMkLst>
        </pc:spChg>
      </pc:sldChg>
      <pc:sldChg chg="del">
        <pc:chgData name="arata sayaka" userId="ca4ddf2abd40aeae" providerId="LiveId" clId="{93A6E748-9E0B-40E1-A2AA-29F2BFAD85E6}" dt="2021-02-18T07:51:02.059" v="414" actId="47"/>
        <pc:sldMkLst>
          <pc:docMk/>
          <pc:sldMk cId="3349473633" sldId="265"/>
        </pc:sldMkLst>
      </pc:sldChg>
      <pc:sldChg chg="addSp delSp modSp mod modAnim">
        <pc:chgData name="arata sayaka" userId="ca4ddf2abd40aeae" providerId="LiveId" clId="{93A6E748-9E0B-40E1-A2AA-29F2BFAD85E6}" dt="2021-02-14T13:35:36.370" v="224"/>
        <pc:sldMkLst>
          <pc:docMk/>
          <pc:sldMk cId="3299443627" sldId="266"/>
        </pc:sldMkLst>
        <pc:picChg chg="add del mod">
          <ac:chgData name="arata sayaka" userId="ca4ddf2abd40aeae" providerId="LiveId" clId="{93A6E748-9E0B-40E1-A2AA-29F2BFAD85E6}" dt="2021-02-14T13:33:03.241" v="208" actId="478"/>
          <ac:picMkLst>
            <pc:docMk/>
            <pc:sldMk cId="3299443627" sldId="266"/>
            <ac:picMk id="2" creationId="{A1D69DD3-01C4-45EF-BA6B-09DEC1A51FD6}"/>
          </ac:picMkLst>
        </pc:picChg>
        <pc:picChg chg="add mod">
          <ac:chgData name="arata sayaka" userId="ca4ddf2abd40aeae" providerId="LiveId" clId="{93A6E748-9E0B-40E1-A2AA-29F2BFAD85E6}" dt="2021-02-14T13:35:26.603" v="222" actId="14100"/>
          <ac:picMkLst>
            <pc:docMk/>
            <pc:sldMk cId="3299443627" sldId="266"/>
            <ac:picMk id="4" creationId="{CAA788C1-43A9-4527-8204-C2AB87D02178}"/>
          </ac:picMkLst>
        </pc:picChg>
        <pc:picChg chg="add mod">
          <ac:chgData name="arata sayaka" userId="ca4ddf2abd40aeae" providerId="LiveId" clId="{93A6E748-9E0B-40E1-A2AA-29F2BFAD85E6}" dt="2021-02-14T13:35:22.675" v="221" actId="14100"/>
          <ac:picMkLst>
            <pc:docMk/>
            <pc:sldMk cId="3299443627" sldId="266"/>
            <ac:picMk id="6" creationId="{E8B42ABC-24E4-4548-86EE-90883C0B729E}"/>
          </ac:picMkLst>
        </pc:picChg>
      </pc:sldChg>
      <pc:sldChg chg="addSp delSp modSp mod ord delAnim modAnim">
        <pc:chgData name="arata sayaka" userId="ca4ddf2abd40aeae" providerId="LiveId" clId="{93A6E748-9E0B-40E1-A2AA-29F2BFAD85E6}" dt="2021-02-14T13:20:24.429" v="201"/>
        <pc:sldMkLst>
          <pc:docMk/>
          <pc:sldMk cId="3854014184" sldId="267"/>
        </pc:sldMkLst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8" creationId="{C1044C6F-B2BC-4FA4-8B40-7D7729914F90}"/>
          </ac:spMkLst>
        </pc:spChg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9" creationId="{B4CF3251-D03B-47C0-A422-050DFD34427D}"/>
          </ac:spMkLst>
        </pc:spChg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10" creationId="{9696AB8F-3F1D-45C2-B2D5-4E136D868E5D}"/>
          </ac:spMkLst>
        </pc:spChg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11" creationId="{15864D0F-1619-4A21-9D7D-4E2EBED74F07}"/>
          </ac:spMkLst>
        </pc:spChg>
        <pc:spChg chg="add del mod">
          <ac:chgData name="arata sayaka" userId="ca4ddf2abd40aeae" providerId="LiveId" clId="{93A6E748-9E0B-40E1-A2AA-29F2BFAD85E6}" dt="2021-02-14T13:16:58.244" v="118" actId="478"/>
          <ac:spMkLst>
            <pc:docMk/>
            <pc:sldMk cId="3854014184" sldId="267"/>
            <ac:spMk id="12" creationId="{40495E69-285E-4B8C-AA9C-D9C0C69AA3BE}"/>
          </ac:spMkLst>
        </pc:spChg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13" creationId="{4C6898D0-7F19-494C-B224-7343EC44D6BB}"/>
          </ac:spMkLst>
        </pc:spChg>
        <pc:spChg chg="add mod">
          <ac:chgData name="arata sayaka" userId="ca4ddf2abd40aeae" providerId="LiveId" clId="{93A6E748-9E0B-40E1-A2AA-29F2BFAD85E6}" dt="2021-02-14T13:16:55.785" v="116" actId="164"/>
          <ac:spMkLst>
            <pc:docMk/>
            <pc:sldMk cId="3854014184" sldId="267"/>
            <ac:spMk id="14" creationId="{91F08D68-C3AE-4729-871B-F5B55911870A}"/>
          </ac:spMkLst>
        </pc:spChg>
        <pc:spChg chg="add mod">
          <ac:chgData name="arata sayaka" userId="ca4ddf2abd40aeae" providerId="LiveId" clId="{93A6E748-9E0B-40E1-A2AA-29F2BFAD85E6}" dt="2021-02-14T13:18:45.181" v="156" actId="1076"/>
          <ac:spMkLst>
            <pc:docMk/>
            <pc:sldMk cId="3854014184" sldId="267"/>
            <ac:spMk id="16" creationId="{F9DDF053-1830-4A6E-ACCC-A845FFAD3E13}"/>
          </ac:spMkLst>
        </pc:spChg>
        <pc:spChg chg="add mod">
          <ac:chgData name="arata sayaka" userId="ca4ddf2abd40aeae" providerId="LiveId" clId="{93A6E748-9E0B-40E1-A2AA-29F2BFAD85E6}" dt="2021-02-14T13:18:22.634" v="132" actId="1582"/>
          <ac:spMkLst>
            <pc:docMk/>
            <pc:sldMk cId="3854014184" sldId="267"/>
            <ac:spMk id="17" creationId="{23ABA5B7-0910-404D-B1AF-690FA6009E2E}"/>
          </ac:spMkLst>
        </pc:spChg>
        <pc:spChg chg="add mod">
          <ac:chgData name="arata sayaka" userId="ca4ddf2abd40aeae" providerId="LiveId" clId="{93A6E748-9E0B-40E1-A2AA-29F2BFAD85E6}" dt="2021-02-14T13:18:22.634" v="132" actId="1582"/>
          <ac:spMkLst>
            <pc:docMk/>
            <pc:sldMk cId="3854014184" sldId="267"/>
            <ac:spMk id="18" creationId="{272F6BE0-23A1-454F-BCB2-242E21282ED8}"/>
          </ac:spMkLst>
        </pc:spChg>
        <pc:spChg chg="add mod">
          <ac:chgData name="arata sayaka" userId="ca4ddf2abd40aeae" providerId="LiveId" clId="{93A6E748-9E0B-40E1-A2AA-29F2BFAD85E6}" dt="2021-02-14T13:19:18.402" v="171" actId="207"/>
          <ac:spMkLst>
            <pc:docMk/>
            <pc:sldMk cId="3854014184" sldId="267"/>
            <ac:spMk id="19" creationId="{8739EFD7-871E-49F4-9CD6-14327DAA2912}"/>
          </ac:spMkLst>
        </pc:spChg>
        <pc:spChg chg="add del mod">
          <ac:chgData name="arata sayaka" userId="ca4ddf2abd40aeae" providerId="LiveId" clId="{93A6E748-9E0B-40E1-A2AA-29F2BFAD85E6}" dt="2021-02-14T13:20:00.905" v="199" actId="478"/>
          <ac:spMkLst>
            <pc:docMk/>
            <pc:sldMk cId="3854014184" sldId="267"/>
            <ac:spMk id="20" creationId="{988DC939-9426-4FBD-843D-2DB9C4901266}"/>
          </ac:spMkLst>
        </pc:spChg>
        <pc:grpChg chg="add mod">
          <ac:chgData name="arata sayaka" userId="ca4ddf2abd40aeae" providerId="LiveId" clId="{93A6E748-9E0B-40E1-A2AA-29F2BFAD85E6}" dt="2021-02-14T13:17:04.130" v="119" actId="1076"/>
          <ac:grpSpMkLst>
            <pc:docMk/>
            <pc:sldMk cId="3854014184" sldId="267"/>
            <ac:grpSpMk id="15" creationId="{A9AB8059-D7F2-4090-87D4-B77767A349AC}"/>
          </ac:grpSpMkLst>
        </pc:grpChg>
        <pc:picChg chg="del">
          <ac:chgData name="arata sayaka" userId="ca4ddf2abd40aeae" providerId="LiveId" clId="{93A6E748-9E0B-40E1-A2AA-29F2BFAD85E6}" dt="2021-02-14T13:13:25.880" v="88" actId="478"/>
          <ac:picMkLst>
            <pc:docMk/>
            <pc:sldMk cId="3854014184" sldId="267"/>
            <ac:picMk id="2" creationId="{D0898A63-9D7A-42F6-BD82-E605E2AB0421}"/>
          </ac:picMkLst>
        </pc:picChg>
        <pc:picChg chg="add del mod">
          <ac:chgData name="arata sayaka" userId="ca4ddf2abd40aeae" providerId="LiveId" clId="{93A6E748-9E0B-40E1-A2AA-29F2BFAD85E6}" dt="2021-02-14T13:15:21.553" v="96" actId="478"/>
          <ac:picMkLst>
            <pc:docMk/>
            <pc:sldMk cId="3854014184" sldId="267"/>
            <ac:picMk id="4" creationId="{3049D187-A424-4284-A6C4-03EABE04CF88}"/>
          </ac:picMkLst>
        </pc:picChg>
        <pc:picChg chg="add del mod">
          <ac:chgData name="arata sayaka" userId="ca4ddf2abd40aeae" providerId="LiveId" clId="{93A6E748-9E0B-40E1-A2AA-29F2BFAD85E6}" dt="2021-02-14T13:15:22.031" v="97" actId="478"/>
          <ac:picMkLst>
            <pc:docMk/>
            <pc:sldMk cId="3854014184" sldId="267"/>
            <ac:picMk id="6" creationId="{6F72184D-1A36-48F3-A2DF-A9210C859808}"/>
          </ac:picMkLst>
        </pc:picChg>
        <pc:picChg chg="add mod">
          <ac:chgData name="arata sayaka" userId="ca4ddf2abd40aeae" providerId="LiveId" clId="{93A6E748-9E0B-40E1-A2AA-29F2BFAD85E6}" dt="2021-02-14T13:16:55.785" v="116" actId="164"/>
          <ac:picMkLst>
            <pc:docMk/>
            <pc:sldMk cId="3854014184" sldId="267"/>
            <ac:picMk id="7" creationId="{4C8CBD11-AF83-45FC-9FEC-CD35C93DF4B7}"/>
          </ac:picMkLst>
        </pc:picChg>
      </pc:sldChg>
      <pc:sldChg chg="addSp modSp new mod modAnim">
        <pc:chgData name="arata sayaka" userId="ca4ddf2abd40aeae" providerId="LiveId" clId="{93A6E748-9E0B-40E1-A2AA-29F2BFAD85E6}" dt="2021-02-14T13:07:48.742" v="37"/>
        <pc:sldMkLst>
          <pc:docMk/>
          <pc:sldMk cId="2803764001" sldId="268"/>
        </pc:sldMkLst>
        <pc:spChg chg="add mod">
          <ac:chgData name="arata sayaka" userId="ca4ddf2abd40aeae" providerId="LiveId" clId="{93A6E748-9E0B-40E1-A2AA-29F2BFAD85E6}" dt="2021-02-14T13:07:44.505" v="35"/>
          <ac:spMkLst>
            <pc:docMk/>
            <pc:sldMk cId="2803764001" sldId="268"/>
            <ac:spMk id="4" creationId="{588011D5-C59E-4373-8FF5-976488AB7425}"/>
          </ac:spMkLst>
        </pc:spChg>
        <pc:picChg chg="add mod">
          <ac:chgData name="arata sayaka" userId="ca4ddf2abd40aeae" providerId="LiveId" clId="{93A6E748-9E0B-40E1-A2AA-29F2BFAD85E6}" dt="2021-02-14T13:06:10.516" v="3" actId="14100"/>
          <ac:picMkLst>
            <pc:docMk/>
            <pc:sldMk cId="2803764001" sldId="268"/>
            <ac:picMk id="3" creationId="{52E7AB9D-0AC3-4D67-96FE-E1E113F7CE83}"/>
          </ac:picMkLst>
        </pc:picChg>
      </pc:sldChg>
      <pc:sldChg chg="addSp delSp modSp add mod ord modAnim">
        <pc:chgData name="arata sayaka" userId="ca4ddf2abd40aeae" providerId="LiveId" clId="{93A6E748-9E0B-40E1-A2AA-29F2BFAD85E6}" dt="2021-02-14T13:57:27.914" v="413" actId="1076"/>
        <pc:sldMkLst>
          <pc:docMk/>
          <pc:sldMk cId="3414709172" sldId="269"/>
        </pc:sldMkLst>
        <pc:spChg chg="add mod">
          <ac:chgData name="arata sayaka" userId="ca4ddf2abd40aeae" providerId="LiveId" clId="{93A6E748-9E0B-40E1-A2AA-29F2BFAD85E6}" dt="2021-02-14T13:56:04.404" v="398" actId="1076"/>
          <ac:spMkLst>
            <pc:docMk/>
            <pc:sldMk cId="3414709172" sldId="269"/>
            <ac:spMk id="16" creationId="{1FE24B94-AC32-45DF-8565-CCA1B29F5583}"/>
          </ac:spMkLst>
        </pc:spChg>
        <pc:spChg chg="add mod">
          <ac:chgData name="arata sayaka" userId="ca4ddf2abd40aeae" providerId="LiveId" clId="{93A6E748-9E0B-40E1-A2AA-29F2BFAD85E6}" dt="2021-02-14T13:57:27.914" v="413" actId="1076"/>
          <ac:spMkLst>
            <pc:docMk/>
            <pc:sldMk cId="3414709172" sldId="269"/>
            <ac:spMk id="17" creationId="{025FFEE0-FDD7-4BB7-96A0-9A248182384D}"/>
          </ac:spMkLst>
        </pc:spChg>
        <pc:spChg chg="add mod">
          <ac:chgData name="arata sayaka" userId="ca4ddf2abd40aeae" providerId="LiveId" clId="{93A6E748-9E0B-40E1-A2AA-29F2BFAD85E6}" dt="2021-02-14T13:56:04.404" v="398" actId="1076"/>
          <ac:spMkLst>
            <pc:docMk/>
            <pc:sldMk cId="3414709172" sldId="269"/>
            <ac:spMk id="18" creationId="{A9C25A67-8D04-4A56-A774-8FB26EE92AA9}"/>
          </ac:spMkLst>
        </pc:spChg>
        <pc:spChg chg="add mod">
          <ac:chgData name="arata sayaka" userId="ca4ddf2abd40aeae" providerId="LiveId" clId="{93A6E748-9E0B-40E1-A2AA-29F2BFAD85E6}" dt="2021-02-14T13:56:44.517" v="400" actId="1076"/>
          <ac:spMkLst>
            <pc:docMk/>
            <pc:sldMk cId="3414709172" sldId="269"/>
            <ac:spMk id="19" creationId="{B7823EB9-E23F-4EF9-8781-DE645AA6D9D8}"/>
          </ac:spMkLst>
        </pc:spChg>
        <pc:spChg chg="add mod">
          <ac:chgData name="arata sayaka" userId="ca4ddf2abd40aeae" providerId="LiveId" clId="{93A6E748-9E0B-40E1-A2AA-29F2BFAD85E6}" dt="2021-02-14T13:56:44.517" v="400" actId="1076"/>
          <ac:spMkLst>
            <pc:docMk/>
            <pc:sldMk cId="3414709172" sldId="269"/>
            <ac:spMk id="20" creationId="{915542F1-3761-4729-B0C8-17D57DD00913}"/>
          </ac:spMkLst>
        </pc:spChg>
        <pc:spChg chg="add mod">
          <ac:chgData name="arata sayaka" userId="ca4ddf2abd40aeae" providerId="LiveId" clId="{93A6E748-9E0B-40E1-A2AA-29F2BFAD85E6}" dt="2021-02-14T13:56:44.517" v="400" actId="1076"/>
          <ac:spMkLst>
            <pc:docMk/>
            <pc:sldMk cId="3414709172" sldId="269"/>
            <ac:spMk id="21" creationId="{35BCA710-1C44-48D6-A278-89FD9C32E892}"/>
          </ac:spMkLst>
        </pc:spChg>
        <pc:picChg chg="add del mod">
          <ac:chgData name="arata sayaka" userId="ca4ddf2abd40aeae" providerId="LiveId" clId="{93A6E748-9E0B-40E1-A2AA-29F2BFAD85E6}" dt="2021-02-14T13:35:14.519" v="220" actId="478"/>
          <ac:picMkLst>
            <pc:docMk/>
            <pc:sldMk cId="3414709172" sldId="269"/>
            <ac:picMk id="2" creationId="{1C3BC9E7-52AC-4CFC-A742-3A3B2D55FE69}"/>
          </ac:picMkLst>
        </pc:picChg>
        <pc:picChg chg="add del mod">
          <ac:chgData name="arata sayaka" userId="ca4ddf2abd40aeae" providerId="LiveId" clId="{93A6E748-9E0B-40E1-A2AA-29F2BFAD85E6}" dt="2021-02-14T13:35:14.519" v="220" actId="478"/>
          <ac:picMkLst>
            <pc:docMk/>
            <pc:sldMk cId="3414709172" sldId="269"/>
            <ac:picMk id="3" creationId="{B64B6DB6-ACB6-4743-A998-21BDF686ADAF}"/>
          </ac:picMkLst>
        </pc:picChg>
        <pc:picChg chg="add mod">
          <ac:chgData name="arata sayaka" userId="ca4ddf2abd40aeae" providerId="LiveId" clId="{93A6E748-9E0B-40E1-A2AA-29F2BFAD85E6}" dt="2021-02-14T13:56:04.404" v="398" actId="1076"/>
          <ac:picMkLst>
            <pc:docMk/>
            <pc:sldMk cId="3414709172" sldId="269"/>
            <ac:picMk id="5" creationId="{27DA2283-7C6F-4559-9F7F-E18F675D2844}"/>
          </ac:picMkLst>
        </pc:picChg>
        <pc:picChg chg="add mod">
          <ac:chgData name="arata sayaka" userId="ca4ddf2abd40aeae" providerId="LiveId" clId="{93A6E748-9E0B-40E1-A2AA-29F2BFAD85E6}" dt="2021-02-14T13:56:04.404" v="398" actId="1076"/>
          <ac:picMkLst>
            <pc:docMk/>
            <pc:sldMk cId="3414709172" sldId="269"/>
            <ac:picMk id="7" creationId="{D55444A6-DE07-4AA8-BD49-7517CC460FF8}"/>
          </ac:picMkLst>
        </pc:picChg>
        <pc:picChg chg="add mod">
          <ac:chgData name="arata sayaka" userId="ca4ddf2abd40aeae" providerId="LiveId" clId="{93A6E748-9E0B-40E1-A2AA-29F2BFAD85E6}" dt="2021-02-14T13:56:04.404" v="398" actId="1076"/>
          <ac:picMkLst>
            <pc:docMk/>
            <pc:sldMk cId="3414709172" sldId="269"/>
            <ac:picMk id="9" creationId="{6662D632-3179-4AD4-B51A-5C4305858EFF}"/>
          </ac:picMkLst>
        </pc:picChg>
        <pc:picChg chg="add mod">
          <ac:chgData name="arata sayaka" userId="ca4ddf2abd40aeae" providerId="LiveId" clId="{93A6E748-9E0B-40E1-A2AA-29F2BFAD85E6}" dt="2021-02-14T13:56:23.571" v="399" actId="1076"/>
          <ac:picMkLst>
            <pc:docMk/>
            <pc:sldMk cId="3414709172" sldId="269"/>
            <ac:picMk id="11" creationId="{9D616EE7-1290-4A17-99FD-F4723079676D}"/>
          </ac:picMkLst>
        </pc:picChg>
        <pc:picChg chg="add mod">
          <ac:chgData name="arata sayaka" userId="ca4ddf2abd40aeae" providerId="LiveId" clId="{93A6E748-9E0B-40E1-A2AA-29F2BFAD85E6}" dt="2021-02-14T13:56:23.571" v="399" actId="1076"/>
          <ac:picMkLst>
            <pc:docMk/>
            <pc:sldMk cId="3414709172" sldId="269"/>
            <ac:picMk id="13" creationId="{CB6026B5-3152-4216-ABED-C830514F1EE3}"/>
          </ac:picMkLst>
        </pc:picChg>
        <pc:picChg chg="add mod">
          <ac:chgData name="arata sayaka" userId="ca4ddf2abd40aeae" providerId="LiveId" clId="{93A6E748-9E0B-40E1-A2AA-29F2BFAD85E6}" dt="2021-02-14T13:56:23.571" v="399" actId="1076"/>
          <ac:picMkLst>
            <pc:docMk/>
            <pc:sldMk cId="3414709172" sldId="269"/>
            <ac:picMk id="15" creationId="{BB301214-88C1-4BA1-AD02-99CDE7C2C430}"/>
          </ac:picMkLst>
        </pc:picChg>
      </pc:sldChg>
      <pc:sldChg chg="add">
        <pc:chgData name="arata sayaka" userId="ca4ddf2abd40aeae" providerId="LiveId" clId="{93A6E748-9E0B-40E1-A2AA-29F2BFAD85E6}" dt="2021-02-14T13:20:26.589" v="203"/>
        <pc:sldMkLst>
          <pc:docMk/>
          <pc:sldMk cId="4209943163" sldId="270"/>
        </pc:sldMkLst>
      </pc:sldChg>
      <pc:sldChg chg="del">
        <pc:chgData name="arata sayaka" userId="ca4ddf2abd40aeae" providerId="LiveId" clId="{93A6E748-9E0B-40E1-A2AA-29F2BFAD85E6}" dt="2021-02-18T07:51:06.177" v="415" actId="47"/>
        <pc:sldMkLst>
          <pc:docMk/>
          <pc:sldMk cId="2444823115" sldId="272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93BF1055-30B0-49A6-A206-8D6DFE2515E9}"/>
    <pc:docChg chg="modSld">
      <pc:chgData name="ビセンテサントス　ランスエディリアン" userId="S::8246790@school.city.osaka.jp::42351c0c-8401-4fd4-883a-9744d32f0caa" providerId="AD" clId="Web-{93BF1055-30B0-49A6-A206-8D6DFE2515E9}" dt="2024-03-06T04:26:19.023" v="0"/>
      <pc:docMkLst>
        <pc:docMk/>
      </pc:docMkLst>
      <pc:sldChg chg="delAnim">
        <pc:chgData name="ビセンテサントス　ランスエディリアン" userId="S::8246790@school.city.osaka.jp::42351c0c-8401-4fd4-883a-9744d32f0caa" providerId="AD" clId="Web-{93BF1055-30B0-49A6-A206-8D6DFE2515E9}" dt="2024-03-06T04:26:19.023" v="0"/>
        <pc:sldMkLst>
          <pc:docMk/>
          <pc:sldMk cId="2612275904" sldId="387"/>
        </pc:sldMkLst>
      </pc:sldChg>
    </pc:docChg>
  </pc:docChgLst>
  <pc:docChgLst>
    <pc:chgData name="キタナカ　カリン" userId="S::4880134@school.city.osaka.jp::8f8fed16-01bd-4fc5-9908-f8f22c4c3006" providerId="AD" clId="Web-{38BD37D0-FA6C-4D6B-B0D4-A43F7F27D6F8}"/>
    <pc:docChg chg="addSld modSld">
      <pc:chgData name="キタナカ　カリン" userId="S::4880134@school.city.osaka.jp::8f8fed16-01bd-4fc5-9908-f8f22c4c3006" providerId="AD" clId="Web-{38BD37D0-FA6C-4D6B-B0D4-A43F7F27D6F8}" dt="2024-03-06T05:57:01.824" v="424"/>
      <pc:docMkLst>
        <pc:docMk/>
      </pc:docMkLst>
      <pc:sldChg chg="modTransition">
        <pc:chgData name="キタナカ　カリン" userId="S::4880134@school.city.osaka.jp::8f8fed16-01bd-4fc5-9908-f8f22c4c3006" providerId="AD" clId="Web-{38BD37D0-FA6C-4D6B-B0D4-A43F7F27D6F8}" dt="2024-03-06T05:37:14.317" v="395"/>
        <pc:sldMkLst>
          <pc:docMk/>
          <pc:sldMk cId="2612275904" sldId="387"/>
        </pc:sldMkLst>
      </pc:sldChg>
      <pc:sldChg chg="modSp">
        <pc:chgData name="キタナカ　カリン" userId="S::4880134@school.city.osaka.jp::8f8fed16-01bd-4fc5-9908-f8f22c4c3006" providerId="AD" clId="Web-{38BD37D0-FA6C-4D6B-B0D4-A43F7F27D6F8}" dt="2024-03-06T04:44:33.135" v="30" actId="20577"/>
        <pc:sldMkLst>
          <pc:docMk/>
          <pc:sldMk cId="2270210943" sldId="390"/>
        </pc:sldMkLst>
        <pc:spChg chg="mod">
          <ac:chgData name="キタナカ　カリン" userId="S::4880134@school.city.osaka.jp::8f8fed16-01bd-4fc5-9908-f8f22c4c3006" providerId="AD" clId="Web-{38BD37D0-FA6C-4D6B-B0D4-A43F7F27D6F8}" dt="2024-03-06T04:44:33.135" v="30" actId="20577"/>
          <ac:spMkLst>
            <pc:docMk/>
            <pc:sldMk cId="2270210943" sldId="390"/>
            <ac:spMk id="6" creationId="{61A88FA4-94EF-E16A-B31E-2DB5DE9F540B}"/>
          </ac:spMkLst>
        </pc:spChg>
      </pc:sldChg>
      <pc:sldChg chg="modSp">
        <pc:chgData name="キタナカ　カリン" userId="S::4880134@school.city.osaka.jp::8f8fed16-01bd-4fc5-9908-f8f22c4c3006" providerId="AD" clId="Web-{38BD37D0-FA6C-4D6B-B0D4-A43F7F27D6F8}" dt="2024-03-06T05:30:33.444" v="393" actId="20577"/>
        <pc:sldMkLst>
          <pc:docMk/>
          <pc:sldMk cId="282939205" sldId="393"/>
        </pc:sldMkLst>
        <pc:spChg chg="mod">
          <ac:chgData name="キタナカ　カリン" userId="S::4880134@school.city.osaka.jp::8f8fed16-01bd-4fc5-9908-f8f22c4c3006" providerId="AD" clId="Web-{38BD37D0-FA6C-4D6B-B0D4-A43F7F27D6F8}" dt="2024-03-06T05:30:33.444" v="393" actId="20577"/>
          <ac:spMkLst>
            <pc:docMk/>
            <pc:sldMk cId="282939205" sldId="393"/>
            <ac:spMk id="3" creationId="{F2CCD936-4E79-53A7-77C0-F481E41AF795}"/>
          </ac:spMkLst>
        </pc:spChg>
        <pc:spChg chg="mod">
          <ac:chgData name="キタナカ　カリン" userId="S::4880134@school.city.osaka.jp::8f8fed16-01bd-4fc5-9908-f8f22c4c3006" providerId="AD" clId="Web-{38BD37D0-FA6C-4D6B-B0D4-A43F7F27D6F8}" dt="2024-03-06T05:29:10.457" v="359" actId="14100"/>
          <ac:spMkLst>
            <pc:docMk/>
            <pc:sldMk cId="282939205" sldId="393"/>
            <ac:spMk id="5" creationId="{5F020C4A-B6E4-3153-3713-9B3FD596B8A8}"/>
          </ac:spMkLst>
        </pc:spChg>
        <pc:picChg chg="mod">
          <ac:chgData name="キタナカ　カリン" userId="S::4880134@school.city.osaka.jp::8f8fed16-01bd-4fc5-9908-f8f22c4c3006" providerId="AD" clId="Web-{38BD37D0-FA6C-4D6B-B0D4-A43F7F27D6F8}" dt="2024-03-06T05:22:28.428" v="267" actId="1076"/>
          <ac:picMkLst>
            <pc:docMk/>
            <pc:sldMk cId="282939205" sldId="393"/>
            <ac:picMk id="2" creationId="{12DA105E-9E65-B287-2888-CCF4933C016B}"/>
          </ac:picMkLst>
        </pc:picChg>
      </pc:sldChg>
      <pc:sldChg chg="addSp delSp modSp addAnim delAnim">
        <pc:chgData name="キタナカ　カリン" userId="S::4880134@school.city.osaka.jp::8f8fed16-01bd-4fc5-9908-f8f22c4c3006" providerId="AD" clId="Web-{38BD37D0-FA6C-4D6B-B0D4-A43F7F27D6F8}" dt="2024-03-06T05:40:27.714" v="423" actId="20577"/>
        <pc:sldMkLst>
          <pc:docMk/>
          <pc:sldMk cId="1504581207" sldId="396"/>
        </pc:sldMkLst>
        <pc:spChg chg="mod">
          <ac:chgData name="キタナカ　カリン" userId="S::4880134@school.city.osaka.jp::8f8fed16-01bd-4fc5-9908-f8f22c4c3006" providerId="AD" clId="Web-{38BD37D0-FA6C-4D6B-B0D4-A43F7F27D6F8}" dt="2024-03-06T04:36:27.323" v="1" actId="1076"/>
          <ac:spMkLst>
            <pc:docMk/>
            <pc:sldMk cId="1504581207" sldId="396"/>
            <ac:spMk id="2" creationId="{003A2991-A269-2AE0-41E5-B402BB3976A4}"/>
          </ac:spMkLst>
        </pc:spChg>
        <pc:spChg chg="add del mod">
          <ac:chgData name="キタナカ　カリン" userId="S::4880134@school.city.osaka.jp::8f8fed16-01bd-4fc5-9908-f8f22c4c3006" providerId="AD" clId="Web-{38BD37D0-FA6C-4D6B-B0D4-A43F7F27D6F8}" dt="2024-03-06T05:40:27.714" v="423" actId="20577"/>
          <ac:spMkLst>
            <pc:docMk/>
            <pc:sldMk cId="1504581207" sldId="396"/>
            <ac:spMk id="3" creationId="{6C5A1397-0A45-9978-BC49-218C94584C95}"/>
          </ac:spMkLst>
        </pc:spChg>
        <pc:spChg chg="add del mod">
          <ac:chgData name="キタナカ　カリン" userId="S::4880134@school.city.osaka.jp::8f8fed16-01bd-4fc5-9908-f8f22c4c3006" providerId="AD" clId="Web-{38BD37D0-FA6C-4D6B-B0D4-A43F7F27D6F8}" dt="2024-03-06T05:39:42.962" v="397"/>
          <ac:spMkLst>
            <pc:docMk/>
            <pc:sldMk cId="1504581207" sldId="396"/>
            <ac:spMk id="5" creationId="{F12FBD62-92DD-F5EF-2257-7AAB07525CEE}"/>
          </ac:spMkLst>
        </pc:spChg>
      </pc:sldChg>
      <pc:sldChg chg="modSp">
        <pc:chgData name="キタナカ　カリン" userId="S::4880134@school.city.osaka.jp::8f8fed16-01bd-4fc5-9908-f8f22c4c3006" providerId="AD" clId="Web-{38BD37D0-FA6C-4D6B-B0D4-A43F7F27D6F8}" dt="2024-03-06T05:06:25.725" v="113" actId="1076"/>
        <pc:sldMkLst>
          <pc:docMk/>
          <pc:sldMk cId="168292701" sldId="397"/>
        </pc:sldMkLst>
        <pc:spChg chg="mod">
          <ac:chgData name="キタナカ　カリン" userId="S::4880134@school.city.osaka.jp::8f8fed16-01bd-4fc5-9908-f8f22c4c3006" providerId="AD" clId="Web-{38BD37D0-FA6C-4D6B-B0D4-A43F7F27D6F8}" dt="2024-03-06T04:51:47.946" v="94" actId="1076"/>
          <ac:spMkLst>
            <pc:docMk/>
            <pc:sldMk cId="168292701" sldId="397"/>
            <ac:spMk id="2" creationId="{4B2651A9-882D-00D2-B091-2750268A945E}"/>
          </ac:spMkLst>
        </pc:spChg>
        <pc:spChg chg="mod">
          <ac:chgData name="キタナカ　カリン" userId="S::4880134@school.city.osaka.jp::8f8fed16-01bd-4fc5-9908-f8f22c4c3006" providerId="AD" clId="Web-{38BD37D0-FA6C-4D6B-B0D4-A43F7F27D6F8}" dt="2024-03-06T05:06:18.803" v="112" actId="1076"/>
          <ac:spMkLst>
            <pc:docMk/>
            <pc:sldMk cId="168292701" sldId="397"/>
            <ac:spMk id="3" creationId="{2A9B438E-5C9E-0336-FC43-308E861934FA}"/>
          </ac:spMkLst>
        </pc:spChg>
        <pc:picChg chg="mod">
          <ac:chgData name="キタナカ　カリン" userId="S::4880134@school.city.osaka.jp::8f8fed16-01bd-4fc5-9908-f8f22c4c3006" providerId="AD" clId="Web-{38BD37D0-FA6C-4D6B-B0D4-A43F7F27D6F8}" dt="2024-03-06T05:06:25.725" v="113" actId="1076"/>
          <ac:picMkLst>
            <pc:docMk/>
            <pc:sldMk cId="168292701" sldId="397"/>
            <ac:picMk id="6" creationId="{85AA6A37-7291-F9E2-3A88-603DAF45087F}"/>
          </ac:picMkLst>
        </pc:picChg>
      </pc:sldChg>
      <pc:sldChg chg="new">
        <pc:chgData name="キタナカ　カリン" userId="S::4880134@school.city.osaka.jp::8f8fed16-01bd-4fc5-9908-f8f22c4c3006" providerId="AD" clId="Web-{38BD37D0-FA6C-4D6B-B0D4-A43F7F27D6F8}" dt="2024-03-06T05:57:01.824" v="424"/>
        <pc:sldMkLst>
          <pc:docMk/>
          <pc:sldMk cId="3337691373" sldId="398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24F0E470-CF08-40F4-8426-FE9130A94D87}"/>
    <pc:docChg chg="modSld">
      <pc:chgData name="ビセンテサントス　ランスエディリアン" userId="S::8246790@school.city.osaka.jp::42351c0c-8401-4fd4-883a-9744d32f0caa" providerId="AD" clId="Web-{24F0E470-CF08-40F4-8426-FE9130A94D87}" dt="2024-03-06T04:00:00.524" v="7"/>
      <pc:docMkLst>
        <pc:docMk/>
      </pc:docMkLst>
      <pc:sldChg chg="addAnim delAnim modAnim">
        <pc:chgData name="ビセンテサントス　ランスエディリアン" userId="S::8246790@school.city.osaka.jp::42351c0c-8401-4fd4-883a-9744d32f0caa" providerId="AD" clId="Web-{24F0E470-CF08-40F4-8426-FE9130A94D87}" dt="2024-03-06T04:00:00.524" v="7"/>
        <pc:sldMkLst>
          <pc:docMk/>
          <pc:sldMk cId="1504581207" sldId="396"/>
        </pc:sldMkLst>
      </pc:sldChg>
    </pc:docChg>
  </pc:docChgLst>
  <pc:docChgLst>
    <pc:chgData name="タニオカ　ガク" userId="S::5458219@school.city.osaka.jp::0fcd94de-8a15-4e82-82cb-ea728aabdf58" providerId="AD" clId="Web-{9337F01E-CA4C-41E8-94E8-BB8054D8032E}"/>
    <pc:docChg chg="modSld">
      <pc:chgData name="タニオカ　ガク" userId="S::5458219@school.city.osaka.jp::0fcd94de-8a15-4e82-82cb-ea728aabdf58" providerId="AD" clId="Web-{9337F01E-CA4C-41E8-94E8-BB8054D8032E}" dt="2024-03-11T06:05:54.830" v="5"/>
      <pc:docMkLst>
        <pc:docMk/>
      </pc:docMkLst>
      <pc:sldChg chg="addSp">
        <pc:chgData name="タニオカ　ガク" userId="S::5458219@school.city.osaka.jp::0fcd94de-8a15-4e82-82cb-ea728aabdf58" providerId="AD" clId="Web-{9337F01E-CA4C-41E8-94E8-BB8054D8032E}" dt="2024-03-11T06:05:54.830" v="5"/>
        <pc:sldMkLst>
          <pc:docMk/>
          <pc:sldMk cId="327003233" sldId="400"/>
        </pc:sldMkLst>
        <pc:inkChg chg="add">
          <ac:chgData name="タニオカ　ガク" userId="S::5458219@school.city.osaka.jp::0fcd94de-8a15-4e82-82cb-ea728aabdf58" providerId="AD" clId="Web-{9337F01E-CA4C-41E8-94E8-BB8054D8032E}" dt="2024-03-11T06:05:50.861" v="0"/>
          <ac:inkMkLst>
            <pc:docMk/>
            <pc:sldMk cId="327003233" sldId="400"/>
            <ac:inkMk id="38" creationId="{9FC04E62-B035-9EE3-C666-2145F8274DE5}"/>
          </ac:inkMkLst>
        </pc:inkChg>
        <pc:inkChg chg="add">
          <ac:chgData name="タニオカ　ガク" userId="S::5458219@school.city.osaka.jp::0fcd94de-8a15-4e82-82cb-ea728aabdf58" providerId="AD" clId="Web-{9337F01E-CA4C-41E8-94E8-BB8054D8032E}" dt="2024-03-11T06:05:51.642" v="1"/>
          <ac:inkMkLst>
            <pc:docMk/>
            <pc:sldMk cId="327003233" sldId="400"/>
            <ac:inkMk id="39" creationId="{AB36DE87-7737-5D62-60D5-47246A7D69FD}"/>
          </ac:inkMkLst>
        </pc:inkChg>
        <pc:inkChg chg="add">
          <ac:chgData name="タニオカ　ガク" userId="S::5458219@school.city.osaka.jp::0fcd94de-8a15-4e82-82cb-ea728aabdf58" providerId="AD" clId="Web-{9337F01E-CA4C-41E8-94E8-BB8054D8032E}" dt="2024-03-11T06:05:52.376" v="2"/>
          <ac:inkMkLst>
            <pc:docMk/>
            <pc:sldMk cId="327003233" sldId="400"/>
            <ac:inkMk id="40" creationId="{CB46669C-9B52-FED3-3B0E-6FA88899A5E5}"/>
          </ac:inkMkLst>
        </pc:inkChg>
        <pc:inkChg chg="add">
          <ac:chgData name="タニオカ　ガク" userId="S::5458219@school.city.osaka.jp::0fcd94de-8a15-4e82-82cb-ea728aabdf58" providerId="AD" clId="Web-{9337F01E-CA4C-41E8-94E8-BB8054D8032E}" dt="2024-03-11T06:05:54.048" v="3"/>
          <ac:inkMkLst>
            <pc:docMk/>
            <pc:sldMk cId="327003233" sldId="400"/>
            <ac:inkMk id="41" creationId="{9B06588F-B340-3A5D-FFD6-644372AEF692}"/>
          </ac:inkMkLst>
        </pc:inkChg>
        <pc:inkChg chg="add">
          <ac:chgData name="タニオカ　ガク" userId="S::5458219@school.city.osaka.jp::0fcd94de-8a15-4e82-82cb-ea728aabdf58" providerId="AD" clId="Web-{9337F01E-CA4C-41E8-94E8-BB8054D8032E}" dt="2024-03-11T06:05:54.048" v="4"/>
          <ac:inkMkLst>
            <pc:docMk/>
            <pc:sldMk cId="327003233" sldId="400"/>
            <ac:inkMk id="42" creationId="{1FB81374-E7F3-FB69-B47C-5ABAA2897262}"/>
          </ac:inkMkLst>
        </pc:inkChg>
        <pc:inkChg chg="add">
          <ac:chgData name="タニオカ　ガク" userId="S::5458219@school.city.osaka.jp::0fcd94de-8a15-4e82-82cb-ea728aabdf58" providerId="AD" clId="Web-{9337F01E-CA4C-41E8-94E8-BB8054D8032E}" dt="2024-03-11T06:05:54.830" v="5"/>
          <ac:inkMkLst>
            <pc:docMk/>
            <pc:sldMk cId="327003233" sldId="400"/>
            <ac:inkMk id="43" creationId="{2DDCFA39-A575-A78D-4443-E30C12626CC9}"/>
          </ac:inkMkLst>
        </pc:inkChg>
      </pc:sldChg>
    </pc:docChg>
  </pc:docChgLst>
  <pc:docChgLst>
    <pc:chgData name="タウラ　マナミ" userId="S::9240063@school.city.osaka.jp::1819548c-dcea-4e78-ad1c-ad715ba1e247" providerId="AD" clId="Web-{98C38448-7E2D-4FB9-9776-E3A60EBD267C}"/>
    <pc:docChg chg="modSld">
      <pc:chgData name="タウラ　マナミ" userId="S::9240063@school.city.osaka.jp::1819548c-dcea-4e78-ad1c-ad715ba1e247" providerId="AD" clId="Web-{98C38448-7E2D-4FB9-9776-E3A60EBD267C}" dt="2024-03-12T04:17:38.624" v="163" actId="1076"/>
      <pc:docMkLst>
        <pc:docMk/>
      </pc:docMkLst>
      <pc:sldChg chg="modSp">
        <pc:chgData name="タウラ　マナミ" userId="S::9240063@school.city.osaka.jp::1819548c-dcea-4e78-ad1c-ad715ba1e247" providerId="AD" clId="Web-{98C38448-7E2D-4FB9-9776-E3A60EBD267C}" dt="2024-03-12T04:09:05.833" v="123" actId="1076"/>
        <pc:sldMkLst>
          <pc:docMk/>
          <pc:sldMk cId="2270210943" sldId="390"/>
        </pc:sldMkLst>
        <pc:spChg chg="mod">
          <ac:chgData name="タウラ　マナミ" userId="S::9240063@school.city.osaka.jp::1819548c-dcea-4e78-ad1c-ad715ba1e247" providerId="AD" clId="Web-{98C38448-7E2D-4FB9-9776-E3A60EBD267C}" dt="2024-03-12T04:09:05.833" v="123" actId="1076"/>
          <ac:spMkLst>
            <pc:docMk/>
            <pc:sldMk cId="2270210943" sldId="390"/>
            <ac:spMk id="4" creationId="{D1459F01-3A57-82A2-D75E-09D3E5888357}"/>
          </ac:spMkLst>
        </pc:spChg>
      </pc:sldChg>
      <pc:sldChg chg="modSp">
        <pc:chgData name="タウラ　マナミ" userId="S::9240063@school.city.osaka.jp::1819548c-dcea-4e78-ad1c-ad715ba1e247" providerId="AD" clId="Web-{98C38448-7E2D-4FB9-9776-E3A60EBD267C}" dt="2024-03-12T04:08:41.738" v="119" actId="1076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98C38448-7E2D-4FB9-9776-E3A60EBD267C}" dt="2024-03-12T04:08:41.738" v="119" actId="1076"/>
          <ac:spMkLst>
            <pc:docMk/>
            <pc:sldMk cId="1504581207" sldId="396"/>
            <ac:spMk id="2" creationId="{003A2991-A269-2AE0-41E5-B402BB3976A4}"/>
          </ac:spMkLst>
        </pc:spChg>
        <pc:spChg chg="mod">
          <ac:chgData name="タウラ　マナミ" userId="S::9240063@school.city.osaka.jp::1819548c-dcea-4e78-ad1c-ad715ba1e247" providerId="AD" clId="Web-{98C38448-7E2D-4FB9-9776-E3A60EBD267C}" dt="2024-03-12T04:07:46.065" v="114" actId="20577"/>
          <ac:spMkLst>
            <pc:docMk/>
            <pc:sldMk cId="1504581207" sldId="396"/>
            <ac:spMk id="6" creationId="{FC09E213-4B77-F79C-C564-C047C81E00FE}"/>
          </ac:spMkLst>
        </pc:spChg>
      </pc:sldChg>
      <pc:sldChg chg="addSp delSp modSp">
        <pc:chgData name="タウラ　マナミ" userId="S::9240063@school.city.osaka.jp::1819548c-dcea-4e78-ad1c-ad715ba1e247" providerId="AD" clId="Web-{98C38448-7E2D-4FB9-9776-E3A60EBD267C}" dt="2024-03-12T04:17:38.624" v="163" actId="1076"/>
        <pc:sldMkLst>
          <pc:docMk/>
          <pc:sldMk cId="1801632159" sldId="399"/>
        </pc:sldMkLst>
        <pc:spChg chg="add del">
          <ac:chgData name="タウラ　マナミ" userId="S::9240063@school.city.osaka.jp::1819548c-dcea-4e78-ad1c-ad715ba1e247" providerId="AD" clId="Web-{98C38448-7E2D-4FB9-9776-E3A60EBD267C}" dt="2024-03-12T04:09:49.740" v="127"/>
          <ac:spMkLst>
            <pc:docMk/>
            <pc:sldMk cId="1801632159" sldId="399"/>
            <ac:spMk id="2" creationId="{FE33CD8A-0372-2E55-A5C2-1F0C35E56343}"/>
          </ac:spMkLst>
        </pc:spChg>
        <pc:spChg chg="mod">
          <ac:chgData name="タウラ　マナミ" userId="S::9240063@school.city.osaka.jp::1819548c-dcea-4e78-ad1c-ad715ba1e247" providerId="AD" clId="Web-{98C38448-7E2D-4FB9-9776-E3A60EBD267C}" dt="2024-03-12T04:17:38.624" v="163" actId="1076"/>
          <ac:spMkLst>
            <pc:docMk/>
            <pc:sldMk cId="1801632159" sldId="399"/>
            <ac:spMk id="3" creationId="{C4DF6DC6-2B62-75A6-5CCC-376A843B5273}"/>
          </ac:spMkLst>
        </pc:spChg>
        <pc:spChg chg="add mod">
          <ac:chgData name="タウラ　マナミ" userId="S::9240063@school.city.osaka.jp::1819548c-dcea-4e78-ad1c-ad715ba1e247" providerId="AD" clId="Web-{98C38448-7E2D-4FB9-9776-E3A60EBD267C}" dt="2024-03-12T04:12:24.555" v="159" actId="1076"/>
          <ac:spMkLst>
            <pc:docMk/>
            <pc:sldMk cId="1801632159" sldId="399"/>
            <ac:spMk id="4" creationId="{6C4F5599-203B-CCAB-FF28-7287DE76B3E0}"/>
          </ac:spMkLst>
        </pc:spChg>
        <pc:picChg chg="mod">
          <ac:chgData name="タウラ　マナミ" userId="S::9240063@school.city.osaka.jp::1819548c-dcea-4e78-ad1c-ad715ba1e247" providerId="AD" clId="Web-{98C38448-7E2D-4FB9-9776-E3A60EBD267C}" dt="2024-03-12T04:10:48.444" v="143" actId="1076"/>
          <ac:picMkLst>
            <pc:docMk/>
            <pc:sldMk cId="1801632159" sldId="399"/>
            <ac:picMk id="1026" creationId="{AA34498C-C842-4BFF-B950-88A9E5A05F98}"/>
          </ac:picMkLst>
        </pc:picChg>
      </pc:sldChg>
      <pc:sldChg chg="modSp">
        <pc:chgData name="タウラ　マナミ" userId="S::9240063@school.city.osaka.jp::1819548c-dcea-4e78-ad1c-ad715ba1e247" providerId="AD" clId="Web-{98C38448-7E2D-4FB9-9776-E3A60EBD267C}" dt="2024-03-12T04:09:23.833" v="124" actId="1076"/>
        <pc:sldMkLst>
          <pc:docMk/>
          <pc:sldMk cId="461335561" sldId="405"/>
        </pc:sldMkLst>
        <pc:spChg chg="mod">
          <ac:chgData name="タウラ　マナミ" userId="S::9240063@school.city.osaka.jp::1819548c-dcea-4e78-ad1c-ad715ba1e247" providerId="AD" clId="Web-{98C38448-7E2D-4FB9-9776-E3A60EBD267C}" dt="2024-03-12T04:09:23.833" v="124" actId="1076"/>
          <ac:spMkLst>
            <pc:docMk/>
            <pc:sldMk cId="461335561" sldId="405"/>
            <ac:spMk id="4" creationId="{B2E66A05-4405-04FE-9DEF-A4993D586BEA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14324FBD-3A4F-475F-B5E0-DEE184F4A8EB}"/>
    <pc:docChg chg="modSld">
      <pc:chgData name="ビセンテサントス　ランスエディリアン" userId="S::8246790@school.city.osaka.jp::42351c0c-8401-4fd4-883a-9744d32f0caa" providerId="AD" clId="Web-{14324FBD-3A4F-475F-B5E0-DEE184F4A8EB}" dt="2024-03-04T05:50:15.449" v="2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14324FBD-3A4F-475F-B5E0-DEE184F4A8EB}" dt="2024-03-04T05:50:15.449" v="2"/>
        <pc:sldMkLst>
          <pc:docMk/>
          <pc:sldMk cId="392739029" sldId="391"/>
        </pc:sldMkLst>
      </pc:sldChg>
      <pc:sldChg chg="addAnim delAnim">
        <pc:chgData name="ビセンテサントス　ランスエディリアン" userId="S::8246790@school.city.osaka.jp::42351c0c-8401-4fd4-883a-9744d32f0caa" providerId="AD" clId="Web-{14324FBD-3A4F-475F-B5E0-DEE184F4A8EB}" dt="2024-03-04T05:47:55.569" v="1"/>
        <pc:sldMkLst>
          <pc:docMk/>
          <pc:sldMk cId="1031546986" sldId="392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75966C87-A129-48B6-BE0F-1778898DCA8D}"/>
    <pc:docChg chg="modSld">
      <pc:chgData name="ビセンテサントス　ランスエディリアン" userId="S::8246790@school.city.osaka.jp::42351c0c-8401-4fd4-883a-9744d32f0caa" providerId="AD" clId="Web-{75966C87-A129-48B6-BE0F-1778898DCA8D}" dt="2024-03-06T04:49:43.275" v="31"/>
      <pc:docMkLst>
        <pc:docMk/>
      </pc:docMkLst>
      <pc:sldChg chg="addSp delSp modSp">
        <pc:chgData name="ビセンテサントス　ランスエディリアン" userId="S::8246790@school.city.osaka.jp::42351c0c-8401-4fd4-883a-9744d32f0caa" providerId="AD" clId="Web-{75966C87-A129-48B6-BE0F-1778898DCA8D}" dt="2024-03-06T04:49:43.275" v="31"/>
        <pc:sldMkLst>
          <pc:docMk/>
          <pc:sldMk cId="789377514" sldId="389"/>
        </pc:sldMkLst>
        <pc:spChg chg="mod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spMkLst>
            <pc:docMk/>
            <pc:sldMk cId="789377514" sldId="389"/>
            <ac:spMk id="5" creationId="{748100BF-1A9F-5C6B-35AE-AEA81BEFD4EF}"/>
          </ac:spMkLst>
        </pc:spChg>
        <pc:spChg chg="mod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spMkLst>
            <pc:docMk/>
            <pc:sldMk cId="789377514" sldId="389"/>
            <ac:spMk id="55" creationId="{FF4866CA-4AED-3982-1DDE-A3EE5F7E70F5}"/>
          </ac:spMkLst>
        </pc:spChg>
        <pc:spChg chg="add del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spMkLst>
            <pc:docMk/>
            <pc:sldMk cId="789377514" sldId="389"/>
            <ac:spMk id="80" creationId="{45D37F4E-DDB4-456B-97E0-9937730A039F}"/>
          </ac:spMkLst>
        </pc:spChg>
        <pc:spChg chg="add del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spMkLst>
            <pc:docMk/>
            <pc:sldMk cId="789377514" sldId="389"/>
            <ac:spMk id="81" creationId="{B2DD41CD-8F47-4F56-AD12-4E2FF7696987}"/>
          </ac:spMkLst>
        </pc:spChg>
        <pc:spChg chg="add del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spMkLst>
            <pc:docMk/>
            <pc:sldMk cId="789377514" sldId="389"/>
            <ac:spMk id="86" creationId="{9F7D5CDA-D291-4307-BF55-1381FED29634}"/>
          </ac:spMkLst>
        </pc:spChg>
        <pc:picChg chg="mod">
          <ac:chgData name="ビセンテサントス　ランスエディリアン" userId="S::8246790@school.city.osaka.jp::42351c0c-8401-4fd4-883a-9744d32f0caa" providerId="AD" clId="Web-{75966C87-A129-48B6-BE0F-1778898DCA8D}" dt="2024-03-06T04:49:43.275" v="31"/>
          <ac:picMkLst>
            <pc:docMk/>
            <pc:sldMk cId="789377514" sldId="389"/>
            <ac:picMk id="3" creationId="{97AB3345-18BC-01EB-4825-8C00F4D71C18}"/>
          </ac:picMkLst>
        </pc:picChg>
      </pc:sldChg>
      <pc:sldChg chg="modSp addAnim delAnim">
        <pc:chgData name="ビセンテサントス　ランスエディリアン" userId="S::8246790@school.city.osaka.jp::42351c0c-8401-4fd4-883a-9744d32f0caa" providerId="AD" clId="Web-{75966C87-A129-48B6-BE0F-1778898DCA8D}" dt="2024-03-06T04:36:30.855" v="17" actId="14100"/>
        <pc:sldMkLst>
          <pc:docMk/>
          <pc:sldMk cId="1504581207" sldId="396"/>
        </pc:sldMkLst>
        <pc:spChg chg="mod">
          <ac:chgData name="ビセンテサントス　ランスエディリアン" userId="S::8246790@school.city.osaka.jp::42351c0c-8401-4fd4-883a-9744d32f0caa" providerId="AD" clId="Web-{75966C87-A129-48B6-BE0F-1778898DCA8D}" dt="2024-03-06T04:36:30.855" v="17" actId="14100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ビセンテサントス　ランスエディリアン" userId="S::8246790@school.city.osaka.jp::42351c0c-8401-4fd4-883a-9744d32f0caa" providerId="AD" clId="Web-{75966C87-A129-48B6-BE0F-1778898DCA8D}" dt="2024-03-06T04:36:07.151" v="13" actId="14100"/>
          <ac:picMkLst>
            <pc:docMk/>
            <pc:sldMk cId="1504581207" sldId="396"/>
            <ac:picMk id="7" creationId="{0F95BBCD-78D9-58BF-B839-FA11494F3F6C}"/>
          </ac:picMkLst>
        </pc:picChg>
      </pc:sldChg>
      <pc:sldChg chg="addSp delSp modSp">
        <pc:chgData name="ビセンテサントス　ランスエディリアン" userId="S::8246790@school.city.osaka.jp::42351c0c-8401-4fd4-883a-9744d32f0caa" providerId="AD" clId="Web-{75966C87-A129-48B6-BE0F-1778898DCA8D}" dt="2024-03-06T04:48:56.603" v="27" actId="1076"/>
        <pc:sldMkLst>
          <pc:docMk/>
          <pc:sldMk cId="168292701" sldId="397"/>
        </pc:sldMkLst>
        <pc:spChg chg="mod">
          <ac:chgData name="ビセンテサントス　ランスエディリアン" userId="S::8246790@school.city.osaka.jp::42351c0c-8401-4fd4-883a-9744d32f0caa" providerId="AD" clId="Web-{75966C87-A129-48B6-BE0F-1778898DCA8D}" dt="2024-03-06T04:48:56.603" v="27" actId="1076"/>
          <ac:spMkLst>
            <pc:docMk/>
            <pc:sldMk cId="168292701" sldId="397"/>
            <ac:spMk id="2" creationId="{4B2651A9-882D-00D2-B091-2750268A945E}"/>
          </ac:spMkLst>
        </pc:spChg>
        <pc:spChg chg="mod ord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3" creationId="{2A9B438E-5C9E-0336-FC43-308E861934FA}"/>
          </ac:spMkLst>
        </pc:spChg>
        <pc:spChg chg="del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8" creationId="{100EDD19-6802-4EC3-95CE-CFFAB042CFD6}"/>
          </ac:spMkLst>
        </pc:spChg>
        <pc:spChg chg="del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10" creationId="{DB17E863-922E-4C26-BD64-E8FD41D28661}"/>
          </ac:spMkLst>
        </pc:spChg>
        <pc:spChg chg="add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15" creationId="{2EB492CD-616E-47F8-933B-5E2D952A0593}"/>
          </ac:spMkLst>
        </pc:spChg>
        <pc:spChg chg="add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17" creationId="{59383CF9-23B5-4335-9B21-1791C4CF1C75}"/>
          </ac:spMkLst>
        </pc:spChg>
        <pc:spChg chg="add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spMkLst>
            <pc:docMk/>
            <pc:sldMk cId="168292701" sldId="397"/>
            <ac:spMk id="19" creationId="{0007FE00-9498-4706-B255-6437B0252C02}"/>
          </ac:spMkLst>
        </pc:spChg>
        <pc:picChg chg="add del mod">
          <ac:chgData name="ビセンテサントス　ランスエディリアン" userId="S::8246790@school.city.osaka.jp::42351c0c-8401-4fd4-883a-9744d32f0caa" providerId="AD" clId="Web-{75966C87-A129-48B6-BE0F-1778898DCA8D}" dt="2024-03-06T04:47:48.054" v="21"/>
          <ac:picMkLst>
            <pc:docMk/>
            <pc:sldMk cId="168292701" sldId="397"/>
            <ac:picMk id="4" creationId="{7A0A9F48-CCB9-4096-803A-A44CA45E4018}"/>
          </ac:picMkLst>
        </pc:picChg>
        <pc:picChg chg="add del mod">
          <ac:chgData name="ビセンテサントス　ランスエディリアン" userId="S::8246790@school.city.osaka.jp::42351c0c-8401-4fd4-883a-9744d32f0caa" providerId="AD" clId="Web-{75966C87-A129-48B6-BE0F-1778898DCA8D}" dt="2024-03-06T04:48:15.336" v="23"/>
          <ac:picMkLst>
            <pc:docMk/>
            <pc:sldMk cId="168292701" sldId="397"/>
            <ac:picMk id="5" creationId="{6BA4DDBA-8260-AC76-A442-244C7580554F}"/>
          </ac:picMkLst>
        </pc:picChg>
        <pc:picChg chg="add mod">
          <ac:chgData name="ビセンテサントス　ランスエディリアン" userId="S::8246790@school.city.osaka.jp::42351c0c-8401-4fd4-883a-9744d32f0caa" providerId="AD" clId="Web-{75966C87-A129-48B6-BE0F-1778898DCA8D}" dt="2024-03-06T04:48:35.821" v="25"/>
          <ac:picMkLst>
            <pc:docMk/>
            <pc:sldMk cId="168292701" sldId="397"/>
            <ac:picMk id="6" creationId="{85AA6A37-7291-F9E2-3A88-603DAF45087F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2AD1526F-0BF7-44ED-A588-B5D4B3327515}"/>
    <pc:docChg chg="modSld">
      <pc:chgData name="ビセンテサントス　ランスエディリアン" userId="S::8246790@school.city.osaka.jp::42351c0c-8401-4fd4-883a-9744d32f0caa" providerId="AD" clId="Web-{2AD1526F-0BF7-44ED-A588-B5D4B3327515}" dt="2024-03-04T05:55:15.534" v="0"/>
      <pc:docMkLst>
        <pc:docMk/>
      </pc:docMkLst>
      <pc:sldChg chg="delSp">
        <pc:chgData name="ビセンテサントス　ランスエディリアン" userId="S::8246790@school.city.osaka.jp::42351c0c-8401-4fd4-883a-9744d32f0caa" providerId="AD" clId="Web-{2AD1526F-0BF7-44ED-A588-B5D4B3327515}" dt="2024-03-04T05:55:15.534" v="0"/>
        <pc:sldMkLst>
          <pc:docMk/>
          <pc:sldMk cId="1031546986" sldId="392"/>
        </pc:sldMkLst>
        <pc:spChg chg="del">
          <ac:chgData name="ビセンテサントス　ランスエディリアン" userId="S::8246790@school.city.osaka.jp::42351c0c-8401-4fd4-883a-9744d32f0caa" providerId="AD" clId="Web-{2AD1526F-0BF7-44ED-A588-B5D4B3327515}" dt="2024-03-04T05:55:15.534" v="0"/>
          <ac:spMkLst>
            <pc:docMk/>
            <pc:sldMk cId="1031546986" sldId="392"/>
            <ac:spMk id="3" creationId="{D89F5F17-EF5B-90EA-2CD1-ADBB79861F7F}"/>
          </ac:spMkLst>
        </pc:spChg>
      </pc:sldChg>
    </pc:docChg>
  </pc:docChgLst>
  <pc:docChgLst>
    <pc:chgData name="ヒラオカ　ミオ" userId="S::6749828@school.city.osaka.jp::6f50e173-fea0-4f9c-980e-da3309675f03" providerId="AD" clId="Web-{896302BF-006E-4DE2-B232-61FF94CB429A}"/>
    <pc:docChg chg="modSld">
      <pc:chgData name="ヒラオカ　ミオ" userId="S::6749828@school.city.osaka.jp::6f50e173-fea0-4f9c-980e-da3309675f03" providerId="AD" clId="Web-{896302BF-006E-4DE2-B232-61FF94CB429A}" dt="2024-02-29T06:01:44.463" v="90" actId="20577"/>
      <pc:docMkLst>
        <pc:docMk/>
      </pc:docMkLst>
      <pc:sldChg chg="modSp">
        <pc:chgData name="ヒラオカ　ミオ" userId="S::6749828@school.city.osaka.jp::6f50e173-fea0-4f9c-980e-da3309675f03" providerId="AD" clId="Web-{896302BF-006E-4DE2-B232-61FF94CB429A}" dt="2024-02-29T05:43:49.863" v="11" actId="20577"/>
        <pc:sldMkLst>
          <pc:docMk/>
          <pc:sldMk cId="2441574552" sldId="388"/>
        </pc:sldMkLst>
        <pc:spChg chg="mod">
          <ac:chgData name="ヒラオカ　ミオ" userId="S::6749828@school.city.osaka.jp::6f50e173-fea0-4f9c-980e-da3309675f03" providerId="AD" clId="Web-{896302BF-006E-4DE2-B232-61FF94CB429A}" dt="2024-02-29T05:43:49.863" v="11" actId="20577"/>
          <ac:spMkLst>
            <pc:docMk/>
            <pc:sldMk cId="2441574552" sldId="388"/>
            <ac:spMk id="5" creationId="{B9F446BF-DEDF-60C8-9FF7-232DD62D1580}"/>
          </ac:spMkLst>
        </pc:spChg>
      </pc:sldChg>
      <pc:sldChg chg="modSp">
        <pc:chgData name="ヒラオカ　ミオ" userId="S::6749828@school.city.osaka.jp::6f50e173-fea0-4f9c-980e-da3309675f03" providerId="AD" clId="Web-{896302BF-006E-4DE2-B232-61FF94CB429A}" dt="2024-02-29T06:01:44.463" v="90" actId="20577"/>
        <pc:sldMkLst>
          <pc:docMk/>
          <pc:sldMk cId="2270210943" sldId="390"/>
        </pc:sldMkLst>
        <pc:spChg chg="mod">
          <ac:chgData name="ヒラオカ　ミオ" userId="S::6749828@school.city.osaka.jp::6f50e173-fea0-4f9c-980e-da3309675f03" providerId="AD" clId="Web-{896302BF-006E-4DE2-B232-61FF94CB429A}" dt="2024-02-29T06:01:44.463" v="90" actId="20577"/>
          <ac:spMkLst>
            <pc:docMk/>
            <pc:sldMk cId="2270210943" sldId="390"/>
            <ac:spMk id="6" creationId="{61A88FA4-94EF-E16A-B31E-2DB5DE9F540B}"/>
          </ac:spMkLst>
        </pc:spChg>
      </pc:sldChg>
    </pc:docChg>
  </pc:docChgLst>
  <pc:docChgLst>
    <pc:chgData name="タウラ　マナミ" userId="S::9240063@school.city.osaka.jp::1819548c-dcea-4e78-ad1c-ad715ba1e247" providerId="AD" clId="Web-{A3BE5238-4D2F-4B71-8DF3-E088D6D597BE}"/>
    <pc:docChg chg="addSld delSld modSld sldOrd">
      <pc:chgData name="タウラ　マナミ" userId="S::9240063@school.city.osaka.jp::1819548c-dcea-4e78-ad1c-ad715ba1e247" providerId="AD" clId="Web-{A3BE5238-4D2F-4B71-8DF3-E088D6D597BE}" dt="2024-03-12T03:48:38.973" v="21"/>
      <pc:docMkLst>
        <pc:docMk/>
      </pc:docMkLst>
      <pc:sldChg chg="modTransition">
        <pc:chgData name="タウラ　マナミ" userId="S::9240063@school.city.osaka.jp::1819548c-dcea-4e78-ad1c-ad715ba1e247" providerId="AD" clId="Web-{A3BE5238-4D2F-4B71-8DF3-E088D6D597BE}" dt="2024-03-12T03:46:47.402" v="17"/>
        <pc:sldMkLst>
          <pc:docMk/>
          <pc:sldMk cId="2612275904" sldId="387"/>
        </pc:sldMkLst>
      </pc:sldChg>
      <pc:sldChg chg="modTransition">
        <pc:chgData name="タウラ　マナミ" userId="S::9240063@school.city.osaka.jp::1819548c-dcea-4e78-ad1c-ad715ba1e247" providerId="AD" clId="Web-{A3BE5238-4D2F-4B71-8DF3-E088D6D597BE}" dt="2024-03-12T03:46:59.012" v="18"/>
        <pc:sldMkLst>
          <pc:docMk/>
          <pc:sldMk cId="2441574552" sldId="388"/>
        </pc:sldMkLst>
      </pc:sldChg>
      <pc:sldChg chg="addSp delSp modSp">
        <pc:chgData name="タウラ　マナミ" userId="S::9240063@school.city.osaka.jp::1819548c-dcea-4e78-ad1c-ad715ba1e247" providerId="AD" clId="Web-{A3BE5238-4D2F-4B71-8DF3-E088D6D597BE}" dt="2024-03-12T03:32:30.850" v="5" actId="1076"/>
        <pc:sldMkLst>
          <pc:docMk/>
          <pc:sldMk cId="538066567" sldId="395"/>
        </pc:sldMkLst>
        <pc:picChg chg="mod">
          <ac:chgData name="タウラ　マナミ" userId="S::9240063@school.city.osaka.jp::1819548c-dcea-4e78-ad1c-ad715ba1e247" providerId="AD" clId="Web-{A3BE5238-4D2F-4B71-8DF3-E088D6D597BE}" dt="2024-03-12T03:32:30.850" v="5" actId="1076"/>
          <ac:picMkLst>
            <pc:docMk/>
            <pc:sldMk cId="538066567" sldId="395"/>
            <ac:picMk id="2" creationId="{E2B3EC67-ADE8-0612-3E31-74FFE26F44CB}"/>
          </ac:picMkLst>
        </pc:picChg>
        <pc:picChg chg="add del mod">
          <ac:chgData name="タウラ　マナミ" userId="S::9240063@school.city.osaka.jp::1819548c-dcea-4e78-ad1c-ad715ba1e247" providerId="AD" clId="Web-{A3BE5238-4D2F-4B71-8DF3-E088D6D597BE}" dt="2024-03-12T03:32:18.302" v="2"/>
          <ac:picMkLst>
            <pc:docMk/>
            <pc:sldMk cId="538066567" sldId="395"/>
            <ac:picMk id="5" creationId="{5F1476AD-E919-2AB8-FA55-EB0ACFCB5996}"/>
          </ac:picMkLst>
        </pc:picChg>
      </pc:sldChg>
      <pc:sldChg chg="addSp delSp modSp delAnim">
        <pc:chgData name="タウラ　マナミ" userId="S::9240063@school.city.osaka.jp::1819548c-dcea-4e78-ad1c-ad715ba1e247" providerId="AD" clId="Web-{A3BE5238-4D2F-4B71-8DF3-E088D6D597BE}" dt="2024-03-12T03:48:38.973" v="21"/>
        <pc:sldMkLst>
          <pc:docMk/>
          <pc:sldMk cId="1504581207" sldId="396"/>
        </pc:sldMkLst>
        <pc:spChg chg="del">
          <ac:chgData name="タウラ　マナミ" userId="S::9240063@school.city.osaka.jp::1819548c-dcea-4e78-ad1c-ad715ba1e247" providerId="AD" clId="Web-{A3BE5238-4D2F-4B71-8DF3-E088D6D597BE}" dt="2024-03-12T03:48:38.973" v="21"/>
          <ac:spMkLst>
            <pc:docMk/>
            <pc:sldMk cId="1504581207" sldId="396"/>
            <ac:spMk id="3" creationId="{6C5A1397-0A45-9978-BC49-218C94584C95}"/>
          </ac:spMkLst>
        </pc:spChg>
        <pc:spChg chg="add mod">
          <ac:chgData name="タウラ　マナミ" userId="S::9240063@school.city.osaka.jp::1819548c-dcea-4e78-ad1c-ad715ba1e247" providerId="AD" clId="Web-{A3BE5238-4D2F-4B71-8DF3-E088D6D597BE}" dt="2024-03-12T03:48:38.973" v="21"/>
          <ac:spMkLst>
            <pc:docMk/>
            <pc:sldMk cId="1504581207" sldId="396"/>
            <ac:spMk id="6" creationId="{FC09E213-4B77-F79C-C564-C047C81E00FE}"/>
          </ac:spMkLst>
        </pc:spChg>
      </pc:sldChg>
      <pc:sldChg chg="addSp delSp modSp ord modTransition">
        <pc:chgData name="タウラ　マナミ" userId="S::9240063@school.city.osaka.jp::1819548c-dcea-4e78-ad1c-ad715ba1e247" providerId="AD" clId="Web-{A3BE5238-4D2F-4B71-8DF3-E088D6D597BE}" dt="2024-03-12T03:47:23.717" v="20"/>
        <pc:sldMkLst>
          <pc:docMk/>
          <pc:sldMk cId="1801632159" sldId="399"/>
        </pc:sldMkLst>
        <pc:spChg chg="del mod">
          <ac:chgData name="タウラ　マナミ" userId="S::9240063@school.city.osaka.jp::1819548c-dcea-4e78-ad1c-ad715ba1e247" providerId="AD" clId="Web-{A3BE5238-4D2F-4B71-8DF3-E088D6D597BE}" dt="2024-03-12T03:42:07.067" v="12"/>
          <ac:spMkLst>
            <pc:docMk/>
            <pc:sldMk cId="1801632159" sldId="399"/>
            <ac:spMk id="2" creationId="{28027FEF-544C-CC3F-068A-CBF2ED7CB03E}"/>
          </ac:spMkLst>
        </pc:spChg>
        <pc:spChg chg="mod ord">
          <ac:chgData name="タウラ　マナミ" userId="S::9240063@school.city.osaka.jp::1819548c-dcea-4e78-ad1c-ad715ba1e247" providerId="AD" clId="Web-{A3BE5238-4D2F-4B71-8DF3-E088D6D597BE}" dt="2024-03-12T03:42:22.631" v="15" actId="14100"/>
          <ac:spMkLst>
            <pc:docMk/>
            <pc:sldMk cId="1801632159" sldId="399"/>
            <ac:spMk id="3" creationId="{C4DF6DC6-2B62-75A6-5CCC-376A843B5273}"/>
          </ac:spMkLst>
        </pc:spChg>
        <pc:spChg chg="add">
          <ac:chgData name="タウラ　マナミ" userId="S::9240063@school.city.osaka.jp::1819548c-dcea-4e78-ad1c-ad715ba1e247" providerId="AD" clId="Web-{A3BE5238-4D2F-4B71-8DF3-E088D6D597BE}" dt="2024-03-12T03:41:14.188" v="11"/>
          <ac:spMkLst>
            <pc:docMk/>
            <pc:sldMk cId="1801632159" sldId="399"/>
            <ac:spMk id="1040" creationId="{327D73B4-9F5C-4A64-A179-51B9500CB8B5}"/>
          </ac:spMkLst>
        </pc:spChg>
        <pc:spChg chg="add">
          <ac:chgData name="タウラ　マナミ" userId="S::9240063@school.city.osaka.jp::1819548c-dcea-4e78-ad1c-ad715ba1e247" providerId="AD" clId="Web-{A3BE5238-4D2F-4B71-8DF3-E088D6D597BE}" dt="2024-03-12T03:41:14.188" v="11"/>
          <ac:spMkLst>
            <pc:docMk/>
            <pc:sldMk cId="1801632159" sldId="399"/>
            <ac:spMk id="1042" creationId="{C1F06963-6374-4B48-844F-071A9BAAAE02}"/>
          </ac:spMkLst>
        </pc:spChg>
        <pc:spChg chg="add">
          <ac:chgData name="タウラ　マナミ" userId="S::9240063@school.city.osaka.jp::1819548c-dcea-4e78-ad1c-ad715ba1e247" providerId="AD" clId="Web-{A3BE5238-4D2F-4B71-8DF3-E088D6D597BE}" dt="2024-03-12T03:41:14.188" v="11"/>
          <ac:spMkLst>
            <pc:docMk/>
            <pc:sldMk cId="1801632159" sldId="399"/>
            <ac:spMk id="1048" creationId="{E3020543-B24B-4EC4-8FFC-8DD88EEA91A8}"/>
          </ac:spMkLst>
        </pc:spChg>
        <pc:grpChg chg="del">
          <ac:chgData name="タウラ　マナミ" userId="S::9240063@school.city.osaka.jp::1819548c-dcea-4e78-ad1c-ad715ba1e247" providerId="AD" clId="Web-{A3BE5238-4D2F-4B71-8DF3-E088D6D597BE}" dt="2024-03-12T03:41:14.188" v="11"/>
          <ac:grpSpMkLst>
            <pc:docMk/>
            <pc:sldMk cId="1801632159" sldId="399"/>
            <ac:grpSpMk id="1031" creationId="{114ED94A-C85D-4CD3-4205-438D21CE6B38}"/>
          </ac:grpSpMkLst>
        </pc:grpChg>
        <pc:grpChg chg="add">
          <ac:chgData name="タウラ　マナミ" userId="S::9240063@school.city.osaka.jp::1819548c-dcea-4e78-ad1c-ad715ba1e247" providerId="AD" clId="Web-{A3BE5238-4D2F-4B71-8DF3-E088D6D597BE}" dt="2024-03-12T03:41:14.188" v="11"/>
          <ac:grpSpMkLst>
            <pc:docMk/>
            <pc:sldMk cId="1801632159" sldId="399"/>
            <ac:grpSpMk id="1044" creationId="{5614C7C0-FA1D-4105-8345-1DF76F9870A8}"/>
          </ac:grpSpMkLst>
        </pc:grpChg>
        <pc:picChg chg="mod">
          <ac:chgData name="タウラ　マナミ" userId="S::9240063@school.city.osaka.jp::1819548c-dcea-4e78-ad1c-ad715ba1e247" providerId="AD" clId="Web-{A3BE5238-4D2F-4B71-8DF3-E088D6D597BE}" dt="2024-03-12T03:41:14.188" v="11"/>
          <ac:picMkLst>
            <pc:docMk/>
            <pc:sldMk cId="1801632159" sldId="399"/>
            <ac:picMk id="1026" creationId="{AA34498C-C842-4BFF-B950-88A9E5A05F98}"/>
          </ac:picMkLst>
        </pc:picChg>
        <pc:cxnChg chg="add">
          <ac:chgData name="タウラ　マナミ" userId="S::9240063@school.city.osaka.jp::1819548c-dcea-4e78-ad1c-ad715ba1e247" providerId="AD" clId="Web-{A3BE5238-4D2F-4B71-8DF3-E088D6D597BE}" dt="2024-03-12T03:41:14.188" v="11"/>
          <ac:cxnSpMkLst>
            <pc:docMk/>
            <pc:sldMk cId="1801632159" sldId="399"/>
            <ac:cxnSpMk id="1050" creationId="{C49DA8F6-BCC1-4447-B54C-57856834B94B}"/>
          </ac:cxnSpMkLst>
        </pc:cxnChg>
      </pc:sldChg>
      <pc:sldChg chg="modTransition">
        <pc:chgData name="タウラ　マナミ" userId="S::9240063@school.city.osaka.jp::1819548c-dcea-4e78-ad1c-ad715ba1e247" providerId="AD" clId="Web-{A3BE5238-4D2F-4B71-8DF3-E088D6D597BE}" dt="2024-03-12T03:47:11.279" v="19"/>
        <pc:sldMkLst>
          <pc:docMk/>
          <pc:sldMk cId="1148772995" sldId="402"/>
        </pc:sldMkLst>
      </pc:sldChg>
      <pc:sldChg chg="del">
        <pc:chgData name="タウラ　マナミ" userId="S::9240063@school.city.osaka.jp::1819548c-dcea-4e78-ad1c-ad715ba1e247" providerId="AD" clId="Web-{A3BE5238-4D2F-4B71-8DF3-E088D6D597BE}" dt="2024-03-12T03:33:07.712" v="7"/>
        <pc:sldMkLst>
          <pc:docMk/>
          <pc:sldMk cId="2582095554" sldId="403"/>
        </pc:sldMkLst>
      </pc:sldChg>
      <pc:sldChg chg="delSp add replId">
        <pc:chgData name="タウラ　マナミ" userId="S::9240063@school.city.osaka.jp::1819548c-dcea-4e78-ad1c-ad715ba1e247" providerId="AD" clId="Web-{A3BE5238-4D2F-4B71-8DF3-E088D6D597BE}" dt="2024-03-12T03:34:05.529" v="9"/>
        <pc:sldMkLst>
          <pc:docMk/>
          <pc:sldMk cId="1108821438" sldId="404"/>
        </pc:sldMkLst>
        <pc:spChg chg="del">
          <ac:chgData name="タウラ　マナミ" userId="S::9240063@school.city.osaka.jp::1819548c-dcea-4e78-ad1c-ad715ba1e247" providerId="AD" clId="Web-{A3BE5238-4D2F-4B71-8DF3-E088D6D597BE}" dt="2024-03-12T03:34:00.388" v="8"/>
          <ac:spMkLst>
            <pc:docMk/>
            <pc:sldMk cId="1108821438" sldId="404"/>
            <ac:spMk id="3" creationId="{3CB05147-FB7A-5FDB-C5FE-DAA08615A22F}"/>
          </ac:spMkLst>
        </pc:spChg>
        <pc:spChg chg="del">
          <ac:chgData name="タウラ　マナミ" userId="S::9240063@school.city.osaka.jp::1819548c-dcea-4e78-ad1c-ad715ba1e247" providerId="AD" clId="Web-{A3BE5238-4D2F-4B71-8DF3-E088D6D597BE}" dt="2024-03-12T03:34:05.529" v="9"/>
          <ac:spMkLst>
            <pc:docMk/>
            <pc:sldMk cId="1108821438" sldId="404"/>
            <ac:spMk id="4" creationId="{AF1E858B-116E-D8A6-11A4-B0188F9AAF24}"/>
          </ac:spMkLst>
        </pc:spChg>
      </pc:sldChg>
    </pc:docChg>
  </pc:docChgLst>
  <pc:docChgLst>
    <pc:chgData name="タウラ　マナミ" userId="1819548c-dcea-4e78-ad1c-ad715ba1e247" providerId="ADAL" clId="{600E3A8C-1075-412A-8A09-24AAB3687A70}"/>
    <pc:docChg chg="undo custSel addSld delSld modSld sldOrd">
      <pc:chgData name="タウラ　マナミ" userId="1819548c-dcea-4e78-ad1c-ad715ba1e247" providerId="ADAL" clId="{600E3A8C-1075-412A-8A09-24AAB3687A70}" dt="2024-03-11T06:12:45.038" v="307"/>
      <pc:docMkLst>
        <pc:docMk/>
      </pc:docMkLst>
      <pc:sldChg chg="modSp add ord modTransition">
        <pc:chgData name="タウラ　マナミ" userId="1819548c-dcea-4e78-ad1c-ad715ba1e247" providerId="ADAL" clId="{600E3A8C-1075-412A-8A09-24AAB3687A70}" dt="2024-03-11T05:47:03.122" v="259"/>
        <pc:sldMkLst>
          <pc:docMk/>
          <pc:sldMk cId="2612275904" sldId="387"/>
        </pc:sldMkLst>
        <pc:spChg chg="mod">
          <ac:chgData name="タウラ　マナミ" userId="1819548c-dcea-4e78-ad1c-ad715ba1e247" providerId="ADAL" clId="{600E3A8C-1075-412A-8A09-24AAB3687A70}" dt="2024-02-20T02:21:34.232" v="8" actId="27636"/>
          <ac:spMkLst>
            <pc:docMk/>
            <pc:sldMk cId="2612275904" sldId="387"/>
            <ac:spMk id="3" creationId="{26BC9EC2-FFA4-4593-A5EC-13FB46991E2D}"/>
          </ac:spMkLst>
        </pc:spChg>
      </pc:sldChg>
      <pc:sldChg chg="modSp add modAnim">
        <pc:chgData name="タウラ　マナミ" userId="1819548c-dcea-4e78-ad1c-ad715ba1e247" providerId="ADAL" clId="{600E3A8C-1075-412A-8A09-24AAB3687A70}" dt="2024-03-08T00:14:34.741" v="166"/>
        <pc:sldMkLst>
          <pc:docMk/>
          <pc:sldMk cId="2441574552" sldId="388"/>
        </pc:sldMkLst>
        <pc:spChg chg="mod">
          <ac:chgData name="タウラ　マナミ" userId="1819548c-dcea-4e78-ad1c-ad715ba1e247" providerId="ADAL" clId="{600E3A8C-1075-412A-8A09-24AAB3687A70}" dt="2024-02-20T02:21:34.273" v="9" actId="27636"/>
          <ac:spMkLst>
            <pc:docMk/>
            <pc:sldMk cId="2441574552" sldId="388"/>
            <ac:spMk id="3" creationId="{82D15911-0EF9-4933-AFF2-6634EC965098}"/>
          </ac:spMkLst>
        </pc:spChg>
      </pc:sldChg>
      <pc:sldChg chg="modSp add del modAnim">
        <pc:chgData name="タウラ　マナミ" userId="1819548c-dcea-4e78-ad1c-ad715ba1e247" providerId="ADAL" clId="{600E3A8C-1075-412A-8A09-24AAB3687A70}" dt="2024-03-11T05:50:53.335" v="288" actId="14100"/>
        <pc:sldMkLst>
          <pc:docMk/>
          <pc:sldMk cId="392739029" sldId="391"/>
        </pc:sldMkLst>
        <pc:spChg chg="mod">
          <ac:chgData name="タウラ　マナミ" userId="1819548c-dcea-4e78-ad1c-ad715ba1e247" providerId="ADAL" clId="{600E3A8C-1075-412A-8A09-24AAB3687A70}" dt="2024-03-11T05:50:42.847" v="285" actId="14100"/>
          <ac:spMkLst>
            <pc:docMk/>
            <pc:sldMk cId="392739029" sldId="391"/>
            <ac:spMk id="6" creationId="{D0CADDA1-1132-30F4-6051-82D7EA87C1EC}"/>
          </ac:spMkLst>
        </pc:spChg>
        <pc:picChg chg="mod">
          <ac:chgData name="タウラ　マナミ" userId="1819548c-dcea-4e78-ad1c-ad715ba1e247" providerId="ADAL" clId="{600E3A8C-1075-412A-8A09-24AAB3687A70}" dt="2024-03-08T00:06:53.590" v="146" actId="1076"/>
          <ac:picMkLst>
            <pc:docMk/>
            <pc:sldMk cId="392739029" sldId="391"/>
            <ac:picMk id="5" creationId="{A7FF98C2-C06D-3BB4-22B1-2526D7974247}"/>
          </ac:picMkLst>
        </pc:picChg>
        <pc:picChg chg="mod">
          <ac:chgData name="タウラ　マナミ" userId="1819548c-dcea-4e78-ad1c-ad715ba1e247" providerId="ADAL" clId="{600E3A8C-1075-412A-8A09-24AAB3687A70}" dt="2024-03-11T05:50:53.335" v="288" actId="14100"/>
          <ac:picMkLst>
            <pc:docMk/>
            <pc:sldMk cId="392739029" sldId="391"/>
            <ac:picMk id="9" creationId="{09EDFF49-ADA9-0CB5-C3F8-A9FC419E22CA}"/>
          </ac:picMkLst>
        </pc:picChg>
      </pc:sldChg>
      <pc:sldChg chg="addSp delSp modSp modAnim">
        <pc:chgData name="タウラ　マナミ" userId="1819548c-dcea-4e78-ad1c-ad715ba1e247" providerId="ADAL" clId="{600E3A8C-1075-412A-8A09-24AAB3687A70}" dt="2024-03-11T06:12:45.038" v="307"/>
        <pc:sldMkLst>
          <pc:docMk/>
          <pc:sldMk cId="538066567" sldId="395"/>
        </pc:sldMkLst>
        <pc:picChg chg="del">
          <ac:chgData name="タウラ　マナミ" userId="1819548c-dcea-4e78-ad1c-ad715ba1e247" providerId="ADAL" clId="{600E3A8C-1075-412A-8A09-24AAB3687A70}" dt="2024-03-11T06:12:45.038" v="307"/>
          <ac:picMkLst>
            <pc:docMk/>
            <pc:sldMk cId="538066567" sldId="395"/>
            <ac:picMk id="6" creationId="{DD5CA00C-00DC-F2A8-606C-6813150CD762}"/>
          </ac:picMkLst>
        </pc:picChg>
        <pc:picChg chg="add del mod">
          <ac:chgData name="タウラ　マナミ" userId="1819548c-dcea-4e78-ad1c-ad715ba1e247" providerId="ADAL" clId="{600E3A8C-1075-412A-8A09-24AAB3687A70}" dt="2024-03-06T06:04:36.977" v="139"/>
          <ac:picMkLst>
            <pc:docMk/>
            <pc:sldMk cId="538066567" sldId="395"/>
            <ac:picMk id="8" creationId="{340A1A77-0AFB-421F-9A31-18EA10C2AC40}"/>
          </ac:picMkLst>
        </pc:picChg>
      </pc:sldChg>
      <pc:sldChg chg="modSp modTransition">
        <pc:chgData name="タウラ　マナミ" userId="1819548c-dcea-4e78-ad1c-ad715ba1e247" providerId="ADAL" clId="{600E3A8C-1075-412A-8A09-24AAB3687A70}" dt="2024-03-11T05:46:53.051" v="258" actId="1076"/>
        <pc:sldMkLst>
          <pc:docMk/>
          <pc:sldMk cId="1504581207" sldId="396"/>
        </pc:sldMkLst>
        <pc:spChg chg="mod">
          <ac:chgData name="タウラ　マナミ" userId="1819548c-dcea-4e78-ad1c-ad715ba1e247" providerId="ADAL" clId="{600E3A8C-1075-412A-8A09-24AAB3687A70}" dt="2024-03-06T05:39:01.871" v="128" actId="1076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タウラ　マナミ" userId="1819548c-dcea-4e78-ad1c-ad715ba1e247" providerId="ADAL" clId="{600E3A8C-1075-412A-8A09-24AAB3687A70}" dt="2024-03-11T05:46:53.051" v="258" actId="1076"/>
          <ac:picMkLst>
            <pc:docMk/>
            <pc:sldMk cId="1504581207" sldId="396"/>
            <ac:picMk id="4" creationId="{D20758AB-2CFE-5B06-82C6-481BD685FDA0}"/>
          </ac:picMkLst>
        </pc:picChg>
      </pc:sldChg>
      <pc:sldChg chg="modSp">
        <pc:chgData name="タウラ　マナミ" userId="1819548c-dcea-4e78-ad1c-ad715ba1e247" providerId="ADAL" clId="{600E3A8C-1075-412A-8A09-24AAB3687A70}" dt="2024-03-08T02:13:07.944" v="197" actId="1076"/>
        <pc:sldMkLst>
          <pc:docMk/>
          <pc:sldMk cId="3337691373" sldId="398"/>
        </pc:sldMkLst>
        <pc:spChg chg="mod">
          <ac:chgData name="タウラ　マナミ" userId="1819548c-dcea-4e78-ad1c-ad715ba1e247" providerId="ADAL" clId="{600E3A8C-1075-412A-8A09-24AAB3687A70}" dt="2024-03-08T02:13:07.944" v="197" actId="1076"/>
          <ac:spMkLst>
            <pc:docMk/>
            <pc:sldMk cId="3337691373" sldId="398"/>
            <ac:spMk id="3" creationId="{B1E2FFAF-B47E-8BBF-1EED-1791A30B08F5}"/>
          </ac:spMkLst>
        </pc:spChg>
        <pc:picChg chg="mod">
          <ac:chgData name="タウラ　マナミ" userId="1819548c-dcea-4e78-ad1c-ad715ba1e247" providerId="ADAL" clId="{600E3A8C-1075-412A-8A09-24AAB3687A70}" dt="2024-03-08T02:12:31.877" v="196" actId="1076"/>
          <ac:picMkLst>
            <pc:docMk/>
            <pc:sldMk cId="3337691373" sldId="398"/>
            <ac:picMk id="5" creationId="{206973AB-E63E-3500-16FF-800C02E0865E}"/>
          </ac:picMkLst>
        </pc:picChg>
      </pc:sldChg>
      <pc:sldChg chg="addSp delSp modSp modAnim">
        <pc:chgData name="タウラ　マナミ" userId="1819548c-dcea-4e78-ad1c-ad715ba1e247" providerId="ADAL" clId="{600E3A8C-1075-412A-8A09-24AAB3687A70}" dt="2024-03-11T06:07:58.644" v="306" actId="1076"/>
        <pc:sldMkLst>
          <pc:docMk/>
          <pc:sldMk cId="1801632159" sldId="399"/>
        </pc:sldMkLst>
        <pc:spChg chg="del mod">
          <ac:chgData name="タウラ　マナミ" userId="1819548c-dcea-4e78-ad1c-ad715ba1e247" providerId="ADAL" clId="{600E3A8C-1075-412A-8A09-24AAB3687A70}" dt="2024-03-08T02:38:54.933" v="245"/>
          <ac:spMkLst>
            <pc:docMk/>
            <pc:sldMk cId="1801632159" sldId="399"/>
            <ac:spMk id="2" creationId="{6D7509AC-0FC7-42F9-3F0E-904BA8A7FFBC}"/>
          </ac:spMkLst>
        </pc:spChg>
        <pc:spChg chg="mod">
          <ac:chgData name="タウラ　マナミ" userId="1819548c-dcea-4e78-ad1c-ad715ba1e247" providerId="ADAL" clId="{600E3A8C-1075-412A-8A09-24AAB3687A70}" dt="2024-03-11T06:07:58.644" v="306" actId="1076"/>
          <ac:spMkLst>
            <pc:docMk/>
            <pc:sldMk cId="1801632159" sldId="399"/>
            <ac:spMk id="3" creationId="{C4DF6DC6-2B62-75A6-5CCC-376A843B5273}"/>
          </ac:spMkLst>
        </pc:spChg>
        <pc:picChg chg="add mod">
          <ac:chgData name="タウラ　マナミ" userId="1819548c-dcea-4e78-ad1c-ad715ba1e247" providerId="ADAL" clId="{600E3A8C-1075-412A-8A09-24AAB3687A70}" dt="2024-03-08T02:18:51.180" v="219" actId="1076"/>
          <ac:picMkLst>
            <pc:docMk/>
            <pc:sldMk cId="1801632159" sldId="399"/>
            <ac:picMk id="1026" creationId="{AA34498C-C842-4BFF-B950-88A9E5A05F98}"/>
          </ac:picMkLst>
        </pc:picChg>
      </pc:sldChg>
      <pc:sldChg chg="del">
        <pc:chgData name="タウラ　マナミ" userId="1819548c-dcea-4e78-ad1c-ad715ba1e247" providerId="ADAL" clId="{600E3A8C-1075-412A-8A09-24AAB3687A70}" dt="2024-03-11T05:43:55.630" v="257" actId="2696"/>
        <pc:sldMkLst>
          <pc:docMk/>
          <pc:sldMk cId="1272653911" sldId="401"/>
        </pc:sldMkLst>
      </pc:sldChg>
      <pc:sldChg chg="delSp modSp">
        <pc:chgData name="タウラ　マナミ" userId="1819548c-dcea-4e78-ad1c-ad715ba1e247" providerId="ADAL" clId="{600E3A8C-1075-412A-8A09-24AAB3687A70}" dt="2024-03-11T05:49:46.235" v="271" actId="14100"/>
        <pc:sldMkLst>
          <pc:docMk/>
          <pc:sldMk cId="1148772995" sldId="402"/>
        </pc:sldMkLst>
        <pc:spChg chg="del">
          <ac:chgData name="タウラ　マナミ" userId="1819548c-dcea-4e78-ad1c-ad715ba1e247" providerId="ADAL" clId="{600E3A8C-1075-412A-8A09-24AAB3687A70}" dt="2024-03-11T05:49:30.151" v="268"/>
          <ac:spMkLst>
            <pc:docMk/>
            <pc:sldMk cId="1148772995" sldId="402"/>
            <ac:spMk id="4" creationId="{AF1E858B-116E-D8A6-11A4-B0188F9AAF24}"/>
          </ac:spMkLst>
        </pc:spChg>
        <pc:picChg chg="mod">
          <ac:chgData name="タウラ　マナミ" userId="1819548c-dcea-4e78-ad1c-ad715ba1e247" providerId="ADAL" clId="{600E3A8C-1075-412A-8A09-24AAB3687A70}" dt="2024-03-11T05:49:46.235" v="271" actId="14100"/>
          <ac:picMkLst>
            <pc:docMk/>
            <pc:sldMk cId="1148772995" sldId="402"/>
            <ac:picMk id="5" creationId="{FF767AB5-3124-4883-BC2B-0F3CE2C644DF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49F33DFD-F037-4CE8-92BE-FFCD54FF99A2}"/>
    <pc:docChg chg="modSld">
      <pc:chgData name="ビセンテサントス　ランスエディリアン" userId="S::8246790@school.city.osaka.jp::42351c0c-8401-4fd4-883a-9744d32f0caa" providerId="AD" clId="Web-{49F33DFD-F037-4CE8-92BE-FFCD54FF99A2}" dt="2024-02-20T02:41:28.127" v="106" actId="1076"/>
      <pc:docMkLst>
        <pc:docMk/>
      </pc:docMkLst>
      <pc:sldChg chg="addSp">
        <pc:chgData name="ビセンテサントス　ランスエディリアン" userId="S::8246790@school.city.osaka.jp::42351c0c-8401-4fd4-883a-9744d32f0caa" providerId="AD" clId="Web-{49F33DFD-F037-4CE8-92BE-FFCD54FF99A2}" dt="2024-02-20T02:18:52.762" v="12"/>
        <pc:sldMkLst>
          <pc:docMk/>
          <pc:sldMk cId="466777674" sldId="386"/>
        </pc:sldMkLst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37.653" v="0"/>
          <ac:inkMkLst>
            <pc:docMk/>
            <pc:sldMk cId="466777674" sldId="386"/>
            <ac:inkMk id="2" creationId="{78CC4FED-D24C-BED0-7460-BFCF006C99D1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39.418" v="1"/>
          <ac:inkMkLst>
            <pc:docMk/>
            <pc:sldMk cId="466777674" sldId="386"/>
            <ac:inkMk id="3" creationId="{3DB15029-0E6C-3FA7-8A7E-C5A2676D7157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0.716" v="2"/>
          <ac:inkMkLst>
            <pc:docMk/>
            <pc:sldMk cId="466777674" sldId="386"/>
            <ac:inkMk id="4" creationId="{545304F8-217A-5A21-E1E1-DBF64D8DE8B6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1.762" v="3"/>
          <ac:inkMkLst>
            <pc:docMk/>
            <pc:sldMk cId="466777674" sldId="386"/>
            <ac:inkMk id="5" creationId="{78BCCC76-BD5B-E5EE-DED7-D94D6E3206AB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2.684" v="4"/>
          <ac:inkMkLst>
            <pc:docMk/>
            <pc:sldMk cId="466777674" sldId="386"/>
            <ac:inkMk id="6" creationId="{AF9238C7-5884-29DC-1EFF-5ECE2D00F5E2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3.840" v="5"/>
          <ac:inkMkLst>
            <pc:docMk/>
            <pc:sldMk cId="466777674" sldId="386"/>
            <ac:inkMk id="7" creationId="{48764C45-A5CF-C432-138A-BF9C121404E2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5.028" v="6"/>
          <ac:inkMkLst>
            <pc:docMk/>
            <pc:sldMk cId="466777674" sldId="386"/>
            <ac:inkMk id="8" creationId="{F03011BC-2A03-8C16-6863-9B3BF51BF55A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5.903" v="7"/>
          <ac:inkMkLst>
            <pc:docMk/>
            <pc:sldMk cId="466777674" sldId="386"/>
            <ac:inkMk id="9" creationId="{F7FBB91C-DFD3-97F8-CC33-8A19D347CA0F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7.153" v="8"/>
          <ac:inkMkLst>
            <pc:docMk/>
            <pc:sldMk cId="466777674" sldId="386"/>
            <ac:inkMk id="10" creationId="{FE9777A3-01FA-48BA-049E-BAD92482641B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8.153" v="9"/>
          <ac:inkMkLst>
            <pc:docMk/>
            <pc:sldMk cId="466777674" sldId="386"/>
            <ac:inkMk id="11" creationId="{E5FCE94B-DEFB-94CC-42A2-6786EA95D8E7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49.044" v="10"/>
          <ac:inkMkLst>
            <pc:docMk/>
            <pc:sldMk cId="466777674" sldId="386"/>
            <ac:inkMk id="12" creationId="{46C24BA7-A385-60AE-AB96-010327A30BC1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50.778" v="11"/>
          <ac:inkMkLst>
            <pc:docMk/>
            <pc:sldMk cId="466777674" sldId="386"/>
            <ac:inkMk id="13" creationId="{7CBCC461-8931-E748-E2CC-7B50391A5299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18:52.762" v="12"/>
          <ac:inkMkLst>
            <pc:docMk/>
            <pc:sldMk cId="466777674" sldId="386"/>
            <ac:inkMk id="14" creationId="{3242F95C-7B51-7E56-E386-A62FDD45B63F}"/>
          </ac:inkMkLst>
        </pc:inkChg>
      </pc:sldChg>
      <pc:sldChg chg="addSp delSp modSp">
        <pc:chgData name="ビセンテサントス　ランスエディリアン" userId="S::8246790@school.city.osaka.jp::42351c0c-8401-4fd4-883a-9744d32f0caa" providerId="AD" clId="Web-{49F33DFD-F037-4CE8-92BE-FFCD54FF99A2}" dt="2024-02-20T02:41:28.127" v="106" actId="1076"/>
        <pc:sldMkLst>
          <pc:docMk/>
          <pc:sldMk cId="2612275904" sldId="387"/>
        </pc:sldMkLst>
        <pc:spChg chg="add mod">
          <ac:chgData name="ビセンテサントス　ランスエディリアン" userId="S::8246790@school.city.osaka.jp::42351c0c-8401-4fd4-883a-9744d32f0caa" providerId="AD" clId="Web-{49F33DFD-F037-4CE8-92BE-FFCD54FF99A2}" dt="2024-02-20T02:28:30.537" v="30" actId="1076"/>
          <ac:spMkLst>
            <pc:docMk/>
            <pc:sldMk cId="2612275904" sldId="387"/>
            <ac:spMk id="6" creationId="{728627D1-550D-889B-ABD1-BC51BF75142A}"/>
          </ac:spMkLst>
        </pc:spChg>
        <pc:spChg chg="add mod">
          <ac:chgData name="ビセンテサントス　ランスエディリアン" userId="S::8246790@school.city.osaka.jp::42351c0c-8401-4fd4-883a-9744d32f0caa" providerId="AD" clId="Web-{49F33DFD-F037-4CE8-92BE-FFCD54FF99A2}" dt="2024-02-20T02:33:23.354" v="66" actId="1076"/>
          <ac:spMkLst>
            <pc:docMk/>
            <pc:sldMk cId="2612275904" sldId="387"/>
            <ac:spMk id="10" creationId="{3DE47429-A1F2-C59B-CD64-09A1ACD04185}"/>
          </ac:spMkLst>
        </pc:spChg>
        <pc:spChg chg="add">
          <ac:chgData name="ビセンテサントス　ランスエディリアン" userId="S::8246790@school.city.osaka.jp::42351c0c-8401-4fd4-883a-9744d32f0caa" providerId="AD" clId="Web-{49F33DFD-F037-4CE8-92BE-FFCD54FF99A2}" dt="2024-02-20T02:26:22.816" v="17"/>
          <ac:spMkLst>
            <pc:docMk/>
            <pc:sldMk cId="2612275904" sldId="387"/>
            <ac:spMk id="10" creationId="{7D83C78C-8C23-5505-8415-61159D0BAB8F}"/>
          </ac:spMkLst>
        </pc:spChg>
        <pc:spChg chg="add mod">
          <ac:chgData name="ビセンテサントス　ランスエディリアン" userId="S::8246790@school.city.osaka.jp::42351c0c-8401-4fd4-883a-9744d32f0caa" providerId="AD" clId="Web-{49F33DFD-F037-4CE8-92BE-FFCD54FF99A2}" dt="2024-02-20T02:41:28.127" v="106" actId="1076"/>
          <ac:spMkLst>
            <pc:docMk/>
            <pc:sldMk cId="2612275904" sldId="387"/>
            <ac:spMk id="11" creationId="{667D657A-354D-04F1-E098-035C1B2D1AE0}"/>
          </ac:spMkLst>
        </pc:spChg>
        <pc:spChg chg="del mod">
          <ac:chgData name="ビセンテサントス　ランスエディリアン" userId="S::8246790@school.city.osaka.jp::42351c0c-8401-4fd4-883a-9744d32f0caa" providerId="AD" clId="Web-{49F33DFD-F037-4CE8-92BE-FFCD54FF99A2}" dt="2024-02-20T02:38:43.906" v="86"/>
          <ac:spMkLst>
            <pc:docMk/>
            <pc:sldMk cId="2612275904" sldId="387"/>
            <ac:spMk id="15" creationId="{BFA43755-0308-6A9C-9DB7-2E5D6C3063C8}"/>
          </ac:spMkLst>
        </pc:spChg>
        <pc:picChg chg="mod">
          <ac:chgData name="ビセンテサントス　ランスエディリアン" userId="S::8246790@school.city.osaka.jp::42351c0c-8401-4fd4-883a-9744d32f0caa" providerId="AD" clId="Web-{49F33DFD-F037-4CE8-92BE-FFCD54FF99A2}" dt="2024-02-20T02:41:16.409" v="105" actId="1076"/>
          <ac:picMkLst>
            <pc:docMk/>
            <pc:sldMk cId="2612275904" sldId="387"/>
            <ac:picMk id="5" creationId="{146FBBE7-711F-4EBD-ACC2-9CC230434498}"/>
          </ac:picMkLst>
        </pc:pic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24:52.721" v="13"/>
          <ac:inkMkLst>
            <pc:docMk/>
            <pc:sldMk cId="2612275904" sldId="387"/>
            <ac:inkMk id="4" creationId="{B08D5E01-84DD-7E1C-234B-7B327EE0BB36}"/>
          </ac:inkMkLst>
        </pc:inkChg>
        <pc:inkChg chg="add del">
          <ac:chgData name="ビセンテサントス　ランスエディリアン" userId="S::8246790@school.city.osaka.jp::42351c0c-8401-4fd4-883a-9744d32f0caa" providerId="AD" clId="Web-{49F33DFD-F037-4CE8-92BE-FFCD54FF99A2}" dt="2024-02-20T02:26:56.520" v="23"/>
          <ac:inkMkLst>
            <pc:docMk/>
            <pc:sldMk cId="2612275904" sldId="387"/>
            <ac:inkMk id="6" creationId="{23DB0DB9-D806-13C7-9C90-FF4E9BAC8605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25:21.878" v="14"/>
          <ac:inkMkLst>
            <pc:docMk/>
            <pc:sldMk cId="2612275904" sldId="387"/>
            <ac:inkMk id="7" creationId="{9DC04A87-479A-3713-CF47-7EA58D24A4F7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25:50.113" v="15"/>
          <ac:inkMkLst>
            <pc:docMk/>
            <pc:sldMk cId="2612275904" sldId="387"/>
            <ac:inkMk id="8" creationId="{F249D4B0-E547-0DF2-5F77-540494A8DDB3}"/>
          </ac:inkMkLst>
        </pc:inkChg>
        <pc:inkChg chg="add">
          <ac:chgData name="ビセンテサントス　ランスエディリアン" userId="S::8246790@school.city.osaka.jp::42351c0c-8401-4fd4-883a-9744d32f0caa" providerId="AD" clId="Web-{49F33DFD-F037-4CE8-92BE-FFCD54FF99A2}" dt="2024-02-20T02:25:52.050" v="16"/>
          <ac:inkMkLst>
            <pc:docMk/>
            <pc:sldMk cId="2612275904" sldId="387"/>
            <ac:inkMk id="9" creationId="{6608A62B-E0D7-58F4-00F4-CC69996401C1}"/>
          </ac:inkMkLst>
        </pc:inkChg>
        <pc:inkChg chg="add del">
          <ac:chgData name="ビセンテサントス　ランスエディリアン" userId="S::8246790@school.city.osaka.jp::42351c0c-8401-4fd4-883a-9744d32f0caa" providerId="AD" clId="Web-{49F33DFD-F037-4CE8-92BE-FFCD54FF99A2}" dt="2024-02-20T02:27:16.942" v="25"/>
          <ac:inkMkLst>
            <pc:docMk/>
            <pc:sldMk cId="2612275904" sldId="387"/>
            <ac:inkMk id="10" creationId="{12AAB188-7FD5-EADC-9ABB-C275806A067F}"/>
          </ac:inkMkLst>
        </pc:inkChg>
        <pc:inkChg chg="add del">
          <ac:chgData name="ビセンテサントス　ランスエディリアン" userId="S::8246790@school.city.osaka.jp::42351c0c-8401-4fd4-883a-9744d32f0caa" providerId="AD" clId="Web-{49F33DFD-F037-4CE8-92BE-FFCD54FF99A2}" dt="2024-02-20T02:26:29.785" v="19"/>
          <ac:inkMkLst>
            <pc:docMk/>
            <pc:sldMk cId="2612275904" sldId="387"/>
            <ac:inkMk id="11" creationId="{13B7E9C7-434A-E1C3-63CD-7ACEB33F2531}"/>
          </ac:inkMkLst>
        </pc:inkChg>
        <pc:inkChg chg="add del">
          <ac:chgData name="ビセンテサントス　ランスエディリアン" userId="S::8246790@school.city.osaka.jp::42351c0c-8401-4fd4-883a-9744d32f0caa" providerId="AD" clId="Web-{49F33DFD-F037-4CE8-92BE-FFCD54FF99A2}" dt="2024-02-20T02:26:38.160" v="21"/>
          <ac:inkMkLst>
            <pc:docMk/>
            <pc:sldMk cId="2612275904" sldId="387"/>
            <ac:inkMk id="12" creationId="{A536AC9D-EF5E-A23E-9C1B-64865722962D}"/>
          </ac:inkMkLst>
        </pc:inkChg>
      </pc:sldChg>
      <pc:sldChg chg="addSp delSp modSp">
        <pc:chgData name="ビセンテサントス　ランスエディリアン" userId="S::8246790@school.city.osaka.jp::42351c0c-8401-4fd4-883a-9744d32f0caa" providerId="AD" clId="Web-{49F33DFD-F037-4CE8-92BE-FFCD54FF99A2}" dt="2024-02-20T02:38:51.532" v="87"/>
        <pc:sldMkLst>
          <pc:docMk/>
          <pc:sldMk cId="2441574552" sldId="388"/>
        </pc:sldMkLst>
        <pc:spChg chg="del">
          <ac:chgData name="ビセンテサントス　ランスエディリアン" userId="S::8246790@school.city.osaka.jp::42351c0c-8401-4fd4-883a-9744d32f0caa" providerId="AD" clId="Web-{49F33DFD-F037-4CE8-92BE-FFCD54FF99A2}" dt="2024-02-20T02:38:51.532" v="87"/>
          <ac:spMkLst>
            <pc:docMk/>
            <pc:sldMk cId="2441574552" sldId="388"/>
            <ac:spMk id="3" creationId="{82D15911-0EF9-4933-AFF2-6634EC965098}"/>
          </ac:spMkLst>
        </pc:spChg>
        <pc:spChg chg="add mod">
          <ac:chgData name="ビセンテサントス　ランスエディリアン" userId="S::8246790@school.city.osaka.jp::42351c0c-8401-4fd4-883a-9744d32f0caa" providerId="AD" clId="Web-{49F33DFD-F037-4CE8-92BE-FFCD54FF99A2}" dt="2024-02-20T02:38:51.532" v="87"/>
          <ac:spMkLst>
            <pc:docMk/>
            <pc:sldMk cId="2441574552" sldId="388"/>
            <ac:spMk id="5" creationId="{B9F446BF-DEDF-60C8-9FF7-232DD62D1580}"/>
          </ac:spMkLst>
        </pc:spChg>
      </pc:sldChg>
      <pc:sldChg chg="addSp delSp modSp">
        <pc:chgData name="ビセンテサントス　ランスエディリアン" userId="S::8246790@school.city.osaka.jp::42351c0c-8401-4fd4-883a-9744d32f0caa" providerId="AD" clId="Web-{49F33DFD-F037-4CE8-92BE-FFCD54FF99A2}" dt="2024-02-20T02:38:57.156" v="88"/>
        <pc:sldMkLst>
          <pc:docMk/>
          <pc:sldMk cId="789377514" sldId="389"/>
        </pc:sldMkLst>
        <pc:spChg chg="del">
          <ac:chgData name="ビセンテサントス　ランスエディリアン" userId="S::8246790@school.city.osaka.jp::42351c0c-8401-4fd4-883a-9744d32f0caa" providerId="AD" clId="Web-{49F33DFD-F037-4CE8-92BE-FFCD54FF99A2}" dt="2024-02-20T02:38:57.156" v="88"/>
          <ac:spMkLst>
            <pc:docMk/>
            <pc:sldMk cId="789377514" sldId="389"/>
            <ac:spMk id="3" creationId="{FBC704F2-ABE6-4EC1-B0E3-9787D3D39A09}"/>
          </ac:spMkLst>
        </pc:spChg>
        <pc:spChg chg="add mod">
          <ac:chgData name="ビセンテサントス　ランスエディリアン" userId="S::8246790@school.city.osaka.jp::42351c0c-8401-4fd4-883a-9744d32f0caa" providerId="AD" clId="Web-{49F33DFD-F037-4CE8-92BE-FFCD54FF99A2}" dt="2024-02-20T02:38:57.156" v="88"/>
          <ac:spMkLst>
            <pc:docMk/>
            <pc:sldMk cId="789377514" sldId="389"/>
            <ac:spMk id="6" creationId="{086A0357-A1C2-5D08-37D1-9EBDEBD2469C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F741E4D7-2A30-4B01-94D1-ED2B01B0D82C}"/>
    <pc:docChg chg="addSld delSld modSld">
      <pc:chgData name="ビセンテサントス　ランスエディリアン" userId="S::8246790@school.city.osaka.jp::42351c0c-8401-4fd4-883a-9744d32f0caa" providerId="AD" clId="Web-{F741E4D7-2A30-4B01-94D1-ED2B01B0D82C}" dt="2024-03-07T06:20:23.518" v="210" actId="1076"/>
      <pc:docMkLst>
        <pc:docMk/>
      </pc:docMkLst>
      <pc:sldChg chg="addSp delSp modSp add del delAnim">
        <pc:chgData name="ビセンテサントス　ランスエディリアン" userId="S::8246790@school.city.osaka.jp::42351c0c-8401-4fd4-883a-9744d32f0caa" providerId="AD" clId="Web-{F741E4D7-2A30-4B01-94D1-ED2B01B0D82C}" dt="2024-03-07T06:16:38.016" v="197" actId="1076"/>
        <pc:sldMkLst>
          <pc:docMk/>
          <pc:sldMk cId="2612275904" sldId="387"/>
        </pc:sldMkLst>
        <pc:spChg chg="del">
          <ac:chgData name="ビセンテサントス　ランスエディリアン" userId="S::8246790@school.city.osaka.jp::42351c0c-8401-4fd4-883a-9744d32f0caa" providerId="AD" clId="Web-{F741E4D7-2A30-4B01-94D1-ED2B01B0D82C}" dt="2024-03-07T06:07:32.208" v="4"/>
          <ac:spMkLst>
            <pc:docMk/>
            <pc:sldMk cId="2612275904" sldId="387"/>
            <ac:spMk id="2" creationId="{1B1C06D2-0D8F-4800-8BDC-6E72047B0E05}"/>
          </ac:spMkLst>
        </pc:spChg>
        <pc:spChg chg="add mod">
          <ac:chgData name="ビセンテサントス　ランスエディリアン" userId="S::8246790@school.city.osaka.jp::42351c0c-8401-4fd4-883a-9744d32f0caa" providerId="AD" clId="Web-{F741E4D7-2A30-4B01-94D1-ED2B01B0D82C}" dt="2024-03-07T06:16:38.016" v="197" actId="1076"/>
          <ac:spMkLst>
            <pc:docMk/>
            <pc:sldMk cId="2612275904" sldId="387"/>
            <ac:spMk id="10" creationId="{C341A50F-3F28-6678-02C5-2517CCE27295}"/>
          </ac:spMkLst>
        </pc:spChg>
      </pc:sldChg>
      <pc:sldChg chg="addSp delSp modSp delAnim">
        <pc:chgData name="ビセンテサントス　ランスエディリアン" userId="S::8246790@school.city.osaka.jp::42351c0c-8401-4fd4-883a-9744d32f0caa" providerId="AD" clId="Web-{F741E4D7-2A30-4B01-94D1-ED2B01B0D82C}" dt="2024-03-07T06:20:23.518" v="210" actId="1076"/>
        <pc:sldMkLst>
          <pc:docMk/>
          <pc:sldMk cId="392739029" sldId="391"/>
        </pc:sldMkLst>
        <pc:picChg chg="add del mod">
          <ac:chgData name="ビセンテサントス　ランスエディリアン" userId="S::8246790@school.city.osaka.jp::42351c0c-8401-4fd4-883a-9744d32f0caa" providerId="AD" clId="Web-{F741E4D7-2A30-4B01-94D1-ED2B01B0D82C}" dt="2024-03-07T06:14:15.833" v="176"/>
          <ac:picMkLst>
            <pc:docMk/>
            <pc:sldMk cId="392739029" sldId="391"/>
            <ac:picMk id="2" creationId="{05482683-FA5D-2B52-E1B1-A8FAE9554332}"/>
          </ac:picMkLst>
        </pc:picChg>
        <pc:picChg chg="add del mod modCrop">
          <ac:chgData name="ビセンテサントス　ランスエディリアン" userId="S::8246790@school.city.osaka.jp::42351c0c-8401-4fd4-883a-9744d32f0caa" providerId="AD" clId="Web-{F741E4D7-2A30-4B01-94D1-ED2B01B0D82C}" dt="2024-03-07T06:17:49.319" v="198"/>
          <ac:picMkLst>
            <pc:docMk/>
            <pc:sldMk cId="392739029" sldId="391"/>
            <ac:picMk id="3" creationId="{86A32840-FD31-9881-A72E-796B734DC3EC}"/>
          </ac:picMkLst>
        </pc:picChg>
        <pc:picChg chg="add del mod">
          <ac:chgData name="ビセンテサントス　ランスエディリアン" userId="S::8246790@school.city.osaka.jp::42351c0c-8401-4fd4-883a-9744d32f0caa" providerId="AD" clId="Web-{F741E4D7-2A30-4B01-94D1-ED2B01B0D82C}" dt="2024-03-07T06:18:01.663" v="200"/>
          <ac:picMkLst>
            <pc:docMk/>
            <pc:sldMk cId="392739029" sldId="391"/>
            <ac:picMk id="4" creationId="{B6EE4FFF-E05F-A287-2846-899CB2DA7708}"/>
          </ac:picMkLst>
        </pc:picChg>
        <pc:picChg chg="add del mod">
          <ac:chgData name="ビセンテサントス　ランスエディリアン" userId="S::8246790@school.city.osaka.jp::42351c0c-8401-4fd4-883a-9744d32f0caa" providerId="AD" clId="Web-{F741E4D7-2A30-4B01-94D1-ED2B01B0D82C}" dt="2024-03-07T06:18:08.101" v="202"/>
          <ac:picMkLst>
            <pc:docMk/>
            <pc:sldMk cId="392739029" sldId="391"/>
            <ac:picMk id="7" creationId="{C71A478E-C996-BECD-C4F2-A14FC9F8EA7C}"/>
          </ac:picMkLst>
        </pc:picChg>
        <pc:picChg chg="add mod modCrop">
          <ac:chgData name="ビセンテサントス　ランスエディリアン" userId="S::8246790@school.city.osaka.jp::42351c0c-8401-4fd4-883a-9744d32f0caa" providerId="AD" clId="Web-{F741E4D7-2A30-4B01-94D1-ED2B01B0D82C}" dt="2024-03-07T06:20:23.518" v="210" actId="1076"/>
          <ac:picMkLst>
            <pc:docMk/>
            <pc:sldMk cId="392739029" sldId="391"/>
            <ac:picMk id="8" creationId="{4DACB4FD-1734-B74F-238B-6146967DD893}"/>
          </ac:picMkLst>
        </pc:picChg>
        <pc:picChg chg="del">
          <ac:chgData name="ビセンテサントス　ランスエディリアン" userId="S::8246790@school.city.osaka.jp::42351c0c-8401-4fd4-883a-9744d32f0caa" providerId="AD" clId="Web-{F741E4D7-2A30-4B01-94D1-ED2B01B0D82C}" dt="2024-03-07T06:14:07.317" v="174"/>
          <ac:picMkLst>
            <pc:docMk/>
            <pc:sldMk cId="392739029" sldId="391"/>
            <ac:picMk id="9" creationId="{BC125BCF-2C24-75D7-E058-B777747ACCBF}"/>
          </ac:picMkLst>
        </pc:picChg>
      </pc:sldChg>
      <pc:sldChg chg="addAnim modAnim">
        <pc:chgData name="ビセンテサントス　ランスエディリアン" userId="S::8246790@school.city.osaka.jp::42351c0c-8401-4fd4-883a-9744d32f0caa" providerId="AD" clId="Web-{F741E4D7-2A30-4B01-94D1-ED2B01B0D82C}" dt="2024-03-07T06:05:27.792" v="3"/>
        <pc:sldMkLst>
          <pc:docMk/>
          <pc:sldMk cId="3337691373" sldId="398"/>
        </pc:sldMkLst>
      </pc:sldChg>
      <pc:sldChg chg="new">
        <pc:chgData name="ビセンテサントス　ランスエディリアン" userId="S::8246790@school.city.osaka.jp::42351c0c-8401-4fd4-883a-9744d32f0caa" providerId="AD" clId="Web-{F741E4D7-2A30-4B01-94D1-ED2B01B0D82C}" dt="2024-03-07T06:18:22.118" v="203"/>
        <pc:sldMkLst>
          <pc:docMk/>
          <pc:sldMk cId="2277807168" sldId="400"/>
        </pc:sldMkLst>
      </pc:sldChg>
    </pc:docChg>
  </pc:docChgLst>
  <pc:docChgLst>
    <pc:chgData name="イヌイ　トウマ" userId="S::7021626@school.city.osaka.jp::2089dd8f-b535-45ef-a57e-9b3d1e0bb5b1" providerId="AD" clId="Web-{163068C8-ED3B-4A7E-BD10-76AD98D72073}"/>
    <pc:docChg chg="addSld delSld modSld sldOrd">
      <pc:chgData name="イヌイ　トウマ" userId="S::7021626@school.city.osaka.jp::2089dd8f-b535-45ef-a57e-9b3d1e0bb5b1" providerId="AD" clId="Web-{163068C8-ED3B-4A7E-BD10-76AD98D72073}" dt="2024-03-06T04:31:51.361" v="4" actId="1076"/>
      <pc:docMkLst>
        <pc:docMk/>
      </pc:docMkLst>
      <pc:sldChg chg="ord">
        <pc:chgData name="イヌイ　トウマ" userId="S::7021626@school.city.osaka.jp::2089dd8f-b535-45ef-a57e-9b3d1e0bb5b1" providerId="AD" clId="Web-{163068C8-ED3B-4A7E-BD10-76AD98D72073}" dt="2024-03-06T04:31:27.501" v="3"/>
        <pc:sldMkLst>
          <pc:docMk/>
          <pc:sldMk cId="392739029" sldId="391"/>
        </pc:sldMkLst>
      </pc:sldChg>
      <pc:sldChg chg="modSp">
        <pc:chgData name="イヌイ　トウマ" userId="S::7021626@school.city.osaka.jp::2089dd8f-b535-45ef-a57e-9b3d1e0bb5b1" providerId="AD" clId="Web-{163068C8-ED3B-4A7E-BD10-76AD98D72073}" dt="2024-03-06T04:31:51.361" v="4" actId="1076"/>
        <pc:sldMkLst>
          <pc:docMk/>
          <pc:sldMk cId="538066567" sldId="395"/>
        </pc:sldMkLst>
        <pc:picChg chg="mod">
          <ac:chgData name="イヌイ　トウマ" userId="S::7021626@school.city.osaka.jp::2089dd8f-b535-45ef-a57e-9b3d1e0bb5b1" providerId="AD" clId="Web-{163068C8-ED3B-4A7E-BD10-76AD98D72073}" dt="2024-03-06T04:31:51.361" v="4" actId="1076"/>
          <ac:picMkLst>
            <pc:docMk/>
            <pc:sldMk cId="538066567" sldId="395"/>
            <ac:picMk id="2" creationId="{E2B3EC67-ADE8-0612-3E31-74FFE26F44CB}"/>
          </ac:picMkLst>
        </pc:picChg>
      </pc:sldChg>
      <pc:sldChg chg="new del">
        <pc:chgData name="イヌイ　トウマ" userId="S::7021626@school.city.osaka.jp::2089dd8f-b535-45ef-a57e-9b3d1e0bb5b1" providerId="AD" clId="Web-{163068C8-ED3B-4A7E-BD10-76AD98D72073}" dt="2024-03-06T04:31:20.142" v="1"/>
        <pc:sldMkLst>
          <pc:docMk/>
          <pc:sldMk cId="2527759940" sldId="398"/>
        </pc:sldMkLst>
      </pc:sldChg>
    </pc:docChg>
  </pc:docChgLst>
  <pc:docChgLst>
    <pc:chgData name="タウラ　マナミ" userId="S::9240063@school.city.osaka.jp::1819548c-dcea-4e78-ad1c-ad715ba1e247" providerId="AD" clId="Web-{43D83F07-02F6-4C5F-8525-F88635FEEEEE}"/>
    <pc:docChg chg="modSld">
      <pc:chgData name="タウラ　マナミ" userId="S::9240063@school.city.osaka.jp::1819548c-dcea-4e78-ad1c-ad715ba1e247" providerId="AD" clId="Web-{43D83F07-02F6-4C5F-8525-F88635FEEEEE}" dt="2024-03-08T00:03:30.746" v="8"/>
      <pc:docMkLst>
        <pc:docMk/>
      </pc:docMkLst>
      <pc:sldChg chg="modSp delAnim">
        <pc:chgData name="タウラ　マナミ" userId="S::9240063@school.city.osaka.jp::1819548c-dcea-4e78-ad1c-ad715ba1e247" providerId="AD" clId="Web-{43D83F07-02F6-4C5F-8525-F88635FEEEEE}" dt="2024-03-08T00:00:58.524" v="6"/>
        <pc:sldMkLst>
          <pc:docMk/>
          <pc:sldMk cId="3337691373" sldId="398"/>
        </pc:sldMkLst>
        <pc:spChg chg="mod">
          <ac:chgData name="タウラ　マナミ" userId="S::9240063@school.city.osaka.jp::1819548c-dcea-4e78-ad1c-ad715ba1e247" providerId="AD" clId="Web-{43D83F07-02F6-4C5F-8525-F88635FEEEEE}" dt="2024-03-07T23:56:50.190" v="0" actId="1076"/>
          <ac:spMkLst>
            <pc:docMk/>
            <pc:sldMk cId="3337691373" sldId="398"/>
            <ac:spMk id="2" creationId="{CAA67099-15D0-9E0B-C45D-2FE57B12FC7E}"/>
          </ac:spMkLst>
        </pc:spChg>
        <pc:picChg chg="mod">
          <ac:chgData name="タウラ　マナミ" userId="S::9240063@school.city.osaka.jp::1819548c-dcea-4e78-ad1c-ad715ba1e247" providerId="AD" clId="Web-{43D83F07-02F6-4C5F-8525-F88635FEEEEE}" dt="2024-03-07T23:57:33.676" v="2" actId="1076"/>
          <ac:picMkLst>
            <pc:docMk/>
            <pc:sldMk cId="3337691373" sldId="398"/>
            <ac:picMk id="5" creationId="{206973AB-E63E-3500-16FF-800C02E0865E}"/>
          </ac:picMkLst>
        </pc:picChg>
      </pc:sldChg>
      <pc:sldChg chg="addSp delSp modSp modTransition">
        <pc:chgData name="タウラ　マナミ" userId="S::9240063@school.city.osaka.jp::1819548c-dcea-4e78-ad1c-ad715ba1e247" providerId="AD" clId="Web-{43D83F07-02F6-4C5F-8525-F88635FEEEEE}" dt="2024-03-08T00:03:30.746" v="8"/>
        <pc:sldMkLst>
          <pc:docMk/>
          <pc:sldMk cId="1801632159" sldId="399"/>
        </pc:sldMkLst>
        <pc:picChg chg="add del mod">
          <ac:chgData name="タウラ　マナミ" userId="S::9240063@school.city.osaka.jp::1819548c-dcea-4e78-ad1c-ad715ba1e247" providerId="AD" clId="Web-{43D83F07-02F6-4C5F-8525-F88635FEEEEE}" dt="2024-03-08T00:03:30.746" v="8"/>
          <ac:picMkLst>
            <pc:docMk/>
            <pc:sldMk cId="1801632159" sldId="399"/>
            <ac:picMk id="4" creationId="{8298EBE5-EB36-F1D6-3351-3B0B5B7AE0F2}"/>
          </ac:picMkLst>
        </pc:picChg>
      </pc:sldChg>
    </pc:docChg>
  </pc:docChgLst>
  <pc:docChgLst>
    <pc:chgData name="タウラ　マナミ" userId="S::9240063@school.city.osaka.jp::1819548c-dcea-4e78-ad1c-ad715ba1e247" providerId="AD" clId="Web-{F179B06E-6B5E-47A9-AE80-41E395FABFB3}"/>
    <pc:docChg chg="delSld modSld">
      <pc:chgData name="タウラ　マナミ" userId="S::9240063@school.city.osaka.jp::1819548c-dcea-4e78-ad1c-ad715ba1e247" providerId="AD" clId="Web-{F179B06E-6B5E-47A9-AE80-41E395FABFB3}" dt="2024-03-07T07:28:40.782" v="221" actId="1076"/>
      <pc:docMkLst>
        <pc:docMk/>
      </pc:docMkLst>
      <pc:sldChg chg="modSp modTransition">
        <pc:chgData name="タウラ　マナミ" userId="S::9240063@school.city.osaka.jp::1819548c-dcea-4e78-ad1c-ad715ba1e247" providerId="AD" clId="Web-{F179B06E-6B5E-47A9-AE80-41E395FABFB3}" dt="2024-03-07T06:30:47.012" v="216"/>
        <pc:sldMkLst>
          <pc:docMk/>
          <pc:sldMk cId="2612275904" sldId="387"/>
        </pc:sldMkLst>
        <pc:spChg chg="mod">
          <ac:chgData name="タウラ　マナミ" userId="S::9240063@school.city.osaka.jp::1819548c-dcea-4e78-ad1c-ad715ba1e247" providerId="AD" clId="Web-{F179B06E-6B5E-47A9-AE80-41E395FABFB3}" dt="2024-03-07T05:37:24.575" v="15" actId="1076"/>
          <ac:spMkLst>
            <pc:docMk/>
            <pc:sldMk cId="2612275904" sldId="387"/>
            <ac:spMk id="2" creationId="{1B1C06D2-0D8F-4800-8BDC-6E72047B0E05}"/>
          </ac:spMkLst>
        </pc:spChg>
        <pc:spChg chg="mod">
          <ac:chgData name="タウラ　マナミ" userId="S::9240063@school.city.osaka.jp::1819548c-dcea-4e78-ad1c-ad715ba1e247" providerId="AD" clId="Web-{F179B06E-6B5E-47A9-AE80-41E395FABFB3}" dt="2024-03-07T06:24:03.705" v="204" actId="1076"/>
          <ac:spMkLst>
            <pc:docMk/>
            <pc:sldMk cId="2612275904" sldId="387"/>
            <ac:spMk id="3" creationId="{26BC9EC2-FFA4-4593-A5EC-13FB46991E2D}"/>
          </ac:spMkLst>
        </pc:spChg>
        <pc:spChg chg="mod">
          <ac:chgData name="タウラ　マナミ" userId="S::9240063@school.city.osaka.jp::1819548c-dcea-4e78-ad1c-ad715ba1e247" providerId="AD" clId="Web-{F179B06E-6B5E-47A9-AE80-41E395FABFB3}" dt="2024-03-07T06:25:39.739" v="207" actId="20577"/>
          <ac:spMkLst>
            <pc:docMk/>
            <pc:sldMk cId="2612275904" sldId="387"/>
            <ac:spMk id="10" creationId="{C341A50F-3F28-6678-02C5-2517CCE27295}"/>
          </ac:spMkLst>
        </pc:spChg>
        <pc:picChg chg="mod">
          <ac:chgData name="タウラ　マナミ" userId="S::9240063@school.city.osaka.jp::1819548c-dcea-4e78-ad1c-ad715ba1e247" providerId="AD" clId="Web-{F179B06E-6B5E-47A9-AE80-41E395FABFB3}" dt="2024-03-07T05:37:33.887" v="18" actId="1076"/>
          <ac:picMkLst>
            <pc:docMk/>
            <pc:sldMk cId="2612275904" sldId="387"/>
            <ac:picMk id="5" creationId="{12D9CCB4-2F1F-A91A-E6CC-8B5B56AE77E3}"/>
          </ac:picMkLst>
        </pc:picChg>
      </pc:sldChg>
      <pc:sldChg chg="modTransition">
        <pc:chgData name="タウラ　マナミ" userId="S::9240063@school.city.osaka.jp::1819548c-dcea-4e78-ad1c-ad715ba1e247" providerId="AD" clId="Web-{F179B06E-6B5E-47A9-AE80-41E395FABFB3}" dt="2024-03-07T06:33:29.219" v="218"/>
        <pc:sldMkLst>
          <pc:docMk/>
          <pc:sldMk cId="2441574552" sldId="388"/>
        </pc:sldMkLst>
      </pc:sldChg>
      <pc:sldChg chg="delSp modSp modTransition">
        <pc:chgData name="タウラ　マナミ" userId="S::9240063@school.city.osaka.jp::1819548c-dcea-4e78-ad1c-ad715ba1e247" providerId="AD" clId="Web-{F179B06E-6B5E-47A9-AE80-41E395FABFB3}" dt="2024-03-07T07:28:40.782" v="221" actId="1076"/>
        <pc:sldMkLst>
          <pc:docMk/>
          <pc:sldMk cId="392739029" sldId="391"/>
        </pc:sldMkLst>
        <pc:spChg chg="mod">
          <ac:chgData name="タウラ　マナミ" userId="S::9240063@school.city.osaka.jp::1819548c-dcea-4e78-ad1c-ad715ba1e247" providerId="AD" clId="Web-{F179B06E-6B5E-47A9-AE80-41E395FABFB3}" dt="2024-03-07T06:27:36.867" v="208" actId="1076"/>
          <ac:spMkLst>
            <pc:docMk/>
            <pc:sldMk cId="392739029" sldId="391"/>
            <ac:spMk id="6" creationId="{D0CADDA1-1132-30F4-6051-82D7EA87C1EC}"/>
          </ac:spMkLst>
        </pc:spChg>
        <pc:picChg chg="del">
          <ac:chgData name="タウラ　マナミ" userId="S::9240063@school.city.osaka.jp::1819548c-dcea-4e78-ad1c-ad715ba1e247" providerId="AD" clId="Web-{F179B06E-6B5E-47A9-AE80-41E395FABFB3}" dt="2024-03-07T06:25:32.051" v="206"/>
          <ac:picMkLst>
            <pc:docMk/>
            <pc:sldMk cId="392739029" sldId="391"/>
            <ac:picMk id="8" creationId="{4DACB4FD-1734-B74F-238B-6146967DD893}"/>
          </ac:picMkLst>
        </pc:picChg>
        <pc:picChg chg="mod">
          <ac:chgData name="タウラ　マナミ" userId="S::9240063@school.city.osaka.jp::1819548c-dcea-4e78-ad1c-ad715ba1e247" providerId="AD" clId="Web-{F179B06E-6B5E-47A9-AE80-41E395FABFB3}" dt="2024-03-07T07:28:40.782" v="221" actId="1076"/>
          <ac:picMkLst>
            <pc:docMk/>
            <pc:sldMk cId="392739029" sldId="391"/>
            <ac:picMk id="9" creationId="{09EDFF49-ADA9-0CB5-C3F8-A9FC419E22CA}"/>
          </ac:picMkLst>
        </pc:picChg>
        <pc:picChg chg="mod">
          <ac:chgData name="タウラ　マナミ" userId="S::9240063@school.city.osaka.jp::1819548c-dcea-4e78-ad1c-ad715ba1e247" providerId="AD" clId="Web-{F179B06E-6B5E-47A9-AE80-41E395FABFB3}" dt="2024-03-07T05:41:18.408" v="24" actId="14100"/>
          <ac:picMkLst>
            <pc:docMk/>
            <pc:sldMk cId="392739029" sldId="391"/>
            <ac:picMk id="9" creationId="{BC125BCF-2C24-75D7-E058-B777747ACCBF}"/>
          </ac:picMkLst>
        </pc:picChg>
      </pc:sldChg>
      <pc:sldChg chg="addSp delSp modSp">
        <pc:chgData name="タウラ　マナミ" userId="S::9240063@school.city.osaka.jp::1819548c-dcea-4e78-ad1c-ad715ba1e247" providerId="AD" clId="Web-{F179B06E-6B5E-47A9-AE80-41E395FABFB3}" dt="2024-03-07T06:34:00.235" v="219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F179B06E-6B5E-47A9-AE80-41E395FABFB3}" dt="2024-03-07T06:11:17.671" v="142" actId="1076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タウラ　マナミ" userId="S::9240063@school.city.osaka.jp::1819548c-dcea-4e78-ad1c-ad715ba1e247" providerId="AD" clId="Web-{F179B06E-6B5E-47A9-AE80-41E395FABFB3}" dt="2024-03-07T06:18:15.337" v="174" actId="14100"/>
          <ac:picMkLst>
            <pc:docMk/>
            <pc:sldMk cId="1504581207" sldId="396"/>
            <ac:picMk id="4" creationId="{D20758AB-2CFE-5B06-82C6-481BD685FDA0}"/>
          </ac:picMkLst>
        </pc:picChg>
        <pc:picChg chg="add del mod">
          <ac:chgData name="タウラ　マナミ" userId="S::9240063@school.city.osaka.jp::1819548c-dcea-4e78-ad1c-ad715ba1e247" providerId="AD" clId="Web-{F179B06E-6B5E-47A9-AE80-41E395FABFB3}" dt="2024-03-07T06:34:00.235" v="219"/>
          <ac:picMkLst>
            <pc:docMk/>
            <pc:sldMk cId="1504581207" sldId="396"/>
            <ac:picMk id="5" creationId="{0B5C378A-6B94-0FD3-CA95-C83BD9C2F55A}"/>
          </ac:picMkLst>
        </pc:picChg>
        <pc:picChg chg="mod">
          <ac:chgData name="タウラ　マナミ" userId="S::9240063@school.city.osaka.jp::1819548c-dcea-4e78-ad1c-ad715ba1e247" providerId="AD" clId="Web-{F179B06E-6B5E-47A9-AE80-41E395FABFB3}" dt="2024-03-07T06:15:49.709" v="170" actId="1076"/>
          <ac:picMkLst>
            <pc:docMk/>
            <pc:sldMk cId="1504581207" sldId="396"/>
            <ac:picMk id="7" creationId="{0F95BBCD-78D9-58BF-B839-FA11494F3F6C}"/>
          </ac:picMkLst>
        </pc:picChg>
      </pc:sldChg>
      <pc:sldChg chg="addSp delSp modSp mod setBg">
        <pc:chgData name="タウラ　マナミ" userId="S::9240063@school.city.osaka.jp::1819548c-dcea-4e78-ad1c-ad715ba1e247" providerId="AD" clId="Web-{F179B06E-6B5E-47A9-AE80-41E395FABFB3}" dt="2024-03-07T05:53:44.348" v="87" actId="1076"/>
        <pc:sldMkLst>
          <pc:docMk/>
          <pc:sldMk cId="3337691373" sldId="398"/>
        </pc:sldMkLst>
        <pc:spChg chg="mod">
          <ac:chgData name="タウラ　マナミ" userId="S::9240063@school.city.osaka.jp::1819548c-dcea-4e78-ad1c-ad715ba1e247" providerId="AD" clId="Web-{F179B06E-6B5E-47A9-AE80-41E395FABFB3}" dt="2024-03-07T05:49:42.780" v="53"/>
          <ac:spMkLst>
            <pc:docMk/>
            <pc:sldMk cId="3337691373" sldId="398"/>
            <ac:spMk id="2" creationId="{CAA67099-15D0-9E0B-C45D-2FE57B12FC7E}"/>
          </ac:spMkLst>
        </pc:spChg>
        <pc:spChg chg="mod">
          <ac:chgData name="タウラ　マナミ" userId="S::9240063@school.city.osaka.jp::1819548c-dcea-4e78-ad1c-ad715ba1e247" providerId="AD" clId="Web-{F179B06E-6B5E-47A9-AE80-41E395FABFB3}" dt="2024-03-07T05:53:27.129" v="85" actId="14100"/>
          <ac:spMkLst>
            <pc:docMk/>
            <pc:sldMk cId="3337691373" sldId="398"/>
            <ac:spMk id="3" creationId="{B1E2FFAF-B47E-8BBF-1EED-1791A30B08F5}"/>
          </ac:spMkLst>
        </pc:spChg>
        <pc:spChg chg="add">
          <ac:chgData name="タウラ　マナミ" userId="S::9240063@school.city.osaka.jp::1819548c-dcea-4e78-ad1c-ad715ba1e247" providerId="AD" clId="Web-{F179B06E-6B5E-47A9-AE80-41E395FABFB3}" dt="2024-03-07T05:49:42.780" v="53"/>
          <ac:spMkLst>
            <pc:docMk/>
            <pc:sldMk cId="3337691373" sldId="398"/>
            <ac:spMk id="11" creationId="{AB43E7DC-5101-4E7C-ADB5-596311F53DEA}"/>
          </ac:spMkLst>
        </pc:spChg>
        <pc:spChg chg="add">
          <ac:chgData name="タウラ　マナミ" userId="S::9240063@school.city.osaka.jp::1819548c-dcea-4e78-ad1c-ad715ba1e247" providerId="AD" clId="Web-{F179B06E-6B5E-47A9-AE80-41E395FABFB3}" dt="2024-03-07T05:49:42.780" v="53"/>
          <ac:spMkLst>
            <pc:docMk/>
            <pc:sldMk cId="3337691373" sldId="398"/>
            <ac:spMk id="13" creationId="{1B8BCA7A-6464-4C53-A572-89B2B3C2D8D4}"/>
          </ac:spMkLst>
        </pc:spChg>
        <pc:picChg chg="add del mod">
          <ac:chgData name="タウラ　マナミ" userId="S::9240063@school.city.osaka.jp::1819548c-dcea-4e78-ad1c-ad715ba1e247" providerId="AD" clId="Web-{F179B06E-6B5E-47A9-AE80-41E395FABFB3}" dt="2024-03-07T05:47:40.105" v="40"/>
          <ac:picMkLst>
            <pc:docMk/>
            <pc:sldMk cId="3337691373" sldId="398"/>
            <ac:picMk id="4" creationId="{8D27D52F-9652-FDF5-9E08-F2796992C536}"/>
          </ac:picMkLst>
        </pc:picChg>
        <pc:picChg chg="add mod">
          <ac:chgData name="タウラ　マナミ" userId="S::9240063@school.city.osaka.jp::1819548c-dcea-4e78-ad1c-ad715ba1e247" providerId="AD" clId="Web-{F179B06E-6B5E-47A9-AE80-41E395FABFB3}" dt="2024-03-07T05:53:42.880" v="86" actId="1076"/>
          <ac:picMkLst>
            <pc:docMk/>
            <pc:sldMk cId="3337691373" sldId="398"/>
            <ac:picMk id="5" creationId="{206973AB-E63E-3500-16FF-800C02E0865E}"/>
          </ac:picMkLst>
        </pc:picChg>
        <pc:picChg chg="add mod">
          <ac:chgData name="タウラ　マナミ" userId="S::9240063@school.city.osaka.jp::1819548c-dcea-4e78-ad1c-ad715ba1e247" providerId="AD" clId="Web-{F179B06E-6B5E-47A9-AE80-41E395FABFB3}" dt="2024-03-07T05:53:44.348" v="87" actId="1076"/>
          <ac:picMkLst>
            <pc:docMk/>
            <pc:sldMk cId="3337691373" sldId="398"/>
            <ac:picMk id="6" creationId="{450EE90A-2B7D-3F89-2D0D-DE8EF4531C47}"/>
          </ac:picMkLst>
        </pc:picChg>
        <pc:picChg chg="mod">
          <ac:chgData name="タウラ　マナミ" userId="S::9240063@school.city.osaka.jp::1819548c-dcea-4e78-ad1c-ad715ba1e247" providerId="AD" clId="Web-{F179B06E-6B5E-47A9-AE80-41E395FABFB3}" dt="2024-03-07T05:51:39.845" v="76" actId="1076"/>
          <ac:picMkLst>
            <pc:docMk/>
            <pc:sldMk cId="3337691373" sldId="398"/>
            <ac:picMk id="8" creationId="{E4EDC469-542D-D228-A7E2-D3608AE84F70}"/>
          </ac:picMkLst>
        </pc:picChg>
      </pc:sldChg>
      <pc:sldChg chg="addSp delSp modSp">
        <pc:chgData name="タウラ　マナミ" userId="S::9240063@school.city.osaka.jp::1819548c-dcea-4e78-ad1c-ad715ba1e247" providerId="AD" clId="Web-{F179B06E-6B5E-47A9-AE80-41E395FABFB3}" dt="2024-03-07T06:10:03.575" v="136" actId="1076"/>
        <pc:sldMkLst>
          <pc:docMk/>
          <pc:sldMk cId="1801632159" sldId="399"/>
        </pc:sldMkLst>
        <pc:spChg chg="mod">
          <ac:chgData name="タウラ　マナミ" userId="S::9240063@school.city.osaka.jp::1819548c-dcea-4e78-ad1c-ad715ba1e247" providerId="AD" clId="Web-{F179B06E-6B5E-47A9-AE80-41E395FABFB3}" dt="2024-03-07T06:09:52.888" v="134" actId="1076"/>
          <ac:spMkLst>
            <pc:docMk/>
            <pc:sldMk cId="1801632159" sldId="399"/>
            <ac:spMk id="2" creationId="{6D7509AC-0FC7-42F9-3F0E-904BA8A7FFBC}"/>
          </ac:spMkLst>
        </pc:spChg>
        <pc:spChg chg="mod">
          <ac:chgData name="タウラ　マナミ" userId="S::9240063@school.city.osaka.jp::1819548c-dcea-4e78-ad1c-ad715ba1e247" providerId="AD" clId="Web-{F179B06E-6B5E-47A9-AE80-41E395FABFB3}" dt="2024-03-07T06:10:03.575" v="136" actId="1076"/>
          <ac:spMkLst>
            <pc:docMk/>
            <pc:sldMk cId="1801632159" sldId="399"/>
            <ac:spMk id="3" creationId="{C4DF6DC6-2B62-75A6-5CCC-376A843B5273}"/>
          </ac:spMkLst>
        </pc:spChg>
        <pc:picChg chg="add del mod">
          <ac:chgData name="タウラ　マナミ" userId="S::9240063@school.city.osaka.jp::1819548c-dcea-4e78-ad1c-ad715ba1e247" providerId="AD" clId="Web-{F179B06E-6B5E-47A9-AE80-41E395FABFB3}" dt="2024-03-07T06:09:57.450" v="135"/>
          <ac:picMkLst>
            <pc:docMk/>
            <pc:sldMk cId="1801632159" sldId="399"/>
            <ac:picMk id="4" creationId="{04F1485B-2A71-9E9A-27B6-696FEDD26072}"/>
          </ac:picMkLst>
        </pc:picChg>
      </pc:sldChg>
      <pc:sldChg chg="del">
        <pc:chgData name="タウラ　マナミ" userId="S::9240063@school.city.osaka.jp::1819548c-dcea-4e78-ad1c-ad715ba1e247" providerId="AD" clId="Web-{F179B06E-6B5E-47A9-AE80-41E395FABFB3}" dt="2024-03-07T06:20:25.669" v="179"/>
        <pc:sldMkLst>
          <pc:docMk/>
          <pc:sldMk cId="2277807168" sldId="400"/>
        </pc:sldMkLst>
      </pc:sldChg>
    </pc:docChg>
  </pc:docChgLst>
  <pc:docChgLst>
    <pc:chgData name="キタナカ　カリン" userId="S::4880134@school.city.osaka.jp::8f8fed16-01bd-4fc5-9908-f8f22c4c3006" providerId="AD" clId="Web-{8E8BEBA4-7DC4-4CC0-AA5B-7C0322144CD4}"/>
    <pc:docChg chg="modSld sldOrd addMainMaster delMainMaster">
      <pc:chgData name="キタナカ　カリン" userId="S::4880134@school.city.osaka.jp::8f8fed16-01bd-4fc5-9908-f8f22c4c3006" providerId="AD" clId="Web-{8E8BEBA4-7DC4-4CC0-AA5B-7C0322144CD4}" dt="2024-02-21T06:21:25.820" v="264" actId="1076"/>
      <pc:docMkLst>
        <pc:docMk/>
      </pc:docMkLst>
      <pc:sldChg chg="addSp delSp modSp mod ord modClrScheme chgLayout">
        <pc:chgData name="キタナカ　カリン" userId="S::4880134@school.city.osaka.jp::8f8fed16-01bd-4fc5-9908-f8f22c4c3006" providerId="AD" clId="Web-{8E8BEBA4-7DC4-4CC0-AA5B-7C0322144CD4}" dt="2024-02-21T06:21:25.820" v="264" actId="1076"/>
        <pc:sldMkLst>
          <pc:docMk/>
          <pc:sldMk cId="2612275904" sldId="387"/>
        </pc:sldMkLst>
        <pc:spChg chg="mod ord">
          <ac:chgData name="キタナカ　カリン" userId="S::4880134@school.city.osaka.jp::8f8fed16-01bd-4fc5-9908-f8f22c4c3006" providerId="AD" clId="Web-{8E8BEBA4-7DC4-4CC0-AA5B-7C0322144CD4}" dt="2024-02-21T06:20:43.366" v="252" actId="20577"/>
          <ac:spMkLst>
            <pc:docMk/>
            <pc:sldMk cId="2612275904" sldId="387"/>
            <ac:spMk id="2" creationId="{1B1C06D2-0D8F-4800-8BDC-6E72047B0E05}"/>
          </ac:spMkLst>
        </pc:spChg>
        <pc:spChg chg="mod ord">
          <ac:chgData name="キタナカ　カリン" userId="S::4880134@school.city.osaka.jp::8f8fed16-01bd-4fc5-9908-f8f22c4c3006" providerId="AD" clId="Web-{8E8BEBA4-7DC4-4CC0-AA5B-7C0322144CD4}" dt="2024-02-21T06:21:13.070" v="261" actId="1076"/>
          <ac:spMkLst>
            <pc:docMk/>
            <pc:sldMk cId="2612275904" sldId="387"/>
            <ac:spMk id="3" creationId="{26BC9EC2-FFA4-4593-A5EC-13FB46991E2D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40:51.408" v="1"/>
          <ac:spMkLst>
            <pc:docMk/>
            <pc:sldMk cId="2612275904" sldId="387"/>
            <ac:spMk id="6" creationId="{8EBC28E3-1790-C2A7-B1F3-DCDF8984AC28}"/>
          </ac:spMkLst>
        </pc:spChg>
        <pc:spChg chg="del">
          <ac:chgData name="キタナカ　カリン" userId="S::4880134@school.city.osaka.jp::8f8fed16-01bd-4fc5-9908-f8f22c4c3006" providerId="AD" clId="Web-{8E8BEBA4-7DC4-4CC0-AA5B-7C0322144CD4}" dt="2024-02-21T05:41:17.659" v="3"/>
          <ac:spMkLst>
            <pc:docMk/>
            <pc:sldMk cId="2612275904" sldId="387"/>
            <ac:spMk id="11" creationId="{667D657A-354D-04F1-E098-035C1B2D1AE0}"/>
          </ac:spMkLst>
        </pc:spChg>
        <pc:picChg chg="mod">
          <ac:chgData name="キタナカ　カリン" userId="S::4880134@school.city.osaka.jp::8f8fed16-01bd-4fc5-9908-f8f22c4c3006" providerId="AD" clId="Web-{8E8BEBA4-7DC4-4CC0-AA5B-7C0322144CD4}" dt="2024-02-21T06:21:25.820" v="264" actId="1076"/>
          <ac:picMkLst>
            <pc:docMk/>
            <pc:sldMk cId="2612275904" sldId="387"/>
            <ac:picMk id="5" creationId="{12D9CCB4-2F1F-A91A-E6CC-8B5B56AE77E3}"/>
          </ac:picMkLst>
        </pc:picChg>
        <pc:picChg chg="mod">
          <ac:chgData name="キタナカ　カリン" userId="S::4880134@school.city.osaka.jp::8f8fed16-01bd-4fc5-9908-f8f22c4c3006" providerId="AD" clId="Web-{8E8BEBA4-7DC4-4CC0-AA5B-7C0322144CD4}" dt="2024-02-21T05:40:51.487" v="2" actId="1076"/>
          <ac:picMkLst>
            <pc:docMk/>
            <pc:sldMk cId="2612275904" sldId="387"/>
            <ac:picMk id="5" creationId="{146FBBE7-711F-4EBD-ACC2-9CC230434498}"/>
          </ac:picMkLst>
        </pc:picChg>
        <pc:picChg chg="add del mod">
          <ac:chgData name="キタナカ　カリン" userId="S::4880134@school.city.osaka.jp::8f8fed16-01bd-4fc5-9908-f8f22c4c3006" providerId="AD" clId="Web-{8E8BEBA4-7DC4-4CC0-AA5B-7C0322144CD4}" dt="2024-02-21T06:00:37.402" v="121"/>
          <ac:picMkLst>
            <pc:docMk/>
            <pc:sldMk cId="2612275904" sldId="387"/>
            <ac:picMk id="5" creationId="{F6D967BC-C10E-0AC1-14C7-51D5EAF164B2}"/>
          </ac:picMkLst>
        </pc:picChg>
        <pc:inkChg chg="mod">
          <ac:chgData name="キタナカ　カリン" userId="S::4880134@school.city.osaka.jp::8f8fed16-01bd-4fc5-9908-f8f22c4c3006" providerId="AD" clId="Web-{8E8BEBA4-7DC4-4CC0-AA5B-7C0322144CD4}" dt="2024-02-21T06:07:48.370" v="158" actId="1076"/>
          <ac:inkMkLst>
            <pc:docMk/>
            <pc:sldMk cId="2612275904" sldId="387"/>
            <ac:inkMk id="4" creationId="{B08D5E01-84DD-7E1C-234B-7B327EE0BB36}"/>
          </ac:inkMkLst>
        </pc:inkChg>
        <pc:inkChg chg="mod">
          <ac:chgData name="キタナカ　カリン" userId="S::4880134@school.city.osaka.jp::8f8fed16-01bd-4fc5-9908-f8f22c4c3006" providerId="AD" clId="Web-{8E8BEBA4-7DC4-4CC0-AA5B-7C0322144CD4}" dt="2024-02-21T05:51:06.164" v="84" actId="1076"/>
          <ac:inkMkLst>
            <pc:docMk/>
            <pc:sldMk cId="2612275904" sldId="387"/>
            <ac:inkMk id="7" creationId="{9DC04A87-479A-3713-CF47-7EA58D24A4F7}"/>
          </ac:inkMkLst>
        </pc:inkChg>
        <pc:inkChg chg="mod">
          <ac:chgData name="キタナカ　カリン" userId="S::4880134@school.city.osaka.jp::8f8fed16-01bd-4fc5-9908-f8f22c4c3006" providerId="AD" clId="Web-{8E8BEBA4-7DC4-4CC0-AA5B-7C0322144CD4}" dt="2024-02-21T05:43:06.507" v="12" actId="1076"/>
          <ac:inkMkLst>
            <pc:docMk/>
            <pc:sldMk cId="2612275904" sldId="387"/>
            <ac:inkMk id="8" creationId="{F249D4B0-E547-0DF2-5F77-540494A8DDB3}"/>
          </ac:inkMkLst>
        </pc:inkChg>
        <pc:inkChg chg="mod">
          <ac:chgData name="キタナカ　カリン" userId="S::4880134@school.city.osaka.jp::8f8fed16-01bd-4fc5-9908-f8f22c4c3006" providerId="AD" clId="Web-{8E8BEBA4-7DC4-4CC0-AA5B-7C0322144CD4}" dt="2024-02-21T06:07:42.979" v="157" actId="1076"/>
          <ac:inkMkLst>
            <pc:docMk/>
            <pc:sldMk cId="2612275904" sldId="387"/>
            <ac:inkMk id="9" creationId="{6608A62B-E0D7-58F4-00F4-CC69996401C1}"/>
          </ac:inkMkLst>
        </pc:inkChg>
      </pc:sldChg>
      <pc:sldChg chg="addSp delSp modSp mod modClrScheme chgLayout">
        <pc:chgData name="キタナカ　カリン" userId="S::4880134@school.city.osaka.jp::8f8fed16-01bd-4fc5-9908-f8f22c4c3006" providerId="AD" clId="Web-{8E8BEBA4-7DC4-4CC0-AA5B-7C0322144CD4}" dt="2024-02-21T06:11:32.894" v="186" actId="20577"/>
        <pc:sldMkLst>
          <pc:docMk/>
          <pc:sldMk cId="2441574552" sldId="388"/>
        </pc:sldMkLst>
        <pc:spChg chg="del mod ord">
          <ac:chgData name="キタナカ　カリン" userId="S::4880134@school.city.osaka.jp::8f8fed16-01bd-4fc5-9908-f8f22c4c3006" providerId="AD" clId="Web-{8E8BEBA4-7DC4-4CC0-AA5B-7C0322144CD4}" dt="2024-02-21T05:52:29.042" v="90"/>
          <ac:spMkLst>
            <pc:docMk/>
            <pc:sldMk cId="2441574552" sldId="388"/>
            <ac:spMk id="2" creationId="{DEF5E5D8-71B0-4B24-B3D7-DB726AC956CE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51:58.791" v="87"/>
          <ac:spMkLst>
            <pc:docMk/>
            <pc:sldMk cId="2441574552" sldId="388"/>
            <ac:spMk id="4" creationId="{ED303FBE-E7B0-88AB-5553-AED5963B7D50}"/>
          </ac:spMkLst>
        </pc:spChg>
        <pc:spChg chg="mod ord">
          <ac:chgData name="キタナカ　カリン" userId="S::4880134@school.city.osaka.jp::8f8fed16-01bd-4fc5-9908-f8f22c4c3006" providerId="AD" clId="Web-{8E8BEBA4-7DC4-4CC0-AA5B-7C0322144CD4}" dt="2024-02-21T06:11:32.894" v="186" actId="20577"/>
          <ac:spMkLst>
            <pc:docMk/>
            <pc:sldMk cId="2441574552" sldId="388"/>
            <ac:spMk id="5" creationId="{B9F446BF-DEDF-60C8-9FF7-232DD62D1580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52:07.822" v="89"/>
          <ac:spMkLst>
            <pc:docMk/>
            <pc:sldMk cId="2441574552" sldId="388"/>
            <ac:spMk id="6" creationId="{B8407477-3E33-0445-86FB-06D43F946BB0}"/>
          </ac:spMkLst>
        </pc:spChg>
        <pc:spChg chg="add mod">
          <ac:chgData name="キタナカ　カリン" userId="S::4880134@school.city.osaka.jp::8f8fed16-01bd-4fc5-9908-f8f22c4c3006" providerId="AD" clId="Web-{8E8BEBA4-7DC4-4CC0-AA5B-7C0322144CD4}" dt="2024-02-21T06:06:36.977" v="152" actId="20577"/>
          <ac:spMkLst>
            <pc:docMk/>
            <pc:sldMk cId="2441574552" sldId="388"/>
            <ac:spMk id="8" creationId="{2A1E56FB-3159-FF01-7819-1968FAC4CF51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52:29.229" v="93"/>
          <ac:spMkLst>
            <pc:docMk/>
            <pc:sldMk cId="2441574552" sldId="388"/>
            <ac:spMk id="9" creationId="{44DDFE58-3C53-EF92-CE4C-391CB9C23A7E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52:39.558" v="96"/>
          <ac:spMkLst>
            <pc:docMk/>
            <pc:sldMk cId="2441574552" sldId="388"/>
            <ac:spMk id="10" creationId="{5CBE295C-2829-EED4-82A9-81583181132B}"/>
          </ac:spMkLst>
        </pc:spChg>
        <pc:spChg chg="add del">
          <ac:chgData name="キタナカ　カリン" userId="S::4880134@school.city.osaka.jp::8f8fed16-01bd-4fc5-9908-f8f22c4c3006" providerId="AD" clId="Web-{8E8BEBA4-7DC4-4CC0-AA5B-7C0322144CD4}" dt="2024-02-21T05:52:39.683" v="99"/>
          <ac:spMkLst>
            <pc:docMk/>
            <pc:sldMk cId="2441574552" sldId="388"/>
            <ac:spMk id="11" creationId="{2841F2B0-4051-E96D-F2FF-12F8E638CC7E}"/>
          </ac:spMkLst>
        </pc:spChg>
        <pc:spChg chg="del">
          <ac:chgData name="キタナカ　カリン" userId="S::4880134@school.city.osaka.jp::8f8fed16-01bd-4fc5-9908-f8f22c4c3006" providerId="AD" clId="Web-{8E8BEBA4-7DC4-4CC0-AA5B-7C0322144CD4}" dt="2024-02-21T05:52:29.042" v="91"/>
          <ac:spMkLst>
            <pc:docMk/>
            <pc:sldMk cId="2441574552" sldId="388"/>
            <ac:spMk id="1042" creationId="{8D0D6D3E-D7F9-4591-9CA9-DDF4DB1F73DA}"/>
          </ac:spMkLst>
        </pc:spChg>
        <pc:picChg chg="add mod">
          <ac:chgData name="キタナカ　カリン" userId="S::4880134@school.city.osaka.jp::8f8fed16-01bd-4fc5-9908-f8f22c4c3006" providerId="AD" clId="Web-{8E8BEBA4-7DC4-4CC0-AA5B-7C0322144CD4}" dt="2024-02-21T06:09:32.077" v="173" actId="14100"/>
          <ac:picMkLst>
            <pc:docMk/>
            <pc:sldMk cId="2441574552" sldId="388"/>
            <ac:picMk id="12" creationId="{659632A7-0CCB-812E-57D1-F9C7665E7FEB}"/>
          </ac:picMkLst>
        </pc:picChg>
        <pc:picChg chg="del mod">
          <ac:chgData name="キタナカ　カリン" userId="S::4880134@school.city.osaka.jp::8f8fed16-01bd-4fc5-9908-f8f22c4c3006" providerId="AD" clId="Web-{8E8BEBA4-7DC4-4CC0-AA5B-7C0322144CD4}" dt="2024-02-21T05:54:47.203" v="112"/>
          <ac:picMkLst>
            <pc:docMk/>
            <pc:sldMk cId="2441574552" sldId="388"/>
            <ac:picMk id="1026" creationId="{14D90F88-40B3-47B0-B315-2055ABD73C23}"/>
          </ac:picMkLst>
        </pc:picChg>
      </pc:sldChg>
      <pc:sldChg chg="addSp delSp modSp mod modClrScheme chgLayout">
        <pc:chgData name="キタナカ　カリン" userId="S::4880134@school.city.osaka.jp::8f8fed16-01bd-4fc5-9908-f8f22c4c3006" providerId="AD" clId="Web-{8E8BEBA4-7DC4-4CC0-AA5B-7C0322144CD4}" dt="2024-02-21T06:19:38.707" v="250" actId="1076"/>
        <pc:sldMkLst>
          <pc:docMk/>
          <pc:sldMk cId="789377514" sldId="389"/>
        </pc:sldMkLst>
        <pc:spChg chg="mod ord">
          <ac:chgData name="キタナカ　カリン" userId="S::4880134@school.city.osaka.jp::8f8fed16-01bd-4fc5-9908-f8f22c4c3006" providerId="AD" clId="Web-{8E8BEBA4-7DC4-4CC0-AA5B-7C0322144CD4}" dt="2024-02-21T05:45:33.574" v="16"/>
          <ac:spMkLst>
            <pc:docMk/>
            <pc:sldMk cId="789377514" sldId="389"/>
            <ac:spMk id="2" creationId="{D3F7E96D-85B3-42DF-BEC6-9376DDEFA384}"/>
          </ac:spMkLst>
        </pc:spChg>
        <pc:spChg chg="mod">
          <ac:chgData name="キタナカ　カリン" userId="S::4880134@school.city.osaka.jp::8f8fed16-01bd-4fc5-9908-f8f22c4c3006" providerId="AD" clId="Web-{8E8BEBA4-7DC4-4CC0-AA5B-7C0322144CD4}" dt="2024-02-21T06:14:40.119" v="205" actId="1076"/>
          <ac:spMkLst>
            <pc:docMk/>
            <pc:sldMk cId="789377514" sldId="389"/>
            <ac:spMk id="5" creationId="{748100BF-1A9F-5C6B-35AE-AEA81BEFD4EF}"/>
          </ac:spMkLst>
        </pc:spChg>
        <pc:spChg chg="add mod">
          <ac:chgData name="キタナカ　カリン" userId="S::4880134@school.city.osaka.jp::8f8fed16-01bd-4fc5-9908-f8f22c4c3006" providerId="AD" clId="Web-{8E8BEBA4-7DC4-4CC0-AA5B-7C0322144CD4}" dt="2024-02-21T05:55:09.344" v="114"/>
          <ac:spMkLst>
            <pc:docMk/>
            <pc:sldMk cId="789377514" sldId="389"/>
            <ac:spMk id="19" creationId="{CAFC35D5-41BD-0E2F-DE7B-609B391B4914}"/>
          </ac:spMkLst>
        </pc:spChg>
        <pc:spChg chg="mod">
          <ac:chgData name="キタナカ　カリン" userId="S::4880134@school.city.osaka.jp::8f8fed16-01bd-4fc5-9908-f8f22c4c3006" providerId="AD" clId="Web-{8E8BEBA4-7DC4-4CC0-AA5B-7C0322144CD4}" dt="2024-02-21T06:19:38.707" v="250" actId="1076"/>
          <ac:spMkLst>
            <pc:docMk/>
            <pc:sldMk cId="789377514" sldId="389"/>
            <ac:spMk id="55" creationId="{FF4866CA-4AED-3982-1DDE-A3EE5F7E70F5}"/>
          </ac:spMkLst>
        </pc:spChg>
        <pc:picChg chg="add mod">
          <ac:chgData name="キタナカ　カリン" userId="S::4880134@school.city.osaka.jp::8f8fed16-01bd-4fc5-9908-f8f22c4c3006" providerId="AD" clId="Web-{8E8BEBA4-7DC4-4CC0-AA5B-7C0322144CD4}" dt="2024-02-21T06:17:41.547" v="209" actId="1076"/>
          <ac:picMkLst>
            <pc:docMk/>
            <pc:sldMk cId="789377514" sldId="389"/>
            <ac:picMk id="3" creationId="{97AB3345-18BC-01EB-4825-8C00F4D71C18}"/>
          </ac:picMkLst>
        </pc:picChg>
        <pc:picChg chg="del mod ord">
          <ac:chgData name="キタナカ　カリン" userId="S::4880134@school.city.osaka.jp::8f8fed16-01bd-4fc5-9908-f8f22c4c3006" providerId="AD" clId="Web-{8E8BEBA4-7DC4-4CC0-AA5B-7C0322144CD4}" dt="2024-02-21T05:55:09.344" v="114"/>
          <ac:picMkLst>
            <pc:docMk/>
            <pc:sldMk cId="789377514" sldId="389"/>
            <ac:picMk id="4" creationId="{3037B7DD-6F21-1EA8-8D94-4EDEF30C4E71}"/>
          </ac:picMkLst>
        </pc:picChg>
      </pc:sldChg>
      <pc:sldChg chg="modSp mod modClrScheme chgLayout">
        <pc:chgData name="キタナカ　カリン" userId="S::4880134@school.city.osaka.jp::8f8fed16-01bd-4fc5-9908-f8f22c4c3006" providerId="AD" clId="Web-{8E8BEBA4-7DC4-4CC0-AA5B-7C0322144CD4}" dt="2024-02-21T06:13:43.867" v="203" actId="1076"/>
        <pc:sldMkLst>
          <pc:docMk/>
          <pc:sldMk cId="2270210943" sldId="390"/>
        </pc:sldMkLst>
        <pc:spChg chg="mod ord">
          <ac:chgData name="キタナカ　カリン" userId="S::4880134@school.city.osaka.jp::8f8fed16-01bd-4fc5-9908-f8f22c4c3006" providerId="AD" clId="Web-{8E8BEBA4-7DC4-4CC0-AA5B-7C0322144CD4}" dt="2024-02-21T05:45:33.574" v="16"/>
          <ac:spMkLst>
            <pc:docMk/>
            <pc:sldMk cId="2270210943" sldId="390"/>
            <ac:spMk id="2" creationId="{B4450D44-A42F-C849-246F-95008122C564}"/>
          </ac:spMkLst>
        </pc:spChg>
        <pc:spChg chg="mod ord">
          <ac:chgData name="キタナカ　カリン" userId="S::4880134@school.city.osaka.jp::8f8fed16-01bd-4fc5-9908-f8f22c4c3006" providerId="AD" clId="Web-{8E8BEBA4-7DC4-4CC0-AA5B-7C0322144CD4}" dt="2024-02-21T05:45:33.574" v="16"/>
          <ac:spMkLst>
            <pc:docMk/>
            <pc:sldMk cId="2270210943" sldId="390"/>
            <ac:spMk id="3" creationId="{AD28CDBE-8A9A-E79B-1B87-2382EDB9FC5F}"/>
          </ac:spMkLst>
        </pc:spChg>
        <pc:spChg chg="mod">
          <ac:chgData name="キタナカ　カリン" userId="S::4880134@school.city.osaka.jp::8f8fed16-01bd-4fc5-9908-f8f22c4c3006" providerId="AD" clId="Web-{8E8BEBA4-7DC4-4CC0-AA5B-7C0322144CD4}" dt="2024-02-21T06:13:28.710" v="202" actId="14100"/>
          <ac:spMkLst>
            <pc:docMk/>
            <pc:sldMk cId="2270210943" sldId="390"/>
            <ac:spMk id="4" creationId="{D1459F01-3A57-82A2-D75E-09D3E5888357}"/>
          </ac:spMkLst>
        </pc:spChg>
        <pc:spChg chg="mod">
          <ac:chgData name="キタナカ　カリン" userId="S::4880134@school.city.osaka.jp::8f8fed16-01bd-4fc5-9908-f8f22c4c3006" providerId="AD" clId="Web-{8E8BEBA4-7DC4-4CC0-AA5B-7C0322144CD4}" dt="2024-02-21T06:12:00.519" v="190" actId="14100"/>
          <ac:spMkLst>
            <pc:docMk/>
            <pc:sldMk cId="2270210943" sldId="390"/>
            <ac:spMk id="6" creationId="{61A88FA4-94EF-E16A-B31E-2DB5DE9F540B}"/>
          </ac:spMkLst>
        </pc:spChg>
        <pc:picChg chg="mod">
          <ac:chgData name="キタナカ　カリン" userId="S::4880134@school.city.osaka.jp::8f8fed16-01bd-4fc5-9908-f8f22c4c3006" providerId="AD" clId="Web-{8E8BEBA4-7DC4-4CC0-AA5B-7C0322144CD4}" dt="2024-02-21T06:13:43.867" v="203" actId="1076"/>
          <ac:picMkLst>
            <pc:docMk/>
            <pc:sldMk cId="2270210943" sldId="390"/>
            <ac:picMk id="2" creationId="{9B75D542-7755-E70D-EA2D-A1DC40E60AD4}"/>
          </ac:picMkLst>
        </pc:picChg>
      </pc:sldChg>
      <pc:sldMasterChg chg="del delSldLayout">
        <pc:chgData name="キタナカ　カリン" userId="S::4880134@school.city.osaka.jp::8f8fed16-01bd-4fc5-9908-f8f22c4c3006" providerId="AD" clId="Web-{8E8BEBA4-7DC4-4CC0-AA5B-7C0322144CD4}" dt="2024-02-21T05:45:33.574" v="16"/>
        <pc:sldMasterMkLst>
          <pc:docMk/>
          <pc:sldMasterMk cId="3233726057" sldId="2147483752"/>
        </pc:sldMasterMkLst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1235923289" sldId="2147483753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3235766318" sldId="2147483754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4025798057" sldId="2147483755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912391030" sldId="2147483756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382613646" sldId="2147483757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4260252276" sldId="2147483758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2052956709" sldId="2147483759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787798576" sldId="2147483760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4266547773" sldId="2147483761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3247836623" sldId="2147483762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3297062728" sldId="2147483763"/>
          </pc:sldLayoutMkLst>
        </pc:sldLayoutChg>
        <pc:sldLayoutChg chg="del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3233726057" sldId="2147483752"/>
            <pc:sldLayoutMk cId="3647489434" sldId="2147483764"/>
          </pc:sldLayoutMkLst>
        </pc:sldLayoutChg>
      </pc:sldMasterChg>
      <pc:sldMasterChg chg="add addSldLayout modSldLayout">
        <pc:chgData name="キタナカ　カリン" userId="S::4880134@school.city.osaka.jp::8f8fed16-01bd-4fc5-9908-f8f22c4c3006" providerId="AD" clId="Web-{8E8BEBA4-7DC4-4CC0-AA5B-7C0322144CD4}" dt="2024-02-21T05:45:33.574" v="16"/>
        <pc:sldMasterMkLst>
          <pc:docMk/>
          <pc:sldMasterMk cId="2259969709" sldId="2147483765"/>
        </pc:sldMasterMkLst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596886233" sldId="2147483766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3707570254" sldId="2147483767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084101499" sldId="2147483768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993753828" sldId="2147483769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243362991" sldId="2147483770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1467298755" sldId="2147483771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422619387" sldId="2147483772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3152446794" sldId="2147483773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654420938" sldId="2147483774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3277618624" sldId="2147483775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096273027" sldId="2147483776"/>
          </pc:sldLayoutMkLst>
        </pc:sldLayoutChg>
        <pc:sldLayoutChg chg="add mod replId">
          <pc:chgData name="キタナカ　カリン" userId="S::4880134@school.city.osaka.jp::8f8fed16-01bd-4fc5-9908-f8f22c4c3006" providerId="AD" clId="Web-{8E8BEBA4-7DC4-4CC0-AA5B-7C0322144CD4}" dt="2024-02-21T05:45:33.574" v="16"/>
          <pc:sldLayoutMkLst>
            <pc:docMk/>
            <pc:sldMasterMk cId="2259969709" sldId="2147483765"/>
            <pc:sldLayoutMk cId="2388543302" sldId="2147483777"/>
          </pc:sldLayoutMkLst>
        </pc:sldLayoutChg>
      </pc:sldMasterChg>
    </pc:docChg>
  </pc:docChgLst>
  <pc:docChgLst>
    <pc:chgData name="ビセンテサントス　ランスエディリアン" userId="S::8246790@school.city.osaka.jp::42351c0c-8401-4fd4-883a-9744d32f0caa" providerId="AD" clId="Web-{3CD73AAA-F3A7-4F9B-8718-1F093B5ABDE1}"/>
    <pc:docChg chg="modSld">
      <pc:chgData name="ビセンテサントス　ランスエディリアン" userId="S::8246790@school.city.osaka.jp::42351c0c-8401-4fd4-883a-9744d32f0caa" providerId="AD" clId="Web-{3CD73AAA-F3A7-4F9B-8718-1F093B5ABDE1}" dt="2024-03-07T06:00:19.337" v="24"/>
      <pc:docMkLst>
        <pc:docMk/>
      </pc:docMkLst>
      <pc:sldChg chg="modTransition">
        <pc:chgData name="ビセンテサントス　ランスエディリアン" userId="S::8246790@school.city.osaka.jp::42351c0c-8401-4fd4-883a-9744d32f0caa" providerId="AD" clId="Web-{3CD73AAA-F3A7-4F9B-8718-1F093B5ABDE1}" dt="2024-03-07T05:49:14.059" v="2"/>
        <pc:sldMkLst>
          <pc:docMk/>
          <pc:sldMk cId="2612275904" sldId="387"/>
        </pc:sldMkLst>
      </pc:sldChg>
      <pc:sldChg chg="modTransition modAnim">
        <pc:chgData name="ビセンテサントス　ランスエディリアン" userId="S::8246790@school.city.osaka.jp::42351c0c-8401-4fd4-883a-9744d32f0caa" providerId="AD" clId="Web-{3CD73AAA-F3A7-4F9B-8718-1F093B5ABDE1}" dt="2024-03-07T05:56:28.083" v="19"/>
        <pc:sldMkLst>
          <pc:docMk/>
          <pc:sldMk cId="2441574552" sldId="388"/>
        </pc:sldMkLst>
      </pc:sldChg>
      <pc:sldChg chg="delAnim">
        <pc:chgData name="ビセンテサントス　ランスエディリアン" userId="S::8246790@school.city.osaka.jp::42351c0c-8401-4fd4-883a-9744d32f0caa" providerId="AD" clId="Web-{3CD73AAA-F3A7-4F9B-8718-1F093B5ABDE1}" dt="2024-03-07T05:47:48.198" v="0"/>
        <pc:sldMkLst>
          <pc:docMk/>
          <pc:sldMk cId="538066567" sldId="395"/>
        </pc:sldMkLst>
      </pc:sldChg>
      <pc:sldChg chg="modTransition addAnim delAnim modAnim">
        <pc:chgData name="ビセンテサントス　ランスエディリアン" userId="S::8246790@school.city.osaka.jp::42351c0c-8401-4fd4-883a-9744d32f0caa" providerId="AD" clId="Web-{3CD73AAA-F3A7-4F9B-8718-1F093B5ABDE1}" dt="2024-03-07T06:00:19.337" v="24"/>
        <pc:sldMkLst>
          <pc:docMk/>
          <pc:sldMk cId="3337691373" sldId="398"/>
        </pc:sldMkLst>
      </pc:sldChg>
    </pc:docChg>
  </pc:docChgLst>
  <pc:docChgLst>
    <pc:chgData name="キタナカ　カリン" userId="S::4880134@school.city.osaka.jp::8f8fed16-01bd-4fc5-9908-f8f22c4c3006" providerId="AD" clId="Web-{299E28F0-C532-4948-BA4D-95748BCFC0CA}"/>
    <pc:docChg chg="modSld">
      <pc:chgData name="キタナカ　カリン" userId="S::4880134@school.city.osaka.jp::8f8fed16-01bd-4fc5-9908-f8f22c4c3006" providerId="AD" clId="Web-{299E28F0-C532-4948-BA4D-95748BCFC0CA}" dt="2024-03-12T04:21:28.267" v="41" actId="14100"/>
      <pc:docMkLst>
        <pc:docMk/>
      </pc:docMkLst>
      <pc:sldChg chg="modSp addAnim delAnim">
        <pc:chgData name="キタナカ　カリン" userId="S::4880134@school.city.osaka.jp::8f8fed16-01bd-4fc5-9908-f8f22c4c3006" providerId="AD" clId="Web-{299E28F0-C532-4948-BA4D-95748BCFC0CA}" dt="2024-03-12T04:21:28.267" v="41" actId="14100"/>
        <pc:sldMkLst>
          <pc:docMk/>
          <pc:sldMk cId="1504581207" sldId="396"/>
        </pc:sldMkLst>
        <pc:spChg chg="mod">
          <ac:chgData name="キタナカ　カリン" userId="S::4880134@school.city.osaka.jp::8f8fed16-01bd-4fc5-9908-f8f22c4c3006" providerId="AD" clId="Web-{299E28F0-C532-4948-BA4D-95748BCFC0CA}" dt="2024-03-12T04:21:28.267" v="41" actId="14100"/>
          <ac:spMkLst>
            <pc:docMk/>
            <pc:sldMk cId="1504581207" sldId="396"/>
            <ac:spMk id="6" creationId="{FC09E213-4B77-F79C-C564-C047C81E00FE}"/>
          </ac:spMkLst>
        </pc:spChg>
      </pc:sldChg>
      <pc:sldChg chg="modSp">
        <pc:chgData name="キタナカ　カリン" userId="S::4880134@school.city.osaka.jp::8f8fed16-01bd-4fc5-9908-f8f22c4c3006" providerId="AD" clId="Web-{299E28F0-C532-4948-BA4D-95748BCFC0CA}" dt="2024-03-12T03:42:28.068" v="0" actId="1076"/>
        <pc:sldMkLst>
          <pc:docMk/>
          <pc:sldMk cId="1108821438" sldId="404"/>
        </pc:sldMkLst>
        <pc:picChg chg="mod">
          <ac:chgData name="キタナカ　カリン" userId="S::4880134@school.city.osaka.jp::8f8fed16-01bd-4fc5-9908-f8f22c4c3006" providerId="AD" clId="Web-{299E28F0-C532-4948-BA4D-95748BCFC0CA}" dt="2024-03-12T03:42:28.068" v="0" actId="1076"/>
          <ac:picMkLst>
            <pc:docMk/>
            <pc:sldMk cId="1108821438" sldId="404"/>
            <ac:picMk id="6" creationId="{DD5CA00C-00DC-F2A8-606C-6813150CD762}"/>
          </ac:picMkLst>
        </pc:picChg>
      </pc:sldChg>
    </pc:docChg>
  </pc:docChgLst>
  <pc:docChgLst>
    <pc:chgData name="タウラ　マナミ" userId="S::9240063@school.city.osaka.jp::1819548c-dcea-4e78-ad1c-ad715ba1e247" providerId="AD" clId="Web-{93BB0509-FAB9-47AA-8DBA-C515DD1233EE}"/>
    <pc:docChg chg="modSld">
      <pc:chgData name="タウラ　マナミ" userId="S::9240063@school.city.osaka.jp::1819548c-dcea-4e78-ad1c-ad715ba1e247" providerId="AD" clId="Web-{93BB0509-FAB9-47AA-8DBA-C515DD1233EE}" dt="2024-03-06T06:19:58.707" v="1" actId="20577"/>
      <pc:docMkLst>
        <pc:docMk/>
      </pc:docMkLst>
      <pc:sldChg chg="modSp">
        <pc:chgData name="タウラ　マナミ" userId="S::9240063@school.city.osaka.jp::1819548c-dcea-4e78-ad1c-ad715ba1e247" providerId="AD" clId="Web-{93BB0509-FAB9-47AA-8DBA-C515DD1233EE}" dt="2024-03-06T06:19:58.707" v="1" actId="20577"/>
        <pc:sldMkLst>
          <pc:docMk/>
          <pc:sldMk cId="3337691373" sldId="398"/>
        </pc:sldMkLst>
        <pc:spChg chg="mod">
          <ac:chgData name="タウラ　マナミ" userId="S::9240063@school.city.osaka.jp::1819548c-dcea-4e78-ad1c-ad715ba1e247" providerId="AD" clId="Web-{93BB0509-FAB9-47AA-8DBA-C515DD1233EE}" dt="2024-03-06T06:19:58.707" v="1" actId="20577"/>
          <ac:spMkLst>
            <pc:docMk/>
            <pc:sldMk cId="3337691373" sldId="398"/>
            <ac:spMk id="3" creationId="{B1E2FFAF-B47E-8BBF-1EED-1791A30B08F5}"/>
          </ac:spMkLst>
        </pc:spChg>
      </pc:sldChg>
    </pc:docChg>
  </pc:docChgLst>
  <pc:docChgLst>
    <pc:chgData name="キタナカ　カリン" userId="S::4880134@school.city.osaka.jp::8f8fed16-01bd-4fc5-9908-f8f22c4c3006" providerId="AD" clId="Web-{C8A76689-3E0E-432E-9991-6CB9121A6DB3}"/>
    <pc:docChg chg="delSld modSld">
      <pc:chgData name="キタナカ　カリン" userId="S::4880134@school.city.osaka.jp::8f8fed16-01bd-4fc5-9908-f8f22c4c3006" providerId="AD" clId="Web-{C8A76689-3E0E-432E-9991-6CB9121A6DB3}" dt="2024-02-20T02:25:14.948" v="14"/>
      <pc:docMkLst>
        <pc:docMk/>
      </pc:docMkLst>
      <pc:sldChg chg="del">
        <pc:chgData name="キタナカ　カリン" userId="S::4880134@school.city.osaka.jp::8f8fed16-01bd-4fc5-9908-f8f22c4c3006" providerId="AD" clId="Web-{C8A76689-3E0E-432E-9991-6CB9121A6DB3}" dt="2024-02-20T02:23:29.383" v="0"/>
        <pc:sldMkLst>
          <pc:docMk/>
          <pc:sldMk cId="660584831" sldId="258"/>
        </pc:sldMkLst>
      </pc:sldChg>
      <pc:sldChg chg="addSp modSp">
        <pc:chgData name="キタナカ　カリン" userId="S::4880134@school.city.osaka.jp::8f8fed16-01bd-4fc5-9908-f8f22c4c3006" providerId="AD" clId="Web-{C8A76689-3E0E-432E-9991-6CB9121A6DB3}" dt="2024-02-20T02:25:14.948" v="14"/>
        <pc:sldMkLst>
          <pc:docMk/>
          <pc:sldMk cId="2612275904" sldId="387"/>
        </pc:sldMkLst>
        <pc:picChg chg="mod">
          <ac:chgData name="キタナカ　カリン" userId="S::4880134@school.city.osaka.jp::8f8fed16-01bd-4fc5-9908-f8f22c4c3006" providerId="AD" clId="Web-{C8A76689-3E0E-432E-9991-6CB9121A6DB3}" dt="2024-02-20T02:23:36.477" v="1" actId="1076"/>
          <ac:picMkLst>
            <pc:docMk/>
            <pc:sldMk cId="2612275904" sldId="387"/>
            <ac:picMk id="5" creationId="{146FBBE7-711F-4EBD-ACC2-9CC230434498}"/>
          </ac:picMkLst>
        </pc:picChg>
        <pc:picChg chg="add mod">
          <ac:chgData name="キタナカ　カリン" userId="S::4880134@school.city.osaka.jp::8f8fed16-01bd-4fc5-9908-f8f22c4c3006" providerId="AD" clId="Web-{C8A76689-3E0E-432E-9991-6CB9121A6DB3}" dt="2024-02-20T02:25:14.948" v="14"/>
          <ac:picMkLst>
            <pc:docMk/>
            <pc:sldMk cId="2612275904" sldId="387"/>
            <ac:picMk id="6" creationId="{C3EAB090-5AD8-2EB2-A113-59F28179A36C}"/>
          </ac:picMkLst>
        </pc:picChg>
      </pc:sldChg>
      <pc:sldChg chg="modSp">
        <pc:chgData name="キタナカ　カリン" userId="S::4880134@school.city.osaka.jp::8f8fed16-01bd-4fc5-9908-f8f22c4c3006" providerId="AD" clId="Web-{C8A76689-3E0E-432E-9991-6CB9121A6DB3}" dt="2024-02-20T02:24:37.557" v="13" actId="1076"/>
        <pc:sldMkLst>
          <pc:docMk/>
          <pc:sldMk cId="2441574552" sldId="388"/>
        </pc:sldMkLst>
        <pc:spChg chg="mod">
          <ac:chgData name="キタナカ　カリン" userId="S::4880134@school.city.osaka.jp::8f8fed16-01bd-4fc5-9908-f8f22c4c3006" providerId="AD" clId="Web-{C8A76689-3E0E-432E-9991-6CB9121A6DB3}" dt="2024-02-20T02:24:15.681" v="8" actId="20577"/>
          <ac:spMkLst>
            <pc:docMk/>
            <pc:sldMk cId="2441574552" sldId="388"/>
            <ac:spMk id="2" creationId="{DEF5E5D8-71B0-4B24-B3D7-DB726AC956CE}"/>
          </ac:spMkLst>
        </pc:spChg>
        <pc:spChg chg="mod">
          <ac:chgData name="キタナカ　カリン" userId="S::4880134@school.city.osaka.jp::8f8fed16-01bd-4fc5-9908-f8f22c4c3006" providerId="AD" clId="Web-{C8A76689-3E0E-432E-9991-6CB9121A6DB3}" dt="2024-02-20T02:24:35.010" v="12" actId="1076"/>
          <ac:spMkLst>
            <pc:docMk/>
            <pc:sldMk cId="2441574552" sldId="388"/>
            <ac:spMk id="3" creationId="{82D15911-0EF9-4933-AFF2-6634EC965098}"/>
          </ac:spMkLst>
        </pc:spChg>
        <pc:picChg chg="mod">
          <ac:chgData name="キタナカ　カリン" userId="S::4880134@school.city.osaka.jp::8f8fed16-01bd-4fc5-9908-f8f22c4c3006" providerId="AD" clId="Web-{C8A76689-3E0E-432E-9991-6CB9121A6DB3}" dt="2024-02-20T02:24:37.557" v="13" actId="1076"/>
          <ac:picMkLst>
            <pc:docMk/>
            <pc:sldMk cId="2441574552" sldId="388"/>
            <ac:picMk id="1026" creationId="{14D90F88-40B3-47B0-B315-2055ABD73C23}"/>
          </ac:picMkLst>
        </pc:picChg>
      </pc:sldChg>
    </pc:docChg>
  </pc:docChgLst>
  <pc:docChgLst>
    <pc:chgData name="イヌイ　トウマ" userId="S::7021626@school.city.osaka.jp::2089dd8f-b535-45ef-a57e-9b3d1e0bb5b1" providerId="AD" clId="Web-{DF83ADB7-9893-4188-BC23-E19C2E2FE331}"/>
    <pc:docChg chg="modSld sldOrd">
      <pc:chgData name="イヌイ　トウマ" userId="S::7021626@school.city.osaka.jp::2089dd8f-b535-45ef-a57e-9b3d1e0bb5b1" providerId="AD" clId="Web-{DF83ADB7-9893-4188-BC23-E19C2E2FE331}" dt="2024-02-29T06:10:15.242" v="187"/>
      <pc:docMkLst>
        <pc:docMk/>
      </pc:docMkLst>
      <pc:sldChg chg="addSp delSp modSp mod ord setBg addAnim delAnim modAnim">
        <pc:chgData name="イヌイ　トウマ" userId="S::7021626@school.city.osaka.jp::2089dd8f-b535-45ef-a57e-9b3d1e0bb5b1" providerId="AD" clId="Web-{DF83ADB7-9893-4188-BC23-E19C2E2FE331}" dt="2024-02-29T06:10:15.242" v="187"/>
        <pc:sldMkLst>
          <pc:docMk/>
          <pc:sldMk cId="392739029" sldId="391"/>
        </pc:sldMkLst>
        <pc:spChg chg="add del mod ord">
          <ac:chgData name="イヌイ　トウマ" userId="S::7021626@school.city.osaka.jp::2089dd8f-b535-45ef-a57e-9b3d1e0bb5b1" providerId="AD" clId="Web-{DF83ADB7-9893-4188-BC23-E19C2E2FE331}" dt="2024-02-29T06:02:39.855" v="110"/>
          <ac:spMkLst>
            <pc:docMk/>
            <pc:sldMk cId="392739029" sldId="391"/>
            <ac:spMk id="3" creationId="{EE7837CA-1AED-F077-C740-7B4E001B5741}"/>
          </ac:spMkLst>
        </pc:spChg>
        <pc:spChg chg="add del mod">
          <ac:chgData name="イヌイ　トウマ" userId="S::7021626@school.city.osaka.jp::2089dd8f-b535-45ef-a57e-9b3d1e0bb5b1" providerId="AD" clId="Web-{DF83ADB7-9893-4188-BC23-E19C2E2FE331}" dt="2024-02-29T05:57:24.425" v="82"/>
          <ac:spMkLst>
            <pc:docMk/>
            <pc:sldMk cId="392739029" sldId="391"/>
            <ac:spMk id="4" creationId="{D4DAF5F6-ECB8-DCDB-EFD7-C5E3FA187947}"/>
          </ac:spMkLst>
        </pc:spChg>
        <pc:spChg chg="add mod">
          <ac:chgData name="イヌイ　トウマ" userId="S::7021626@school.city.osaka.jp::2089dd8f-b535-45ef-a57e-9b3d1e0bb5b1" providerId="AD" clId="Web-{DF83ADB7-9893-4188-BC23-E19C2E2FE331}" dt="2024-02-29T06:07:39.754" v="135" actId="14100"/>
          <ac:spMkLst>
            <pc:docMk/>
            <pc:sldMk cId="392739029" sldId="391"/>
            <ac:spMk id="6" creationId="{D0CADDA1-1132-30F4-6051-82D7EA87C1EC}"/>
          </ac:spMkLst>
        </pc:spChg>
        <pc:spChg chg="add del">
          <ac:chgData name="イヌイ　トウマ" userId="S::7021626@school.city.osaka.jp::2089dd8f-b535-45ef-a57e-9b3d1e0bb5b1" providerId="AD" clId="Web-{DF83ADB7-9893-4188-BC23-E19C2E2FE331}" dt="2024-02-29T05:49:20.702" v="3"/>
          <ac:spMkLst>
            <pc:docMk/>
            <pc:sldMk cId="392739029" sldId="391"/>
            <ac:spMk id="7" creationId="{42A4FC2C-047E-45A5-965D-8E1E3BF09BC6}"/>
          </ac:spMkLst>
        </pc:spChg>
        <pc:spChg chg="add del mod">
          <ac:chgData name="イヌイ　トウマ" userId="S::7021626@school.city.osaka.jp::2089dd8f-b535-45ef-a57e-9b3d1e0bb5b1" providerId="AD" clId="Web-{DF83ADB7-9893-4188-BC23-E19C2E2FE331}" dt="2024-02-29T06:06:41.237" v="129"/>
          <ac:spMkLst>
            <pc:docMk/>
            <pc:sldMk cId="392739029" sldId="391"/>
            <ac:spMk id="7" creationId="{EE7837CA-1AED-F077-C740-7B4E001B5741}"/>
          </ac:spMkLst>
        </pc:spChg>
        <pc:spChg chg="add del">
          <ac:chgData name="イヌイ　トウマ" userId="S::7021626@school.city.osaka.jp::2089dd8f-b535-45ef-a57e-9b3d1e0bb5b1" providerId="AD" clId="Web-{DF83ADB7-9893-4188-BC23-E19C2E2FE331}" dt="2024-02-29T06:09:25.225" v="146"/>
          <ac:spMkLst>
            <pc:docMk/>
            <pc:sldMk cId="392739029" sldId="391"/>
            <ac:spMk id="9" creationId="{BDE83988-FDC2-C92B-B461-0E36D1800DC0}"/>
          </ac:spMkLst>
        </pc:spChg>
        <pc:spChg chg="add">
          <ac:chgData name="イヌイ　トウマ" userId="S::7021626@school.city.osaka.jp::2089dd8f-b535-45ef-a57e-9b3d1e0bb5b1" providerId="AD" clId="Web-{DF83ADB7-9893-4188-BC23-E19C2E2FE331}" dt="2024-02-29T06:02:06.511" v="104"/>
          <ac:spMkLst>
            <pc:docMk/>
            <pc:sldMk cId="392739029" sldId="391"/>
            <ac:spMk id="10" creationId="{42A4FC2C-047E-45A5-965D-8E1E3BF09BC6}"/>
          </ac:spMkLst>
        </pc:spChg>
        <pc:spChg chg="add del">
          <ac:chgData name="イヌイ　トウマ" userId="S::7021626@school.city.osaka.jp::2089dd8f-b535-45ef-a57e-9b3d1e0bb5b1" providerId="AD" clId="Web-{DF83ADB7-9893-4188-BC23-E19C2E2FE331}" dt="2024-02-29T06:09:25.225" v="145"/>
          <ac:spMkLst>
            <pc:docMk/>
            <pc:sldMk cId="392739029" sldId="391"/>
            <ac:spMk id="12" creationId="{8E8ACBF8-92A6-E750-5B61-610B88D1BC4D}"/>
          </ac:spMkLst>
        </pc:spChg>
        <pc:spChg chg="add del mod">
          <ac:chgData name="イヌイ　トウマ" userId="S::7021626@school.city.osaka.jp::2089dd8f-b535-45ef-a57e-9b3d1e0bb5b1" providerId="AD" clId="Web-{DF83ADB7-9893-4188-BC23-E19C2E2FE331}" dt="2024-02-29T06:10:15.242" v="187"/>
          <ac:spMkLst>
            <pc:docMk/>
            <pc:sldMk cId="392739029" sldId="391"/>
            <ac:spMk id="18" creationId="{CFBCFF2A-6B6D-E4DF-9B9B-BB0E1F86ACAF}"/>
          </ac:spMkLst>
        </pc:spChg>
        <pc:spChg chg="add del mod">
          <ac:chgData name="イヌイ　トウマ" userId="S::7021626@school.city.osaka.jp::2089dd8f-b535-45ef-a57e-9b3d1e0bb5b1" providerId="AD" clId="Web-{DF83ADB7-9893-4188-BC23-E19C2E2FE331}" dt="2024-02-29T06:10:15.242" v="186"/>
          <ac:spMkLst>
            <pc:docMk/>
            <pc:sldMk cId="392739029" sldId="391"/>
            <ac:spMk id="20" creationId="{7535BCF7-1999-F191-DE3C-435A576C05F9}"/>
          </ac:spMkLst>
        </pc:spChg>
        <pc:picChg chg="add del mod">
          <ac:chgData name="イヌイ　トウマ" userId="S::7021626@school.city.osaka.jp::2089dd8f-b535-45ef-a57e-9b3d1e0bb5b1" providerId="AD" clId="Web-{DF83ADB7-9893-4188-BC23-E19C2E2FE331}" dt="2024-02-29T06:01:44.494" v="100"/>
          <ac:picMkLst>
            <pc:docMk/>
            <pc:sldMk cId="392739029" sldId="391"/>
            <ac:picMk id="2" creationId="{BD852569-2FDE-59F5-901B-742037B821A4}"/>
          </ac:picMkLst>
        </pc:picChg>
        <pc:picChg chg="add mod">
          <ac:chgData name="イヌイ　トウマ" userId="S::7021626@school.city.osaka.jp::2089dd8f-b535-45ef-a57e-9b3d1e0bb5b1" providerId="AD" clId="Web-{DF83ADB7-9893-4188-BC23-E19C2E2FE331}" dt="2024-02-29T06:02:06.511" v="104"/>
          <ac:picMkLst>
            <pc:docMk/>
            <pc:sldMk cId="392739029" sldId="391"/>
            <ac:picMk id="5" creationId="{A7FF98C2-C06D-3BB4-22B1-2526D7974247}"/>
          </ac:picMkLst>
        </pc:picChg>
        <pc:picChg chg="add del">
          <ac:chgData name="イヌイ　トウマ" userId="S::7021626@school.city.osaka.jp::2089dd8f-b535-45ef-a57e-9b3d1e0bb5b1" providerId="AD" clId="Web-{DF83ADB7-9893-4188-BC23-E19C2E2FE331}" dt="2024-02-29T06:09:25.225" v="143"/>
          <ac:picMkLst>
            <pc:docMk/>
            <pc:sldMk cId="392739029" sldId="391"/>
            <ac:picMk id="16" creationId="{1DD8FE75-5592-4BA6-5DA6-8EF21B2B6EE4}"/>
          </ac:picMkLst>
        </pc:picChg>
        <pc:picChg chg="add del mod">
          <ac:chgData name="イヌイ　トウマ" userId="S::7021626@school.city.osaka.jp::2089dd8f-b535-45ef-a57e-9b3d1e0bb5b1" providerId="AD" clId="Web-{DF83ADB7-9893-4188-BC23-E19C2E2FE331}" dt="2024-02-29T06:10:15.242" v="184"/>
          <ac:picMkLst>
            <pc:docMk/>
            <pc:sldMk cId="392739029" sldId="391"/>
            <ac:picMk id="24" creationId="{94DCB297-533D-9DA7-C9ED-A5D875F04D63}"/>
          </ac:picMkLst>
        </pc:picChg>
        <pc:inkChg chg="add del">
          <ac:chgData name="イヌイ　トウマ" userId="S::7021626@school.city.osaka.jp::2089dd8f-b535-45ef-a57e-9b3d1e0bb5b1" providerId="AD" clId="Web-{DF83ADB7-9893-4188-BC23-E19C2E2FE331}" dt="2024-02-29T06:09:25.225" v="144"/>
          <ac:inkMkLst>
            <pc:docMk/>
            <pc:sldMk cId="392739029" sldId="391"/>
            <ac:inkMk id="14" creationId="{8FB96A4B-788A-474C-4D88-AFE229D0E76B}"/>
          </ac:inkMkLst>
        </pc:inkChg>
        <pc:inkChg chg="add del mod">
          <ac:chgData name="イヌイ　トウマ" userId="S::7021626@school.city.osaka.jp::2089dd8f-b535-45ef-a57e-9b3d1e0bb5b1" providerId="AD" clId="Web-{DF83ADB7-9893-4188-BC23-E19C2E2FE331}" dt="2024-02-29T06:10:15.242" v="185"/>
          <ac:inkMkLst>
            <pc:docMk/>
            <pc:sldMk cId="392739029" sldId="391"/>
            <ac:inkMk id="22" creationId="{3982BBF7-6B9F-7CD5-EDD5-C1B764BA4F48}"/>
          </ac:inkMkLst>
        </pc:inkChg>
      </pc:sldChg>
      <pc:sldChg chg="addSp modSp mod ord setBg addAnim delAnim modAnim">
        <pc:chgData name="イヌイ　トウマ" userId="S::7021626@school.city.osaka.jp::2089dd8f-b535-45ef-a57e-9b3d1e0bb5b1" providerId="AD" clId="Web-{DF83ADB7-9893-4188-BC23-E19C2E2FE331}" dt="2024-02-29T06:07:23.269" v="133"/>
        <pc:sldMkLst>
          <pc:docMk/>
          <pc:sldMk cId="1031546986" sldId="392"/>
        </pc:sldMkLst>
        <pc:spChg chg="add mod">
          <ac:chgData name="イヌイ　トウマ" userId="S::7021626@school.city.osaka.jp::2089dd8f-b535-45ef-a57e-9b3d1e0bb5b1" providerId="AD" clId="Web-{DF83ADB7-9893-4188-BC23-E19C2E2FE331}" dt="2024-02-29T06:05:03.281" v="118"/>
          <ac:spMkLst>
            <pc:docMk/>
            <pc:sldMk cId="1031546986" sldId="392"/>
            <ac:spMk id="3" creationId="{D89F5F17-EF5B-90EA-2CD1-ADBB79861F7F}"/>
          </ac:spMkLst>
        </pc:spChg>
        <pc:spChg chg="add">
          <ac:chgData name="イヌイ　トウマ" userId="S::7021626@school.city.osaka.jp::2089dd8f-b535-45ef-a57e-9b3d1e0bb5b1" providerId="AD" clId="Web-{DF83ADB7-9893-4188-BC23-E19C2E2FE331}" dt="2024-02-29T06:03:46.263" v="113"/>
          <ac:spMkLst>
            <pc:docMk/>
            <pc:sldMk cId="1031546986" sldId="392"/>
            <ac:spMk id="7" creationId="{42A4FC2C-047E-45A5-965D-8E1E3BF09BC6}"/>
          </ac:spMkLst>
        </pc:spChg>
        <pc:picChg chg="add mod">
          <ac:chgData name="イヌイ　トウマ" userId="S::7021626@school.city.osaka.jp::2089dd8f-b535-45ef-a57e-9b3d1e0bb5b1" providerId="AD" clId="Web-{DF83ADB7-9893-4188-BC23-E19C2E2FE331}" dt="2024-02-29T06:03:46.263" v="113"/>
          <ac:picMkLst>
            <pc:docMk/>
            <pc:sldMk cId="1031546986" sldId="392"/>
            <ac:picMk id="2" creationId="{E2B3EC67-ADE8-0612-3E31-74FFE26F44CB}"/>
          </ac:picMkLst>
        </pc:picChg>
      </pc:sldChg>
    </pc:docChg>
  </pc:docChgLst>
  <pc:docChgLst>
    <pc:chgData name="イヌイ　トウマ" userId="S::7021626@school.city.osaka.jp::2089dd8f-b535-45ef-a57e-9b3d1e0bb5b1" providerId="AD" clId="Web-{24A12D3F-45F3-468D-B852-5815338E1E26}"/>
    <pc:docChg chg="addSld delSld modSld">
      <pc:chgData name="イヌイ　トウマ" userId="S::7021626@school.city.osaka.jp::2089dd8f-b535-45ef-a57e-9b3d1e0bb5b1" providerId="AD" clId="Web-{24A12D3F-45F3-468D-B852-5815338E1E26}" dt="2024-03-04T06:05:48.481" v="113" actId="20577"/>
      <pc:docMkLst>
        <pc:docMk/>
      </pc:docMkLst>
      <pc:sldChg chg="addSp delSp modSp mod modClrScheme delDesignElem chgLayout">
        <pc:chgData name="イヌイ　トウマ" userId="S::7021626@school.city.osaka.jp::2089dd8f-b535-45ef-a57e-9b3d1e0bb5b1" providerId="AD" clId="Web-{24A12D3F-45F3-468D-B852-5815338E1E26}" dt="2024-03-04T06:05:48.481" v="113" actId="20577"/>
        <pc:sldMkLst>
          <pc:docMk/>
          <pc:sldMk cId="282939205" sldId="393"/>
        </pc:sldMkLst>
        <pc:spChg chg="add mod ord">
          <ac:chgData name="イヌイ　トウマ" userId="S::7021626@school.city.osaka.jp::2089dd8f-b535-45ef-a57e-9b3d1e0bb5b1" providerId="AD" clId="Web-{24A12D3F-45F3-468D-B852-5815338E1E26}" dt="2024-03-04T06:05:48.481" v="113" actId="20577"/>
          <ac:spMkLst>
            <pc:docMk/>
            <pc:sldMk cId="282939205" sldId="393"/>
            <ac:spMk id="3" creationId="{F2CCD936-4E79-53A7-77C0-F481E41AF795}"/>
          </ac:spMkLst>
        </pc:spChg>
        <pc:spChg chg="add mod ord">
          <ac:chgData name="イヌイ　トウマ" userId="S::7021626@school.city.osaka.jp::2089dd8f-b535-45ef-a57e-9b3d1e0bb5b1" providerId="AD" clId="Web-{24A12D3F-45F3-468D-B852-5815338E1E26}" dt="2024-03-04T05:50:42.732" v="12" actId="20577"/>
          <ac:spMkLst>
            <pc:docMk/>
            <pc:sldMk cId="282939205" sldId="393"/>
            <ac:spMk id="5" creationId="{5F020C4A-B6E4-3153-3713-9B3FD596B8A8}"/>
          </ac:spMkLst>
        </pc:spChg>
        <pc:spChg chg="del">
          <ac:chgData name="イヌイ　トウマ" userId="S::7021626@school.city.osaka.jp::2089dd8f-b535-45ef-a57e-9b3d1e0bb5b1" providerId="AD" clId="Web-{24A12D3F-45F3-468D-B852-5815338E1E26}" dt="2024-03-04T05:50:00.340" v="3"/>
          <ac:spMkLst>
            <pc:docMk/>
            <pc:sldMk cId="282939205" sldId="393"/>
            <ac:spMk id="9" creationId="{42A4FC2C-047E-45A5-965D-8E1E3BF09BC6}"/>
          </ac:spMkLst>
        </pc:spChg>
        <pc:picChg chg="del">
          <ac:chgData name="イヌイ　トウマ" userId="S::7021626@school.city.osaka.jp::2089dd8f-b535-45ef-a57e-9b3d1e0bb5b1" providerId="AD" clId="Web-{24A12D3F-45F3-468D-B852-5815338E1E26}" dt="2024-03-04T05:48:17.384" v="0"/>
          <ac:picMkLst>
            <pc:docMk/>
            <pc:sldMk cId="282939205" sldId="393"/>
            <ac:picMk id="4" creationId="{BD871CD7-3EE8-3971-610B-DD9E4AEFC02D}"/>
          </ac:picMkLst>
        </pc:picChg>
      </pc:sldChg>
      <pc:sldChg chg="new del">
        <pc:chgData name="イヌイ　トウマ" userId="S::7021626@school.city.osaka.jp::2089dd8f-b535-45ef-a57e-9b3d1e0bb5b1" providerId="AD" clId="Web-{24A12D3F-45F3-468D-B852-5815338E1E26}" dt="2024-03-04T05:49:53.606" v="2"/>
        <pc:sldMkLst>
          <pc:docMk/>
          <pc:sldMk cId="1111934079" sldId="394"/>
        </pc:sldMkLst>
      </pc:sldChg>
    </pc:docChg>
  </pc:docChgLst>
  <pc:docChgLst>
    <pc:chgData name="ヒラオカ　ミオ" userId="S::6749828@school.city.osaka.jp::6f50e173-fea0-4f9c-980e-da3309675f03" providerId="AD" clId="Web-{29B0E514-C06B-46D9-A27E-6230CC1FE61E}"/>
    <pc:docChg chg="addSld">
      <pc:chgData name="ヒラオカ　ミオ" userId="S::6749828@school.city.osaka.jp::6f50e173-fea0-4f9c-980e-da3309675f03" providerId="AD" clId="Web-{29B0E514-C06B-46D9-A27E-6230CC1FE61E}" dt="2024-03-06T04:38:40.326" v="0"/>
      <pc:docMkLst>
        <pc:docMk/>
      </pc:docMkLst>
      <pc:sldChg chg="new">
        <pc:chgData name="ヒラオカ　ミオ" userId="S::6749828@school.city.osaka.jp::6f50e173-fea0-4f9c-980e-da3309675f03" providerId="AD" clId="Web-{29B0E514-C06B-46D9-A27E-6230CC1FE61E}" dt="2024-03-06T04:38:40.326" v="0"/>
        <pc:sldMkLst>
          <pc:docMk/>
          <pc:sldMk cId="2639235163" sldId="398"/>
        </pc:sldMkLst>
      </pc:sldChg>
    </pc:docChg>
  </pc:docChgLst>
  <pc:docChgLst>
    <pc:chgData name="イヌイ　トウマ" userId="S::7021626@school.city.osaka.jp::2089dd8f-b535-45ef-a57e-9b3d1e0bb5b1" providerId="AD" clId="Web-{D468F1AF-F315-4DCA-9703-DDC91A74667D}"/>
    <pc:docChg chg="addSld delSld">
      <pc:chgData name="イヌイ　トウマ" userId="S::7021626@school.city.osaka.jp::2089dd8f-b535-45ef-a57e-9b3d1e0bb5b1" providerId="AD" clId="Web-{D468F1AF-F315-4DCA-9703-DDC91A74667D}" dt="2024-03-06T04:50:46.761" v="1"/>
      <pc:docMkLst>
        <pc:docMk/>
      </pc:docMkLst>
      <pc:sldChg chg="new del">
        <pc:chgData name="イヌイ　トウマ" userId="S::7021626@school.city.osaka.jp::2089dd8f-b535-45ef-a57e-9b3d1e0bb5b1" providerId="AD" clId="Web-{D468F1AF-F315-4DCA-9703-DDC91A74667D}" dt="2024-03-06T04:50:46.761" v="1"/>
        <pc:sldMkLst>
          <pc:docMk/>
          <pc:sldMk cId="1723470973" sldId="398"/>
        </pc:sldMkLst>
      </pc:sldChg>
    </pc:docChg>
  </pc:docChgLst>
  <pc:docChgLst>
    <pc:chgData name="ヒラオカ　ミオ" userId="S::6749828@school.city.osaka.jp::6f50e173-fea0-4f9c-980e-da3309675f03" providerId="AD" clId="Web-{5AD02A86-EC07-4B9E-AED1-04D5399FEA11}"/>
    <pc:docChg chg="addSld modSld">
      <pc:chgData name="ヒラオカ　ミオ" userId="S::6749828@school.city.osaka.jp::6f50e173-fea0-4f9c-980e-da3309675f03" providerId="AD" clId="Web-{5AD02A86-EC07-4B9E-AED1-04D5399FEA11}" dt="2024-02-20T02:34:01.183" v="110" actId="1076"/>
      <pc:docMkLst>
        <pc:docMk/>
      </pc:docMkLst>
      <pc:sldChg chg="modSp">
        <pc:chgData name="ヒラオカ　ミオ" userId="S::6749828@school.city.osaka.jp::6f50e173-fea0-4f9c-980e-da3309675f03" providerId="AD" clId="Web-{5AD02A86-EC07-4B9E-AED1-04D5399FEA11}" dt="2024-02-20T02:26:11.755" v="37" actId="14100"/>
        <pc:sldMkLst>
          <pc:docMk/>
          <pc:sldMk cId="2441574552" sldId="388"/>
        </pc:sldMkLst>
        <pc:picChg chg="mod">
          <ac:chgData name="ヒラオカ　ミオ" userId="S::6749828@school.city.osaka.jp::6f50e173-fea0-4f9c-980e-da3309675f03" providerId="AD" clId="Web-{5AD02A86-EC07-4B9E-AED1-04D5399FEA11}" dt="2024-02-20T02:26:11.755" v="37" actId="14100"/>
          <ac:picMkLst>
            <pc:docMk/>
            <pc:sldMk cId="2441574552" sldId="388"/>
            <ac:picMk id="1026" creationId="{14D90F88-40B3-47B0-B315-2055ABD73C23}"/>
          </ac:picMkLst>
        </pc:picChg>
      </pc:sldChg>
      <pc:sldChg chg="addSp modSp">
        <pc:chgData name="ヒラオカ　ミオ" userId="S::6749828@school.city.osaka.jp::6f50e173-fea0-4f9c-980e-da3309675f03" providerId="AD" clId="Web-{5AD02A86-EC07-4B9E-AED1-04D5399FEA11}" dt="2024-02-20T02:34:01.183" v="110" actId="1076"/>
        <pc:sldMkLst>
          <pc:docMk/>
          <pc:sldMk cId="789377514" sldId="389"/>
        </pc:sldMkLst>
        <pc:spChg chg="mod">
          <ac:chgData name="ヒラオカ　ミオ" userId="S::6749828@school.city.osaka.jp::6f50e173-fea0-4f9c-980e-da3309675f03" providerId="AD" clId="Web-{5AD02A86-EC07-4B9E-AED1-04D5399FEA11}" dt="2024-02-20T02:29:44.929" v="107" actId="20577"/>
          <ac:spMkLst>
            <pc:docMk/>
            <pc:sldMk cId="789377514" sldId="389"/>
            <ac:spMk id="3" creationId="{FBC704F2-ABE6-4EC1-B0E3-9787D3D39A09}"/>
          </ac:spMkLst>
        </pc:spChg>
        <pc:picChg chg="add mod">
          <ac:chgData name="ヒラオカ　ミオ" userId="S::6749828@school.city.osaka.jp::6f50e173-fea0-4f9c-980e-da3309675f03" providerId="AD" clId="Web-{5AD02A86-EC07-4B9E-AED1-04D5399FEA11}" dt="2024-02-20T02:34:01.183" v="110" actId="1076"/>
          <ac:picMkLst>
            <pc:docMk/>
            <pc:sldMk cId="789377514" sldId="389"/>
            <ac:picMk id="4" creationId="{3037B7DD-6F21-1EA8-8D94-4EDEF30C4E71}"/>
          </ac:picMkLst>
        </pc:picChg>
      </pc:sldChg>
      <pc:sldChg chg="new">
        <pc:chgData name="ヒラオカ　ミオ" userId="S::6749828@school.city.osaka.jp::6f50e173-fea0-4f9c-980e-da3309675f03" providerId="AD" clId="Web-{5AD02A86-EC07-4B9E-AED1-04D5399FEA11}" dt="2024-02-20T02:30:46.508" v="108"/>
        <pc:sldMkLst>
          <pc:docMk/>
          <pc:sldMk cId="2270210943" sldId="390"/>
        </pc:sldMkLst>
      </pc:sldChg>
    </pc:docChg>
  </pc:docChgLst>
  <pc:docChgLst>
    <pc:chgData name="イヌイ　トウマ" userId="S::7021626@school.city.osaka.jp::2089dd8f-b535-45ef-a57e-9b3d1e0bb5b1" providerId="AD" clId="Web-{203CAB1D-7CA3-40D3-8A75-91590ACE1497}"/>
    <pc:docChg chg="modSld">
      <pc:chgData name="イヌイ　トウマ" userId="S::7021626@school.city.osaka.jp::2089dd8f-b535-45ef-a57e-9b3d1e0bb5b1" providerId="AD" clId="Web-{203CAB1D-7CA3-40D3-8A75-91590ACE1497}" dt="2024-03-12T04:11:17.455" v="15" actId="14100"/>
      <pc:docMkLst>
        <pc:docMk/>
      </pc:docMkLst>
      <pc:sldChg chg="modSp">
        <pc:chgData name="イヌイ　トウマ" userId="S::7021626@school.city.osaka.jp::2089dd8f-b535-45ef-a57e-9b3d1e0bb5b1" providerId="AD" clId="Web-{203CAB1D-7CA3-40D3-8A75-91590ACE1497}" dt="2024-03-12T04:08:14.186" v="3" actId="20577"/>
        <pc:sldMkLst>
          <pc:docMk/>
          <pc:sldMk cId="1504581207" sldId="396"/>
        </pc:sldMkLst>
        <pc:spChg chg="mod">
          <ac:chgData name="イヌイ　トウマ" userId="S::7021626@school.city.osaka.jp::2089dd8f-b535-45ef-a57e-9b3d1e0bb5b1" providerId="AD" clId="Web-{203CAB1D-7CA3-40D3-8A75-91590ACE1497}" dt="2024-03-12T04:08:14.186" v="3" actId="20577"/>
          <ac:spMkLst>
            <pc:docMk/>
            <pc:sldMk cId="1504581207" sldId="396"/>
            <ac:spMk id="6" creationId="{FC09E213-4B77-F79C-C564-C047C81E00FE}"/>
          </ac:spMkLst>
        </pc:spChg>
      </pc:sldChg>
      <pc:sldChg chg="delSp modSp delAnim">
        <pc:chgData name="イヌイ　トウマ" userId="S::7021626@school.city.osaka.jp::2089dd8f-b535-45ef-a57e-9b3d1e0bb5b1" providerId="AD" clId="Web-{203CAB1D-7CA3-40D3-8A75-91590ACE1497}" dt="2024-03-12T04:11:17.455" v="15" actId="14100"/>
        <pc:sldMkLst>
          <pc:docMk/>
          <pc:sldMk cId="1801632159" sldId="399"/>
        </pc:sldMkLst>
        <pc:spChg chg="mod">
          <ac:chgData name="イヌイ　トウマ" userId="S::7021626@school.city.osaka.jp::2089dd8f-b535-45ef-a57e-9b3d1e0bb5b1" providerId="AD" clId="Web-{203CAB1D-7CA3-40D3-8A75-91590ACE1497}" dt="2024-03-12T04:11:17.455" v="15" actId="14100"/>
          <ac:spMkLst>
            <pc:docMk/>
            <pc:sldMk cId="1801632159" sldId="399"/>
            <ac:spMk id="3" creationId="{C4DF6DC6-2B62-75A6-5CCC-376A843B5273}"/>
          </ac:spMkLst>
        </pc:spChg>
        <pc:spChg chg="mod">
          <ac:chgData name="イヌイ　トウマ" userId="S::7021626@school.city.osaka.jp::2089dd8f-b535-45ef-a57e-9b3d1e0bb5b1" providerId="AD" clId="Web-{203CAB1D-7CA3-40D3-8A75-91590ACE1497}" dt="2024-03-12T04:10:49.314" v="12" actId="20577"/>
          <ac:spMkLst>
            <pc:docMk/>
            <pc:sldMk cId="1801632159" sldId="399"/>
            <ac:spMk id="4" creationId="{6C4F5599-203B-CCAB-FF28-7287DE76B3E0}"/>
          </ac:spMkLst>
        </pc:spChg>
        <pc:picChg chg="del mod">
          <ac:chgData name="イヌイ　トウマ" userId="S::7021626@school.city.osaka.jp::2089dd8f-b535-45ef-a57e-9b3d1e0bb5b1" providerId="AD" clId="Web-{203CAB1D-7CA3-40D3-8A75-91590ACE1497}" dt="2024-03-12T04:11:12.830" v="14"/>
          <ac:picMkLst>
            <pc:docMk/>
            <pc:sldMk cId="1801632159" sldId="399"/>
            <ac:picMk id="1026" creationId="{AA34498C-C842-4BFF-B950-88A9E5A05F98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63384382-A457-4E26-B29A-45E2ACE0AC10}"/>
    <pc:docChg chg="modSld">
      <pc:chgData name="ビセンテサントス　ランスエディリアン" userId="S::8246790@school.city.osaka.jp::42351c0c-8401-4fd4-883a-9744d32f0caa" providerId="AD" clId="Web-{63384382-A457-4E26-B29A-45E2ACE0AC10}" dt="2024-03-06T03:53:26.898" v="3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63384382-A457-4E26-B29A-45E2ACE0AC10}" dt="2024-03-06T03:53:26.898" v="3"/>
        <pc:sldMkLst>
          <pc:docMk/>
          <pc:sldMk cId="1504581207" sldId="396"/>
        </pc:sldMkLst>
      </pc:sldChg>
    </pc:docChg>
  </pc:docChgLst>
  <pc:docChgLst>
    <pc:chgData name="イヌイ　トウマ" userId="S::7021626@school.city.osaka.jp::2089dd8f-b535-45ef-a57e-9b3d1e0bb5b1" providerId="AD" clId="Web-{C4A50A6A-2DB1-4901-930F-414AC54FFC2C}"/>
    <pc:docChg chg="modSld">
      <pc:chgData name="イヌイ　トウマ" userId="S::7021626@school.city.osaka.jp::2089dd8f-b535-45ef-a57e-9b3d1e0bb5b1" providerId="AD" clId="Web-{C4A50A6A-2DB1-4901-930F-414AC54FFC2C}" dt="2024-03-07T06:21:02.200" v="19" actId="20577"/>
      <pc:docMkLst>
        <pc:docMk/>
      </pc:docMkLst>
      <pc:sldChg chg="modSp">
        <pc:chgData name="イヌイ　トウマ" userId="S::7021626@school.city.osaka.jp::2089dd8f-b535-45ef-a57e-9b3d1e0bb5b1" providerId="AD" clId="Web-{C4A50A6A-2DB1-4901-930F-414AC54FFC2C}" dt="2024-03-07T06:21:02.200" v="19" actId="20577"/>
        <pc:sldMkLst>
          <pc:docMk/>
          <pc:sldMk cId="2612275904" sldId="387"/>
        </pc:sldMkLst>
        <pc:spChg chg="mod">
          <ac:chgData name="イヌイ　トウマ" userId="S::7021626@school.city.osaka.jp::2089dd8f-b535-45ef-a57e-9b3d1e0bb5b1" providerId="AD" clId="Web-{C4A50A6A-2DB1-4901-930F-414AC54FFC2C}" dt="2024-03-07T06:21:02.200" v="19" actId="20577"/>
          <ac:spMkLst>
            <pc:docMk/>
            <pc:sldMk cId="2612275904" sldId="387"/>
            <ac:spMk id="10" creationId="{C341A50F-3F28-6678-02C5-2517CCE27295}"/>
          </ac:spMkLst>
        </pc:spChg>
      </pc:sldChg>
      <pc:sldChg chg="modSp">
        <pc:chgData name="イヌイ　トウマ" userId="S::7021626@school.city.osaka.jp::2089dd8f-b535-45ef-a57e-9b3d1e0bb5b1" providerId="AD" clId="Web-{C4A50A6A-2DB1-4901-930F-414AC54FFC2C}" dt="2024-03-07T06:20:40.262" v="16" actId="1076"/>
        <pc:sldMkLst>
          <pc:docMk/>
          <pc:sldMk cId="392739029" sldId="391"/>
        </pc:sldMkLst>
        <pc:picChg chg="mod modCrop">
          <ac:chgData name="イヌイ　トウマ" userId="S::7021626@school.city.osaka.jp::2089dd8f-b535-45ef-a57e-9b3d1e0bb5b1" providerId="AD" clId="Web-{C4A50A6A-2DB1-4901-930F-414AC54FFC2C}" dt="2024-03-07T06:20:40.262" v="16" actId="1076"/>
          <ac:picMkLst>
            <pc:docMk/>
            <pc:sldMk cId="392739029" sldId="391"/>
            <ac:picMk id="8" creationId="{4DACB4FD-1734-B74F-238B-6146967DD893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8AE5690C-8F0E-4FA7-A836-87145A0D7617}"/>
    <pc:docChg chg="modSld">
      <pc:chgData name="ビセンテサントス　ランスエディリアン" userId="S::8246790@school.city.osaka.jp::42351c0c-8401-4fd4-883a-9744d32f0caa" providerId="AD" clId="Web-{8AE5690C-8F0E-4FA7-A836-87145A0D7617}" dt="2024-03-05T01:21:07.313" v="0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8AE5690C-8F0E-4FA7-A836-87145A0D7617}" dt="2024-03-05T01:21:07.313" v="0"/>
        <pc:sldMkLst>
          <pc:docMk/>
          <pc:sldMk cId="392739029" sldId="391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84A27471-9C34-4D42-8BBE-4491407C4677}"/>
    <pc:docChg chg="modSld">
      <pc:chgData name="ビセンテサントス　ランスエディリアン" userId="S::8246790@school.city.osaka.jp::42351c0c-8401-4fd4-883a-9744d32f0caa" providerId="AD" clId="Web-{84A27471-9C34-4D42-8BBE-4491407C4677}" dt="2024-03-05T06:09:59.905" v="11"/>
      <pc:docMkLst>
        <pc:docMk/>
      </pc:docMkLst>
      <pc:sldChg chg="modSp">
        <pc:chgData name="ビセンテサントス　ランスエディリアン" userId="S::8246790@school.city.osaka.jp::42351c0c-8401-4fd4-883a-9744d32f0caa" providerId="AD" clId="Web-{84A27471-9C34-4D42-8BBE-4491407C4677}" dt="2024-03-05T06:07:49.011" v="9" actId="1076"/>
        <pc:sldMkLst>
          <pc:docMk/>
          <pc:sldMk cId="538066567" sldId="395"/>
        </pc:sldMkLst>
        <pc:spChg chg="mod">
          <ac:chgData name="ビセンテサントス　ランスエディリアン" userId="S::8246790@school.city.osaka.jp::42351c0c-8401-4fd4-883a-9744d32f0caa" providerId="AD" clId="Web-{84A27471-9C34-4D42-8BBE-4491407C4677}" dt="2024-03-05T06:07:49.011" v="9" actId="1076"/>
          <ac:spMkLst>
            <pc:docMk/>
            <pc:sldMk cId="538066567" sldId="395"/>
            <ac:spMk id="3" creationId="{3CB05147-FB7A-5FDB-C5FE-DAA08615A22F}"/>
          </ac:spMkLst>
        </pc:spChg>
        <pc:spChg chg="mod">
          <ac:chgData name="ビセンテサントス　ランスエディリアン" userId="S::8246790@school.city.osaka.jp::42351c0c-8401-4fd4-883a-9744d32f0caa" providerId="AD" clId="Web-{84A27471-9C34-4D42-8BBE-4491407C4677}" dt="2024-03-05T06:07:45.058" v="6" actId="1076"/>
          <ac:spMkLst>
            <pc:docMk/>
            <pc:sldMk cId="538066567" sldId="395"/>
            <ac:spMk id="4" creationId="{AF1E858B-116E-D8A6-11A4-B0188F9AAF24}"/>
          </ac:spMkLst>
        </pc:spChg>
        <pc:picChg chg="mod">
          <ac:chgData name="ビセンテサントス　ランスエディリアン" userId="S::8246790@school.city.osaka.jp::42351c0c-8401-4fd4-883a-9744d32f0caa" providerId="AD" clId="Web-{84A27471-9C34-4D42-8BBE-4491407C4677}" dt="2024-03-05T06:07:47.855" v="8" actId="1076"/>
          <ac:picMkLst>
            <pc:docMk/>
            <pc:sldMk cId="538066567" sldId="395"/>
            <ac:picMk id="2" creationId="{E2B3EC67-ADE8-0612-3E31-74FFE26F44CB}"/>
          </ac:picMkLst>
        </pc:picChg>
      </pc:sldChg>
      <pc:sldChg chg="addAnim">
        <pc:chgData name="ビセンテサントス　ランスエディリアン" userId="S::8246790@school.city.osaka.jp::42351c0c-8401-4fd4-883a-9744d32f0caa" providerId="AD" clId="Web-{84A27471-9C34-4D42-8BBE-4491407C4677}" dt="2024-03-05T06:09:59.905" v="11"/>
        <pc:sldMkLst>
          <pc:docMk/>
          <pc:sldMk cId="168292701" sldId="397"/>
        </pc:sldMkLst>
      </pc:sldChg>
    </pc:docChg>
  </pc:docChgLst>
  <pc:docChgLst>
    <pc:chgData name="ヒラオカ　ミオ" userId="S::6749828@school.city.osaka.jp::6f50e173-fea0-4f9c-980e-da3309675f03" providerId="AD" clId="Web-{4EAF8C56-9509-40F5-9FA4-1111446EBAD3}"/>
    <pc:docChg chg="modSld sldOrd">
      <pc:chgData name="ヒラオカ　ミオ" userId="S::6749828@school.city.osaka.jp::6f50e173-fea0-4f9c-980e-da3309675f03" providerId="AD" clId="Web-{4EAF8C56-9509-40F5-9FA4-1111446EBAD3}" dt="2024-02-21T06:12:41.065" v="544" actId="20577"/>
      <pc:docMkLst>
        <pc:docMk/>
      </pc:docMkLst>
      <pc:sldChg chg="addSp delSp modSp mod ord setBg">
        <pc:chgData name="ヒラオカ　ミオ" userId="S::6749828@school.city.osaka.jp::6f50e173-fea0-4f9c-980e-da3309675f03" providerId="AD" clId="Web-{4EAF8C56-9509-40F5-9FA4-1111446EBAD3}" dt="2024-02-21T06:11:41.248" v="528"/>
        <pc:sldMkLst>
          <pc:docMk/>
          <pc:sldMk cId="2441574552" sldId="388"/>
        </pc:sldMkLst>
        <pc:spChg chg="mod">
          <ac:chgData name="ヒラオカ　ミオ" userId="S::6749828@school.city.osaka.jp::6f50e173-fea0-4f9c-980e-da3309675f03" providerId="AD" clId="Web-{4EAF8C56-9509-40F5-9FA4-1111446EBAD3}" dt="2024-02-21T05:46:26.705" v="130" actId="14100"/>
          <ac:spMkLst>
            <pc:docMk/>
            <pc:sldMk cId="2441574552" sldId="388"/>
            <ac:spMk id="2" creationId="{DEF5E5D8-71B0-4B24-B3D7-DB726AC956CE}"/>
          </ac:spMkLst>
        </pc:spChg>
        <pc:spChg chg="mod ord">
          <ac:chgData name="ヒラオカ　ミオ" userId="S::6749828@school.city.osaka.jp::6f50e173-fea0-4f9c-980e-da3309675f03" providerId="AD" clId="Web-{4EAF8C56-9509-40F5-9FA4-1111446EBAD3}" dt="2024-02-21T06:04:05.654" v="413" actId="20577"/>
          <ac:spMkLst>
            <pc:docMk/>
            <pc:sldMk cId="2441574552" sldId="388"/>
            <ac:spMk id="5" creationId="{B9F446BF-DEDF-60C8-9FF7-232DD62D1580}"/>
          </ac:spMkLst>
        </pc:spChg>
        <pc:spChg chg="mod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8" creationId="{2A1E56FB-3159-FF01-7819-1968FAC4CF51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46:00.375" v="121"/>
          <ac:spMkLst>
            <pc:docMk/>
            <pc:sldMk cId="2441574552" sldId="388"/>
            <ac:spMk id="1031" creationId="{AF6CB648-9554-488A-B457-99CAAD1DA528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46:00.375" v="121"/>
          <ac:spMkLst>
            <pc:docMk/>
            <pc:sldMk cId="2441574552" sldId="388"/>
            <ac:spMk id="1033" creationId="{E3ADCBE7-9330-1CDA-00EB-CDD12DB722FF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37" creationId="{7DB3C429-F8DA-49B9-AF84-21996FCF78B5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46:05" v="123"/>
          <ac:spMkLst>
            <pc:docMk/>
            <pc:sldMk cId="2441574552" sldId="388"/>
            <ac:spMk id="1039" creationId="{A3363022-C969-41E9-8EB2-E4C94908C1FA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46:05" v="123"/>
          <ac:spMkLst>
            <pc:docMk/>
            <pc:sldMk cId="2441574552" sldId="388"/>
            <ac:spMk id="1040" creationId="{8D1AD6B3-BE88-4CEB-BA17-790657CC4729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5:46:05.016" v="124"/>
          <ac:spMkLst>
            <pc:docMk/>
            <pc:sldMk cId="2441574552" sldId="388"/>
            <ac:spMk id="1042" creationId="{8D0D6D3E-D7F9-4591-9CA9-DDF4DB1F73DA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43" creationId="{C4C9F2B0-1044-46EB-8AEB-C3BFFDE6C2CC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44" creationId="{D28B54C3-B57B-472A-B96E-1FCB67093DC2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49" creationId="{2EB492CD-616E-47F8-933B-5E2D952A0593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51" creationId="{59383CF9-23B5-4335-9B21-1791C4CF1C75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5:57:17.469" v="281"/>
          <ac:spMkLst>
            <pc:docMk/>
            <pc:sldMk cId="2441574552" sldId="388"/>
            <ac:spMk id="1053" creationId="{0007FE00-9498-4706-B255-6437B0252C02}"/>
          </ac:spMkLst>
        </pc:spChg>
        <pc:grpChg chg="add del">
          <ac:chgData name="ヒラオカ　ミオ" userId="S::6749828@school.city.osaka.jp::6f50e173-fea0-4f9c-980e-da3309675f03" providerId="AD" clId="Web-{4EAF8C56-9509-40F5-9FA4-1111446EBAD3}" dt="2024-02-21T05:46:05" v="123"/>
          <ac:grpSpMkLst>
            <pc:docMk/>
            <pc:sldMk cId="2441574552" sldId="388"/>
            <ac:grpSpMk id="1035" creationId="{89D1390B-7E13-4B4F-9CB2-391063412E54}"/>
          </ac:grpSpMkLst>
        </pc:grpChg>
        <pc:picChg chg="add del mod">
          <ac:chgData name="ヒラオカ　ミオ" userId="S::6749828@school.city.osaka.jp::6f50e173-fea0-4f9c-980e-da3309675f03" providerId="AD" clId="Web-{4EAF8C56-9509-40F5-9FA4-1111446EBAD3}" dt="2024-02-21T05:53:45.595" v="223"/>
          <ac:picMkLst>
            <pc:docMk/>
            <pc:sldMk cId="2441574552" sldId="388"/>
            <ac:picMk id="3" creationId="{3675DF1B-2134-2A39-1038-8E02698365A8}"/>
          </ac:picMkLst>
        </pc:picChg>
        <pc:picChg chg="mod">
          <ac:chgData name="ヒラオカ　ミオ" userId="S::6749828@school.city.osaka.jp::6f50e173-fea0-4f9c-980e-da3309675f03" providerId="AD" clId="Web-{4EAF8C56-9509-40F5-9FA4-1111446EBAD3}" dt="2024-02-21T05:59:29.728" v="287" actId="1076"/>
          <ac:picMkLst>
            <pc:docMk/>
            <pc:sldMk cId="2441574552" sldId="388"/>
            <ac:picMk id="12" creationId="{659632A7-0CCB-812E-57D1-F9C7665E7FEB}"/>
          </ac:picMkLst>
        </pc:picChg>
        <pc:picChg chg="mod">
          <ac:chgData name="ヒラオカ　ミオ" userId="S::6749828@school.city.osaka.jp::6f50e173-fea0-4f9c-980e-da3309675f03" providerId="AD" clId="Web-{4EAF8C56-9509-40F5-9FA4-1111446EBAD3}" dt="2024-02-21T05:46:05.016" v="124"/>
          <ac:picMkLst>
            <pc:docMk/>
            <pc:sldMk cId="2441574552" sldId="388"/>
            <ac:picMk id="1026" creationId="{14D90F88-40B3-47B0-B315-2055ABD73C23}"/>
          </ac:picMkLst>
        </pc:picChg>
      </pc:sldChg>
      <pc:sldChg chg="addSp delSp modSp">
        <pc:chgData name="ヒラオカ　ミオ" userId="S::6749828@school.city.osaka.jp::6f50e173-fea0-4f9c-980e-da3309675f03" providerId="AD" clId="Web-{4EAF8C56-9509-40F5-9FA4-1111446EBAD3}" dt="2024-02-21T06:11:10.090" v="526"/>
        <pc:sldMkLst>
          <pc:docMk/>
          <pc:sldMk cId="789377514" sldId="389"/>
        </pc:sldMkLst>
        <pc:spChg chg="mod">
          <ac:chgData name="ヒラオカ　ミオ" userId="S::6749828@school.city.osaka.jp::6f50e173-fea0-4f9c-980e-da3309675f03" providerId="AD" clId="Web-{4EAF8C56-9509-40F5-9FA4-1111446EBAD3}" dt="2024-02-21T06:11:10.090" v="526"/>
          <ac:spMkLst>
            <pc:docMk/>
            <pc:sldMk cId="789377514" sldId="389"/>
            <ac:spMk id="5" creationId="{748100BF-1A9F-5C6B-35AE-AEA81BEFD4EF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6:11:10.090" v="526"/>
          <ac:spMkLst>
            <pc:docMk/>
            <pc:sldMk cId="789377514" sldId="389"/>
            <ac:spMk id="54" creationId="{D009D6D5-DAC2-4A8B-A17A-E206B9012D09}"/>
          </ac:spMkLst>
        </pc:spChg>
        <pc:spChg chg="mod">
          <ac:chgData name="ヒラオカ　ミオ" userId="S::6749828@school.city.osaka.jp::6f50e173-fea0-4f9c-980e-da3309675f03" providerId="AD" clId="Web-{4EAF8C56-9509-40F5-9FA4-1111446EBAD3}" dt="2024-02-21T06:11:10.090" v="526"/>
          <ac:spMkLst>
            <pc:docMk/>
            <pc:sldMk cId="789377514" sldId="389"/>
            <ac:spMk id="55" creationId="{FF4866CA-4AED-3982-1DDE-A3EE5F7E70F5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6:11:10.074" v="525"/>
          <ac:spMkLst>
            <pc:docMk/>
            <pc:sldMk cId="789377514" sldId="389"/>
            <ac:spMk id="60" creationId="{04812C46-200A-4DEB-A05E-3ED6C68C2387}"/>
          </ac:spMkLst>
        </pc:spChg>
        <pc:spChg chg="add del">
          <ac:chgData name="ヒラオカ　ミオ" userId="S::6749828@school.city.osaka.jp::6f50e173-fea0-4f9c-980e-da3309675f03" providerId="AD" clId="Web-{4EAF8C56-9509-40F5-9FA4-1111446EBAD3}" dt="2024-02-21T06:11:10.074" v="525"/>
          <ac:spMkLst>
            <pc:docMk/>
            <pc:sldMk cId="789377514" sldId="389"/>
            <ac:spMk id="62" creationId="{D1EA859B-E555-4109-94F3-6700E046E008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6:11:10.090" v="526"/>
          <ac:spMkLst>
            <pc:docMk/>
            <pc:sldMk cId="789377514" sldId="389"/>
            <ac:spMk id="64" creationId="{45D37F4E-DDB4-456B-97E0-9937730A039F}"/>
          </ac:spMkLst>
        </pc:spChg>
        <pc:spChg chg="add">
          <ac:chgData name="ヒラオカ　ミオ" userId="S::6749828@school.city.osaka.jp::6f50e173-fea0-4f9c-980e-da3309675f03" providerId="AD" clId="Web-{4EAF8C56-9509-40F5-9FA4-1111446EBAD3}" dt="2024-02-21T06:11:10.090" v="526"/>
          <ac:spMkLst>
            <pc:docMk/>
            <pc:sldMk cId="789377514" sldId="389"/>
            <ac:spMk id="65" creationId="{B2DD41CD-8F47-4F56-AD12-4E2FF7696987}"/>
          </ac:spMkLst>
        </pc:spChg>
        <pc:picChg chg="mod ord">
          <ac:chgData name="ヒラオカ　ミオ" userId="S::6749828@school.city.osaka.jp::6f50e173-fea0-4f9c-980e-da3309675f03" providerId="AD" clId="Web-{4EAF8C56-9509-40F5-9FA4-1111446EBAD3}" dt="2024-02-21T06:11:10.090" v="526"/>
          <ac:picMkLst>
            <pc:docMk/>
            <pc:sldMk cId="789377514" sldId="389"/>
            <ac:picMk id="3" creationId="{97AB3345-18BC-01EB-4825-8C00F4D71C18}"/>
          </ac:picMkLst>
        </pc:picChg>
      </pc:sldChg>
      <pc:sldChg chg="modSp">
        <pc:chgData name="ヒラオカ　ミオ" userId="S::6749828@school.city.osaka.jp::6f50e173-fea0-4f9c-980e-da3309675f03" providerId="AD" clId="Web-{4EAF8C56-9509-40F5-9FA4-1111446EBAD3}" dt="2024-02-21T06:12:41.065" v="544" actId="20577"/>
        <pc:sldMkLst>
          <pc:docMk/>
          <pc:sldMk cId="2270210943" sldId="390"/>
        </pc:sldMkLst>
        <pc:spChg chg="mod">
          <ac:chgData name="ヒラオカ　ミオ" userId="S::6749828@school.city.osaka.jp::6f50e173-fea0-4f9c-980e-da3309675f03" providerId="AD" clId="Web-{4EAF8C56-9509-40F5-9FA4-1111446EBAD3}" dt="2024-02-21T06:12:41.065" v="544" actId="20577"/>
          <ac:spMkLst>
            <pc:docMk/>
            <pc:sldMk cId="2270210943" sldId="390"/>
            <ac:spMk id="6" creationId="{61A88FA4-94EF-E16A-B31E-2DB5DE9F540B}"/>
          </ac:spMkLst>
        </pc:spChg>
      </pc:sldChg>
    </pc:docChg>
  </pc:docChgLst>
  <pc:docChgLst>
    <pc:chgData name="タウラ　マナミ" userId="S::9240063@school.city.osaka.jp::1819548c-dcea-4e78-ad1c-ad715ba1e247" providerId="AD" clId="Web-{77611776-1D66-4A96-905C-EBC833710168}"/>
    <pc:docChg chg="modSld sldOrd">
      <pc:chgData name="タウラ　マナミ" userId="S::9240063@school.city.osaka.jp::1819548c-dcea-4e78-ad1c-ad715ba1e247" providerId="AD" clId="Web-{77611776-1D66-4A96-905C-EBC833710168}" dt="2024-03-05T06:17:27.507" v="29" actId="1076"/>
      <pc:docMkLst>
        <pc:docMk/>
      </pc:docMkLst>
      <pc:sldChg chg="modSp ord">
        <pc:chgData name="タウラ　マナミ" userId="S::9240063@school.city.osaka.jp::1819548c-dcea-4e78-ad1c-ad715ba1e247" providerId="AD" clId="Web-{77611776-1D66-4A96-905C-EBC833710168}" dt="2024-03-05T06:09:46.724" v="6"/>
        <pc:sldMkLst>
          <pc:docMk/>
          <pc:sldMk cId="2612275904" sldId="387"/>
        </pc:sldMkLst>
        <pc:spChg chg="mod">
          <ac:chgData name="タウラ　マナミ" userId="S::9240063@school.city.osaka.jp::1819548c-dcea-4e78-ad1c-ad715ba1e247" providerId="AD" clId="Web-{77611776-1D66-4A96-905C-EBC833710168}" dt="2024-03-05T06:08:46.394" v="3" actId="20577"/>
          <ac:spMkLst>
            <pc:docMk/>
            <pc:sldMk cId="2612275904" sldId="387"/>
            <ac:spMk id="2" creationId="{1B1C06D2-0D8F-4800-8BDC-6E72047B0E05}"/>
          </ac:spMkLst>
        </pc:spChg>
      </pc:sldChg>
      <pc:sldChg chg="delSp delAnim">
        <pc:chgData name="タウラ　マナミ" userId="S::9240063@school.city.osaka.jp::1819548c-dcea-4e78-ad1c-ad715ba1e247" providerId="AD" clId="Web-{77611776-1D66-4A96-905C-EBC833710168}" dt="2024-03-05T06:09:39.130" v="4"/>
        <pc:sldMkLst>
          <pc:docMk/>
          <pc:sldMk cId="392739029" sldId="391"/>
        </pc:sldMkLst>
        <pc:picChg chg="del">
          <ac:chgData name="タウラ　マナミ" userId="S::9240063@school.city.osaka.jp::1819548c-dcea-4e78-ad1c-ad715ba1e247" providerId="AD" clId="Web-{77611776-1D66-4A96-905C-EBC833710168}" dt="2024-03-05T06:09:39.130" v="4"/>
          <ac:picMkLst>
            <pc:docMk/>
            <pc:sldMk cId="392739029" sldId="391"/>
            <ac:picMk id="7" creationId="{4FF0C35D-0520-429F-8D2A-890BB29C2C85}"/>
          </ac:picMkLst>
        </pc:picChg>
      </pc:sldChg>
      <pc:sldChg chg="modSp ord">
        <pc:chgData name="タウラ　マナミ" userId="S::9240063@school.city.osaka.jp::1819548c-dcea-4e78-ad1c-ad715ba1e247" providerId="AD" clId="Web-{77611776-1D66-4A96-905C-EBC833710168}" dt="2024-03-05T05:55:50.630" v="2" actId="1076"/>
        <pc:sldMkLst>
          <pc:docMk/>
          <pc:sldMk cId="538066567" sldId="395"/>
        </pc:sldMkLst>
        <pc:picChg chg="mod">
          <ac:chgData name="タウラ　マナミ" userId="S::9240063@school.city.osaka.jp::1819548c-dcea-4e78-ad1c-ad715ba1e247" providerId="AD" clId="Web-{77611776-1D66-4A96-905C-EBC833710168}" dt="2024-03-05T05:55:50.630" v="2" actId="1076"/>
          <ac:picMkLst>
            <pc:docMk/>
            <pc:sldMk cId="538066567" sldId="395"/>
            <ac:picMk id="6" creationId="{DD5CA00C-00DC-F2A8-606C-6813150CD762}"/>
          </ac:picMkLst>
        </pc:picChg>
      </pc:sldChg>
      <pc:sldChg chg="addSp delSp modSp mod setBg">
        <pc:chgData name="タウラ　マナミ" userId="S::9240063@school.city.osaka.jp::1819548c-dcea-4e78-ad1c-ad715ba1e247" providerId="AD" clId="Web-{77611776-1D66-4A96-905C-EBC833710168}" dt="2024-03-05T06:17:27.507" v="29" actId="1076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77611776-1D66-4A96-905C-EBC833710168}" dt="2024-03-05T06:16:24.333" v="16"/>
          <ac:spMkLst>
            <pc:docMk/>
            <pc:sldMk cId="1504581207" sldId="396"/>
            <ac:spMk id="2" creationId="{003A2991-A269-2AE0-41E5-B402BB3976A4}"/>
          </ac:spMkLst>
        </pc:spChg>
        <pc:spChg chg="mod">
          <ac:chgData name="タウラ　マナミ" userId="S::9240063@school.city.osaka.jp::1819548c-dcea-4e78-ad1c-ad715ba1e247" providerId="AD" clId="Web-{77611776-1D66-4A96-905C-EBC833710168}" dt="2024-03-05T06:16:24.333" v="16"/>
          <ac:spMkLst>
            <pc:docMk/>
            <pc:sldMk cId="1504581207" sldId="396"/>
            <ac:spMk id="3" creationId="{6C5A1397-0A45-9978-BC49-218C94584C95}"/>
          </ac:spMkLst>
        </pc:spChg>
        <pc:spChg chg="add del">
          <ac:chgData name="タウラ　マナミ" userId="S::9240063@school.city.osaka.jp::1819548c-dcea-4e78-ad1c-ad715ba1e247" providerId="AD" clId="Web-{77611776-1D66-4A96-905C-EBC833710168}" dt="2024-03-05T06:15:08.722" v="11"/>
          <ac:spMkLst>
            <pc:docMk/>
            <pc:sldMk cId="1504581207" sldId="396"/>
            <ac:spMk id="9" creationId="{45D37F4E-DDB4-456B-97E0-9937730A039F}"/>
          </ac:spMkLst>
        </pc:spChg>
        <pc:spChg chg="add del">
          <ac:chgData name="タウラ　マナミ" userId="S::9240063@school.city.osaka.jp::1819548c-dcea-4e78-ad1c-ad715ba1e247" providerId="AD" clId="Web-{77611776-1D66-4A96-905C-EBC833710168}" dt="2024-03-05T06:15:08.722" v="11"/>
          <ac:spMkLst>
            <pc:docMk/>
            <pc:sldMk cId="1504581207" sldId="396"/>
            <ac:spMk id="11" creationId="{B2DD41CD-8F47-4F56-AD12-4E2FF7696987}"/>
          </ac:spMkLst>
        </pc:spChg>
        <pc:spChg chg="add del">
          <ac:chgData name="タウラ　マナミ" userId="S::9240063@school.city.osaka.jp::1819548c-dcea-4e78-ad1c-ad715ba1e247" providerId="AD" clId="Web-{77611776-1D66-4A96-905C-EBC833710168}" dt="2024-03-05T06:16:24.333" v="16"/>
          <ac:spMkLst>
            <pc:docMk/>
            <pc:sldMk cId="1504581207" sldId="396"/>
            <ac:spMk id="16" creationId="{9427AF5F-9A0E-42B7-A252-FD64C9885F9C}"/>
          </ac:spMkLst>
        </pc:spChg>
        <pc:spChg chg="add">
          <ac:chgData name="タウラ　マナミ" userId="S::9240063@school.city.osaka.jp::1819548c-dcea-4e78-ad1c-ad715ba1e247" providerId="AD" clId="Web-{77611776-1D66-4A96-905C-EBC833710168}" dt="2024-03-05T06:16:24.333" v="16"/>
          <ac:spMkLst>
            <pc:docMk/>
            <pc:sldMk cId="1504581207" sldId="396"/>
            <ac:spMk id="21" creationId="{45D37F4E-DDB4-456B-97E0-9937730A039F}"/>
          </ac:spMkLst>
        </pc:spChg>
        <pc:spChg chg="add">
          <ac:chgData name="タウラ　マナミ" userId="S::9240063@school.city.osaka.jp::1819548c-dcea-4e78-ad1c-ad715ba1e247" providerId="AD" clId="Web-{77611776-1D66-4A96-905C-EBC833710168}" dt="2024-03-05T06:16:24.333" v="16"/>
          <ac:spMkLst>
            <pc:docMk/>
            <pc:sldMk cId="1504581207" sldId="396"/>
            <ac:spMk id="23" creationId="{B2DD41CD-8F47-4F56-AD12-4E2FF7696987}"/>
          </ac:spMkLst>
        </pc:spChg>
        <pc:picChg chg="add del mod">
          <ac:chgData name="タウラ　マナミ" userId="S::9240063@school.city.osaka.jp::1819548c-dcea-4e78-ad1c-ad715ba1e247" providerId="AD" clId="Web-{77611776-1D66-4A96-905C-EBC833710168}" dt="2024-03-05T06:15:15.143" v="12"/>
          <ac:picMkLst>
            <pc:docMk/>
            <pc:sldMk cId="1504581207" sldId="396"/>
            <ac:picMk id="4" creationId="{FFA968FD-A750-2DB0-A71E-607E938C85BE}"/>
          </ac:picMkLst>
        </pc:picChg>
        <pc:picChg chg="add del mod">
          <ac:chgData name="タウラ　マナミ" userId="S::9240063@school.city.osaka.jp::1819548c-dcea-4e78-ad1c-ad715ba1e247" providerId="AD" clId="Web-{77611776-1D66-4A96-905C-EBC833710168}" dt="2024-03-05T06:16:29.255" v="17"/>
          <ac:picMkLst>
            <pc:docMk/>
            <pc:sldMk cId="1504581207" sldId="396"/>
            <ac:picMk id="5" creationId="{54A6D02E-54B5-7472-813D-C3FD49A03983}"/>
          </ac:picMkLst>
        </pc:picChg>
        <pc:picChg chg="add del mod">
          <ac:chgData name="タウラ　マナミ" userId="S::9240063@school.city.osaka.jp::1819548c-dcea-4e78-ad1c-ad715ba1e247" providerId="AD" clId="Web-{77611776-1D66-4A96-905C-EBC833710168}" dt="2024-03-05T06:16:44.552" v="20"/>
          <ac:picMkLst>
            <pc:docMk/>
            <pc:sldMk cId="1504581207" sldId="396"/>
            <ac:picMk id="6" creationId="{46C8A77E-CDFD-BA42-B2C8-4ADD16172CAB}"/>
          </ac:picMkLst>
        </pc:picChg>
        <pc:picChg chg="add mod">
          <ac:chgData name="タウラ　マナミ" userId="S::9240063@school.city.osaka.jp::1819548c-dcea-4e78-ad1c-ad715ba1e247" providerId="AD" clId="Web-{77611776-1D66-4A96-905C-EBC833710168}" dt="2024-03-05T06:17:27.507" v="29" actId="1076"/>
          <ac:picMkLst>
            <pc:docMk/>
            <pc:sldMk cId="1504581207" sldId="396"/>
            <ac:picMk id="7" creationId="{0F95BBCD-78D9-58BF-B839-FA11494F3F6C}"/>
          </ac:picMkLst>
        </pc:picChg>
      </pc:sldChg>
    </pc:docChg>
  </pc:docChgLst>
  <pc:docChgLst>
    <pc:chgData name="ヒラオカ　ミオ" userId="S::6749828@school.city.osaka.jp::6f50e173-fea0-4f9c-980e-da3309675f03" providerId="AD" clId="Web-{B524FAE3-871B-4DA9-8458-2C161ECB681D}"/>
    <pc:docChg chg="sldOrd">
      <pc:chgData name="ヒラオカ　ミオ" userId="S::6749828@school.city.osaka.jp::6f50e173-fea0-4f9c-980e-da3309675f03" providerId="AD" clId="Web-{B524FAE3-871B-4DA9-8458-2C161ECB681D}" dt="2024-03-05T05:51:15.482" v="0"/>
      <pc:docMkLst>
        <pc:docMk/>
      </pc:docMkLst>
      <pc:sldChg chg="ord">
        <pc:chgData name="ヒラオカ　ミオ" userId="S::6749828@school.city.osaka.jp::6f50e173-fea0-4f9c-980e-da3309675f03" providerId="AD" clId="Web-{B524FAE3-871B-4DA9-8458-2C161ECB681D}" dt="2024-03-05T05:51:15.482" v="0"/>
        <pc:sldMkLst>
          <pc:docMk/>
          <pc:sldMk cId="538066567" sldId="395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2235E5A6-C5BA-4E16-BA1D-A80357AD2EF3}"/>
    <pc:docChg chg="modSld">
      <pc:chgData name="ビセンテサントス　ランスエディリアン" userId="S::8246790@school.city.osaka.jp::42351c0c-8401-4fd4-883a-9744d32f0caa" providerId="AD" clId="Web-{2235E5A6-C5BA-4E16-BA1D-A80357AD2EF3}" dt="2024-03-04T05:39:34.887" v="0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2235E5A6-C5BA-4E16-BA1D-A80357AD2EF3}" dt="2024-03-04T05:39:34.887" v="0"/>
        <pc:sldMkLst>
          <pc:docMk/>
          <pc:sldMk cId="392739029" sldId="391"/>
        </pc:sldMkLst>
      </pc:sldChg>
    </pc:docChg>
  </pc:docChgLst>
  <pc:docChgLst>
    <pc:chgData name="キタナカ　カリン" userId="S::4880134@school.city.osaka.jp::8f8fed16-01bd-4fc5-9908-f8f22c4c3006" providerId="AD" clId="Web-{12687CEB-0F75-4B2B-B6F4-EFC6573B8259}"/>
    <pc:docChg chg="addSld delSld modSld sldOrd">
      <pc:chgData name="キタナカ　カリン" userId="S::4880134@school.city.osaka.jp::8f8fed16-01bd-4fc5-9908-f8f22c4c3006" providerId="AD" clId="Web-{12687CEB-0F75-4B2B-B6F4-EFC6573B8259}" dt="2024-03-06T07:24:42.795" v="448"/>
      <pc:docMkLst>
        <pc:docMk/>
      </pc:docMkLst>
      <pc:sldChg chg="ord">
        <pc:chgData name="キタナカ　カリン" userId="S::4880134@school.city.osaka.jp::8f8fed16-01bd-4fc5-9908-f8f22c4c3006" providerId="AD" clId="Web-{12687CEB-0F75-4B2B-B6F4-EFC6573B8259}" dt="2024-03-06T07:24:42.795" v="448"/>
        <pc:sldMkLst>
          <pc:docMk/>
          <pc:sldMk cId="2612275904" sldId="387"/>
        </pc:sldMkLst>
      </pc:sldChg>
      <pc:sldChg chg="add del">
        <pc:chgData name="キタナカ　カリン" userId="S::4880134@school.city.osaka.jp::8f8fed16-01bd-4fc5-9908-f8f22c4c3006" providerId="AD" clId="Web-{12687CEB-0F75-4B2B-B6F4-EFC6573B8259}" dt="2024-03-06T06:39:29.289" v="415"/>
        <pc:sldMkLst>
          <pc:docMk/>
          <pc:sldMk cId="1504581207" sldId="396"/>
        </pc:sldMkLst>
      </pc:sldChg>
      <pc:sldChg chg="modSp add del">
        <pc:chgData name="キタナカ　カリン" userId="S::4880134@school.city.osaka.jp::8f8fed16-01bd-4fc5-9908-f8f22c4c3006" providerId="AD" clId="Web-{12687CEB-0F75-4B2B-B6F4-EFC6573B8259}" dt="2024-03-06T07:22:00.635" v="447" actId="20577"/>
        <pc:sldMkLst>
          <pc:docMk/>
          <pc:sldMk cId="3337691373" sldId="398"/>
        </pc:sldMkLst>
        <pc:spChg chg="mod">
          <ac:chgData name="キタナカ　カリン" userId="S::4880134@school.city.osaka.jp::8f8fed16-01bd-4fc5-9908-f8f22c4c3006" providerId="AD" clId="Web-{12687CEB-0F75-4B2B-B6F4-EFC6573B8259}" dt="2024-03-06T07:22:00.635" v="447" actId="20577"/>
          <ac:spMkLst>
            <pc:docMk/>
            <pc:sldMk cId="3337691373" sldId="398"/>
            <ac:spMk id="2" creationId="{CAA67099-15D0-9E0B-C45D-2FE57B12FC7E}"/>
          </ac:spMkLst>
        </pc:spChg>
        <pc:spChg chg="mod">
          <ac:chgData name="キタナカ　カリン" userId="S::4880134@school.city.osaka.jp::8f8fed16-01bd-4fc5-9908-f8f22c4c3006" providerId="AD" clId="Web-{12687CEB-0F75-4B2B-B6F4-EFC6573B8259}" dt="2024-03-06T06:33:08.518" v="392" actId="20577"/>
          <ac:spMkLst>
            <pc:docMk/>
            <pc:sldMk cId="3337691373" sldId="398"/>
            <ac:spMk id="3" creationId="{B1E2FFAF-B47E-8BBF-1EED-1791A30B08F5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5594922F-2EDF-441D-A961-5826B8DC2703}"/>
    <pc:docChg chg="modSld">
      <pc:chgData name="ビセンテサントス　ランスエディリアン" userId="S::8246790@school.city.osaka.jp::42351c0c-8401-4fd4-883a-9744d32f0caa" providerId="AD" clId="Web-{5594922F-2EDF-441D-A961-5826B8DC2703}" dt="2024-03-04T05:52:39.653" v="0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5594922F-2EDF-441D-A961-5826B8DC2703}" dt="2024-03-04T05:52:39.653" v="0"/>
        <pc:sldMkLst>
          <pc:docMk/>
          <pc:sldMk cId="392739029" sldId="391"/>
        </pc:sldMkLst>
      </pc:sldChg>
    </pc:docChg>
  </pc:docChgLst>
  <pc:docChgLst>
    <pc:chgData name="白川　さやか" userId="S::e1143185@school.city.osaka.jp::a564c063-a19a-4daa-af6f-aa442b790a82" providerId="AD" clId="Web-{78558568-BFED-4B0F-A3F6-C8549C875364}"/>
    <pc:docChg chg="modSld">
      <pc:chgData name="白川　さやか" userId="S::e1143185@school.city.osaka.jp::a564c063-a19a-4daa-af6f-aa442b790a82" providerId="AD" clId="Web-{78558568-BFED-4B0F-A3F6-C8549C875364}" dt="2024-03-14T01:30:48.960" v="0" actId="14100"/>
      <pc:docMkLst>
        <pc:docMk/>
      </pc:docMkLst>
      <pc:sldChg chg="modSp">
        <pc:chgData name="白川　さやか" userId="S::e1143185@school.city.osaka.jp::a564c063-a19a-4daa-af6f-aa442b790a82" providerId="AD" clId="Web-{78558568-BFED-4B0F-A3F6-C8549C875364}" dt="2024-03-14T01:30:48.960" v="0" actId="14100"/>
        <pc:sldMkLst>
          <pc:docMk/>
          <pc:sldMk cId="1801632159" sldId="399"/>
        </pc:sldMkLst>
        <pc:spChg chg="mod">
          <ac:chgData name="白川　さやか" userId="S::e1143185@school.city.osaka.jp::a564c063-a19a-4daa-af6f-aa442b790a82" providerId="AD" clId="Web-{78558568-BFED-4B0F-A3F6-C8549C875364}" dt="2024-03-14T01:30:48.960" v="0" actId="14100"/>
          <ac:spMkLst>
            <pc:docMk/>
            <pc:sldMk cId="1801632159" sldId="399"/>
            <ac:spMk id="4" creationId="{6C4F5599-203B-CCAB-FF28-7287DE76B3E0}"/>
          </ac:spMkLst>
        </pc:spChg>
      </pc:sldChg>
    </pc:docChg>
  </pc:docChgLst>
  <pc:docChgLst>
    <pc:chgData name="sayaka arata" userId="ca4ddf2abd40aeae" providerId="LiveId" clId="{95B1DA8A-3686-4056-87F5-BCF57E47ACB7}"/>
    <pc:docChg chg="addSld modSld sldOrd">
      <pc:chgData name="sayaka arata" userId="ca4ddf2abd40aeae" providerId="LiveId" clId="{95B1DA8A-3686-4056-87F5-BCF57E47ACB7}" dt="2024-02-07T01:35:02.235" v="124" actId="13822"/>
      <pc:docMkLst>
        <pc:docMk/>
      </pc:docMkLst>
      <pc:sldChg chg="modSp mod ord">
        <pc:chgData name="sayaka arata" userId="ca4ddf2abd40aeae" providerId="LiveId" clId="{95B1DA8A-3686-4056-87F5-BCF57E47ACB7}" dt="2024-02-07T01:34:36.176" v="120" actId="13822"/>
        <pc:sldMkLst>
          <pc:docMk/>
          <pc:sldMk cId="0" sldId="319"/>
        </pc:sldMkLst>
        <pc:spChg chg="mod">
          <ac:chgData name="sayaka arata" userId="ca4ddf2abd40aeae" providerId="LiveId" clId="{95B1DA8A-3686-4056-87F5-BCF57E47ACB7}" dt="2024-02-07T01:34:36.176" v="120" actId="13822"/>
          <ac:spMkLst>
            <pc:docMk/>
            <pc:sldMk cId="0" sldId="319"/>
            <ac:spMk id="5" creationId="{2CEE88BB-F4B3-4DCC-83A9-BEC88F9A2B98}"/>
          </ac:spMkLst>
        </pc:spChg>
        <pc:spChg chg="mod">
          <ac:chgData name="sayaka arata" userId="ca4ddf2abd40aeae" providerId="LiveId" clId="{95B1DA8A-3686-4056-87F5-BCF57E47ACB7}" dt="2024-02-07T01:34:36.176" v="120" actId="13822"/>
          <ac:spMkLst>
            <pc:docMk/>
            <pc:sldMk cId="0" sldId="319"/>
            <ac:spMk id="9" creationId="{3203BCAE-2C39-474E-96CB-EDAB94CE0607}"/>
          </ac:spMkLst>
        </pc:spChg>
        <pc:spChg chg="mod">
          <ac:chgData name="sayaka arata" userId="ca4ddf2abd40aeae" providerId="LiveId" clId="{95B1DA8A-3686-4056-87F5-BCF57E47ACB7}" dt="2024-02-07T01:34:36.176" v="120" actId="13822"/>
          <ac:spMkLst>
            <pc:docMk/>
            <pc:sldMk cId="0" sldId="319"/>
            <ac:spMk id="11" creationId="{6F9F3EA7-D831-4931-AF2D-9AEACD4850DA}"/>
          </ac:spMkLst>
        </pc:spChg>
      </pc:sldChg>
      <pc:sldChg chg="modSp mod ord">
        <pc:chgData name="sayaka arata" userId="ca4ddf2abd40aeae" providerId="LiveId" clId="{95B1DA8A-3686-4056-87F5-BCF57E47ACB7}" dt="2024-02-07T01:35:02.235" v="124" actId="13822"/>
        <pc:sldMkLst>
          <pc:docMk/>
          <pc:sldMk cId="0" sldId="326"/>
        </pc:sldMkLst>
        <pc:spChg chg="mod">
          <ac:chgData name="sayaka arata" userId="ca4ddf2abd40aeae" providerId="LiveId" clId="{95B1DA8A-3686-4056-87F5-BCF57E47ACB7}" dt="2024-02-07T01:34:42.606" v="121" actId="13822"/>
          <ac:spMkLst>
            <pc:docMk/>
            <pc:sldMk cId="0" sldId="326"/>
            <ac:spMk id="5" creationId="{7A0862BE-5C32-4BA6-8462-51AD7088788D}"/>
          </ac:spMkLst>
        </pc:spChg>
        <pc:spChg chg="mod">
          <ac:chgData name="sayaka arata" userId="ca4ddf2abd40aeae" providerId="LiveId" clId="{95B1DA8A-3686-4056-87F5-BCF57E47ACB7}" dt="2024-02-07T01:35:02.235" v="124" actId="13822"/>
          <ac:spMkLst>
            <pc:docMk/>
            <pc:sldMk cId="0" sldId="326"/>
            <ac:spMk id="6" creationId="{53C44A54-2C24-4379-80E6-BF09089C8A09}"/>
          </ac:spMkLst>
        </pc:spChg>
        <pc:spChg chg="mod">
          <ac:chgData name="sayaka arata" userId="ca4ddf2abd40aeae" providerId="LiveId" clId="{95B1DA8A-3686-4056-87F5-BCF57E47ACB7}" dt="2024-02-07T01:35:02.235" v="124" actId="13822"/>
          <ac:spMkLst>
            <pc:docMk/>
            <pc:sldMk cId="0" sldId="326"/>
            <ac:spMk id="7" creationId="{16E07BB5-DC0C-4C67-9FB5-1F583154BCF8}"/>
          </ac:spMkLst>
        </pc:spChg>
        <pc:spChg chg="mod">
          <ac:chgData name="sayaka arata" userId="ca4ddf2abd40aeae" providerId="LiveId" clId="{95B1DA8A-3686-4056-87F5-BCF57E47ACB7}" dt="2024-02-07T01:35:02.235" v="124" actId="13822"/>
          <ac:spMkLst>
            <pc:docMk/>
            <pc:sldMk cId="0" sldId="326"/>
            <ac:spMk id="8" creationId="{49EC0F58-4C17-485D-BD7D-AC231925919A}"/>
          </ac:spMkLst>
        </pc:spChg>
      </pc:sldChg>
      <pc:sldChg chg="addSp delSp modSp modAnim">
        <pc:chgData name="sayaka arata" userId="ca4ddf2abd40aeae" providerId="LiveId" clId="{95B1DA8A-3686-4056-87F5-BCF57E47ACB7}" dt="2024-02-07T01:13:37.020" v="17"/>
        <pc:sldMkLst>
          <pc:docMk/>
          <pc:sldMk cId="668408801" sldId="382"/>
        </pc:sldMkLst>
        <pc:picChg chg="add mod">
          <ac:chgData name="sayaka arata" userId="ca4ddf2abd40aeae" providerId="LiveId" clId="{95B1DA8A-3686-4056-87F5-BCF57E47ACB7}" dt="2024-02-07T01:13:20.909" v="12" actId="1076"/>
          <ac:picMkLst>
            <pc:docMk/>
            <pc:sldMk cId="668408801" sldId="382"/>
            <ac:picMk id="1026" creationId="{4B9D23B2-BEDE-FBA6-4BA9-255B741631C6}"/>
          </ac:picMkLst>
        </pc:picChg>
        <pc:picChg chg="add del">
          <ac:chgData name="sayaka arata" userId="ca4ddf2abd40aeae" providerId="LiveId" clId="{95B1DA8A-3686-4056-87F5-BCF57E47ACB7}" dt="2024-02-07T01:12:10.259" v="5" actId="478"/>
          <ac:picMkLst>
            <pc:docMk/>
            <pc:sldMk cId="668408801" sldId="382"/>
            <ac:picMk id="1028" creationId="{4FB5E9C1-B5E8-03E0-C23F-961AE6B8BA84}"/>
          </ac:picMkLst>
        </pc:picChg>
        <pc:picChg chg="add mod">
          <ac:chgData name="sayaka arata" userId="ca4ddf2abd40aeae" providerId="LiveId" clId="{95B1DA8A-3686-4056-87F5-BCF57E47ACB7}" dt="2024-02-07T01:13:25.801" v="15" actId="1076"/>
          <ac:picMkLst>
            <pc:docMk/>
            <pc:sldMk cId="668408801" sldId="382"/>
            <ac:picMk id="1030" creationId="{73577D0B-4651-89E3-FC57-1BE527FF1286}"/>
          </ac:picMkLst>
        </pc:picChg>
      </pc:sldChg>
      <pc:sldChg chg="addSp modSp mod modAnim">
        <pc:chgData name="sayaka arata" userId="ca4ddf2abd40aeae" providerId="LiveId" clId="{95B1DA8A-3686-4056-87F5-BCF57E47ACB7}" dt="2024-02-07T01:19:56.756" v="59"/>
        <pc:sldMkLst>
          <pc:docMk/>
          <pc:sldMk cId="3496659809" sldId="396"/>
        </pc:sldMkLst>
        <pc:spChg chg="add mod">
          <ac:chgData name="sayaka arata" userId="ca4ddf2abd40aeae" providerId="LiveId" clId="{95B1DA8A-3686-4056-87F5-BCF57E47ACB7}" dt="2024-02-07T01:18:34.509" v="42" actId="1076"/>
          <ac:spMkLst>
            <pc:docMk/>
            <pc:sldMk cId="3496659809" sldId="396"/>
            <ac:spMk id="2" creationId="{D0E97134-2B1B-6D66-A009-F273E80EF86C}"/>
          </ac:spMkLst>
        </pc:spChg>
      </pc:sldChg>
      <pc:sldChg chg="addSp modSp mod modAnim">
        <pc:chgData name="sayaka arata" userId="ca4ddf2abd40aeae" providerId="LiveId" clId="{95B1DA8A-3686-4056-87F5-BCF57E47ACB7}" dt="2024-02-07T01:20:01.270" v="60"/>
        <pc:sldMkLst>
          <pc:docMk/>
          <pc:sldMk cId="102171838" sldId="397"/>
        </pc:sldMkLst>
        <pc:spChg chg="add mod">
          <ac:chgData name="sayaka arata" userId="ca4ddf2abd40aeae" providerId="LiveId" clId="{95B1DA8A-3686-4056-87F5-BCF57E47ACB7}" dt="2024-02-07T01:19:21.190" v="58" actId="208"/>
          <ac:spMkLst>
            <pc:docMk/>
            <pc:sldMk cId="102171838" sldId="397"/>
            <ac:spMk id="2" creationId="{34483558-3719-64A3-F189-61644349C5DC}"/>
          </ac:spMkLst>
        </pc:spChg>
        <pc:picChg chg="mod">
          <ac:chgData name="sayaka arata" userId="ca4ddf2abd40aeae" providerId="LiveId" clId="{95B1DA8A-3686-4056-87F5-BCF57E47ACB7}" dt="2024-02-07T01:18:42.881" v="43" actId="1076"/>
          <ac:picMkLst>
            <pc:docMk/>
            <pc:sldMk cId="102171838" sldId="397"/>
            <ac:picMk id="3" creationId="{EA62ADFF-5A86-CCC9-3807-0F32A3D07E02}"/>
          </ac:picMkLst>
        </pc:picChg>
        <pc:picChg chg="mod">
          <ac:chgData name="sayaka arata" userId="ca4ddf2abd40aeae" providerId="LiveId" clId="{95B1DA8A-3686-4056-87F5-BCF57E47ACB7}" dt="2024-02-07T01:18:47.936" v="44" actId="1076"/>
          <ac:picMkLst>
            <pc:docMk/>
            <pc:sldMk cId="102171838" sldId="397"/>
            <ac:picMk id="4" creationId="{21FA4951-549E-FF00-2FB9-42F1E2F629FB}"/>
          </ac:picMkLst>
        </pc:picChg>
      </pc:sldChg>
      <pc:sldChg chg="new ord">
        <pc:chgData name="sayaka arata" userId="ca4ddf2abd40aeae" providerId="LiveId" clId="{95B1DA8A-3686-4056-87F5-BCF57E47ACB7}" dt="2024-02-07T01:17:53.027" v="20"/>
        <pc:sldMkLst>
          <pc:docMk/>
          <pc:sldMk cId="1062368586" sldId="398"/>
        </pc:sldMkLst>
      </pc:sldChg>
      <pc:sldChg chg="addSp modSp new mod modAnim">
        <pc:chgData name="sayaka arata" userId="ca4ddf2abd40aeae" providerId="LiveId" clId="{95B1DA8A-3686-4056-87F5-BCF57E47ACB7}" dt="2024-02-07T01:26:06.449" v="113"/>
        <pc:sldMkLst>
          <pc:docMk/>
          <pc:sldMk cId="2408182278" sldId="399"/>
        </pc:sldMkLst>
        <pc:spChg chg="add mod">
          <ac:chgData name="sayaka arata" userId="ca4ddf2abd40aeae" providerId="LiveId" clId="{95B1DA8A-3686-4056-87F5-BCF57E47ACB7}" dt="2024-02-07T01:22:35.505" v="86" actId="1582"/>
          <ac:spMkLst>
            <pc:docMk/>
            <pc:sldMk cId="2408182278" sldId="399"/>
            <ac:spMk id="2" creationId="{5550580B-5F08-4C91-02F7-4E54E5E6564D}"/>
          </ac:spMkLst>
        </pc:spChg>
        <pc:picChg chg="add mod">
          <ac:chgData name="sayaka arata" userId="ca4ddf2abd40aeae" providerId="LiveId" clId="{95B1DA8A-3686-4056-87F5-BCF57E47ACB7}" dt="2024-02-07T01:22:09.227" v="69" actId="1076"/>
          <ac:picMkLst>
            <pc:docMk/>
            <pc:sldMk cId="2408182278" sldId="399"/>
            <ac:picMk id="2050" creationId="{8F38B157-95DA-16B9-D717-1021171A4E2F}"/>
          </ac:picMkLst>
        </pc:picChg>
      </pc:sldChg>
      <pc:sldChg chg="addSp modSp new mod modAnim">
        <pc:chgData name="sayaka arata" userId="ca4ddf2abd40aeae" providerId="LiveId" clId="{95B1DA8A-3686-4056-87F5-BCF57E47ACB7}" dt="2024-02-07T01:26:18.779" v="115"/>
        <pc:sldMkLst>
          <pc:docMk/>
          <pc:sldMk cId="1429957333" sldId="400"/>
        </pc:sldMkLst>
        <pc:spChg chg="add mod">
          <ac:chgData name="sayaka arata" userId="ca4ddf2abd40aeae" providerId="LiveId" clId="{95B1DA8A-3686-4056-87F5-BCF57E47ACB7}" dt="2024-02-07T01:24:47" v="105" actId="14100"/>
          <ac:spMkLst>
            <pc:docMk/>
            <pc:sldMk cId="1429957333" sldId="400"/>
            <ac:spMk id="2" creationId="{9B8549D8-2C47-4851-6F3D-7BD7D2A9698E}"/>
          </ac:spMkLst>
        </pc:spChg>
        <pc:picChg chg="add mod">
          <ac:chgData name="sayaka arata" userId="ca4ddf2abd40aeae" providerId="LiveId" clId="{95B1DA8A-3686-4056-87F5-BCF57E47ACB7}" dt="2024-02-07T01:24:28.977" v="94" actId="14100"/>
          <ac:picMkLst>
            <pc:docMk/>
            <pc:sldMk cId="1429957333" sldId="400"/>
            <ac:picMk id="3074" creationId="{8A858C71-363F-0627-9C30-1DCE7B01F6EF}"/>
          </ac:picMkLst>
        </pc:picChg>
        <pc:picChg chg="add mod">
          <ac:chgData name="sayaka arata" userId="ca4ddf2abd40aeae" providerId="LiveId" clId="{95B1DA8A-3686-4056-87F5-BCF57E47ACB7}" dt="2024-02-07T01:25:41.302" v="109" actId="1076"/>
          <ac:picMkLst>
            <pc:docMk/>
            <pc:sldMk cId="1429957333" sldId="400"/>
            <ac:picMk id="3076" creationId="{CB0D4BAF-BCE6-38D6-192E-EDC35DFACBB2}"/>
          </ac:picMkLst>
        </pc:picChg>
      </pc:sldChg>
      <pc:sldChg chg="add">
        <pc:chgData name="sayaka arata" userId="ca4ddf2abd40aeae" providerId="LiveId" clId="{95B1DA8A-3686-4056-87F5-BCF57E47ACB7}" dt="2024-02-07T01:23:19.261" v="88"/>
        <pc:sldMkLst>
          <pc:docMk/>
          <pc:sldMk cId="3769749668" sldId="401"/>
        </pc:sldMkLst>
      </pc:sldChg>
      <pc:sldChg chg="add">
        <pc:chgData name="sayaka arata" userId="ca4ddf2abd40aeae" providerId="LiveId" clId="{95B1DA8A-3686-4056-87F5-BCF57E47ACB7}" dt="2024-02-07T01:23:19.401" v="89"/>
        <pc:sldMkLst>
          <pc:docMk/>
          <pc:sldMk cId="57846020" sldId="402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23A74409-B577-4A2A-A31A-F49968DCB8FF}"/>
    <pc:docChg chg="modSld">
      <pc:chgData name="ビセンテサントス　ランスエディリアン" userId="S::8246790@school.city.osaka.jp::42351c0c-8401-4fd4-883a-9744d32f0caa" providerId="AD" clId="Web-{23A74409-B577-4A2A-A31A-F49968DCB8FF}" dt="2024-03-06T04:30:22.706" v="1"/>
      <pc:docMkLst>
        <pc:docMk/>
      </pc:docMkLst>
      <pc:sldChg chg="addAnim delAnim modAnim">
        <pc:chgData name="ビセンテサントス　ランスエディリアン" userId="S::8246790@school.city.osaka.jp::42351c0c-8401-4fd4-883a-9744d32f0caa" providerId="AD" clId="Web-{23A74409-B577-4A2A-A31A-F49968DCB8FF}" dt="2024-03-06T04:30:22.706" v="1"/>
        <pc:sldMkLst>
          <pc:docMk/>
          <pc:sldMk cId="1504581207" sldId="396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BB58021F-BEC7-4E4A-B7BF-D9569BC63001}"/>
    <pc:docChg chg="modSld">
      <pc:chgData name="ビセンテサントス　ランスエディリアン" userId="S::8246790@school.city.osaka.jp::42351c0c-8401-4fd4-883a-9744d32f0caa" providerId="AD" clId="Web-{BB58021F-BEC7-4E4A-B7BF-D9569BC63001}" dt="2024-03-04T06:07:47.411" v="4"/>
      <pc:docMkLst>
        <pc:docMk/>
      </pc:docMkLst>
      <pc:sldChg chg="addSp modSp delAnim">
        <pc:chgData name="ビセンテサントス　ランスエディリアン" userId="S::8246790@school.city.osaka.jp::42351c0c-8401-4fd4-883a-9744d32f0caa" providerId="AD" clId="Web-{BB58021F-BEC7-4E4A-B7BF-D9569BC63001}" dt="2024-03-04T06:07:47.411" v="4"/>
        <pc:sldMkLst>
          <pc:docMk/>
          <pc:sldMk cId="1031546986" sldId="392"/>
        </pc:sldMkLst>
        <pc:spChg chg="add mod">
          <ac:chgData name="ビセンテサントス　ランスエディリアン" userId="S::8246790@school.city.osaka.jp::42351c0c-8401-4fd4-883a-9744d32f0caa" providerId="AD" clId="Web-{BB58021F-BEC7-4E4A-B7BF-D9569BC63001}" dt="2024-03-04T06:07:47.411" v="4"/>
          <ac:spMkLst>
            <pc:docMk/>
            <pc:sldMk cId="1031546986" sldId="392"/>
            <ac:spMk id="3" creationId="{BD300520-7CFB-8746-9497-D24CE73308EA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5468E331-23FD-464B-BDE9-61850026515A}"/>
    <pc:docChg chg="modSld">
      <pc:chgData name="ビセンテサントス　ランスエディリアン" userId="S::8246790@school.city.osaka.jp::42351c0c-8401-4fd4-883a-9744d32f0caa" providerId="AD" clId="Web-{5468E331-23FD-464B-BDE9-61850026515A}" dt="2024-03-08T02:08:42.909" v="7" actId="1076"/>
      <pc:docMkLst>
        <pc:docMk/>
      </pc:docMkLst>
      <pc:sldChg chg="modSp addAnim modAnim">
        <pc:chgData name="ビセンテサントス　ランスエディリアン" userId="S::8246790@school.city.osaka.jp::42351c0c-8401-4fd4-883a-9744d32f0caa" providerId="AD" clId="Web-{5468E331-23FD-464B-BDE9-61850026515A}" dt="2024-03-08T02:08:42.909" v="7" actId="1076"/>
        <pc:sldMkLst>
          <pc:docMk/>
          <pc:sldMk cId="1504581207" sldId="396"/>
        </pc:sldMkLst>
        <pc:picChg chg="mod">
          <ac:chgData name="ビセンテサントス　ランスエディリアン" userId="S::8246790@school.city.osaka.jp::42351c0c-8401-4fd4-883a-9744d32f0caa" providerId="AD" clId="Web-{5468E331-23FD-464B-BDE9-61850026515A}" dt="2024-03-08T02:08:42.909" v="7" actId="1076"/>
          <ac:picMkLst>
            <pc:docMk/>
            <pc:sldMk cId="1504581207" sldId="396"/>
            <ac:picMk id="4" creationId="{D20758AB-2CFE-5B06-82C6-481BD685FDA0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DC92DF4A-0D15-46BF-9114-FD7EC7C7FDAB}"/>
    <pc:docChg chg="modSld">
      <pc:chgData name="ビセンテサントス　ランスエディリアン" userId="S::8246790@school.city.osaka.jp::42351c0c-8401-4fd4-883a-9744d32f0caa" providerId="AD" clId="Web-{DC92DF4A-0D15-46BF-9114-FD7EC7C7FDAB}" dt="2024-03-06T04:27:15.324" v="2" actId="1076"/>
      <pc:docMkLst>
        <pc:docMk/>
      </pc:docMkLst>
      <pc:sldChg chg="modSp addAnim">
        <pc:chgData name="ビセンテサントス　ランスエディリアン" userId="S::8246790@school.city.osaka.jp::42351c0c-8401-4fd4-883a-9744d32f0caa" providerId="AD" clId="Web-{DC92DF4A-0D15-46BF-9114-FD7EC7C7FDAB}" dt="2024-03-06T04:27:15.324" v="2" actId="1076"/>
        <pc:sldMkLst>
          <pc:docMk/>
          <pc:sldMk cId="538066567" sldId="395"/>
        </pc:sldMkLst>
        <pc:spChg chg="mod">
          <ac:chgData name="ビセンテサントス　ランスエディリアン" userId="S::8246790@school.city.osaka.jp::42351c0c-8401-4fd4-883a-9744d32f0caa" providerId="AD" clId="Web-{DC92DF4A-0D15-46BF-9114-FD7EC7C7FDAB}" dt="2024-03-06T04:27:15.324" v="2" actId="1076"/>
          <ac:spMkLst>
            <pc:docMk/>
            <pc:sldMk cId="538066567" sldId="395"/>
            <ac:spMk id="3" creationId="{3CB05147-FB7A-5FDB-C5FE-DAA08615A22F}"/>
          </ac:spMkLst>
        </pc:spChg>
      </pc:sldChg>
    </pc:docChg>
  </pc:docChgLst>
  <pc:docChgLst>
    <pc:chgData name="arata sayaka" userId="ca4ddf2abd40aeae" providerId="LiveId" clId="{95B1DA8A-3686-4056-87F5-BCF57E47ACB7}"/>
    <pc:docChg chg="undo custSel addSld modSld sldOrd">
      <pc:chgData name="arata sayaka" userId="ca4ddf2abd40aeae" providerId="LiveId" clId="{95B1DA8A-3686-4056-87F5-BCF57E47ACB7}" dt="2024-02-04T14:18:03.711" v="71"/>
      <pc:docMkLst>
        <pc:docMk/>
      </pc:docMkLst>
      <pc:sldChg chg="modSp mod ord">
        <pc:chgData name="arata sayaka" userId="ca4ddf2abd40aeae" providerId="LiveId" clId="{95B1DA8A-3686-4056-87F5-BCF57E47ACB7}" dt="2024-02-04T14:13:09.354" v="31" actId="1076"/>
        <pc:sldMkLst>
          <pc:docMk/>
          <pc:sldMk cId="0" sldId="311"/>
        </pc:sldMkLst>
        <pc:spChg chg="mod">
          <ac:chgData name="arata sayaka" userId="ca4ddf2abd40aeae" providerId="LiveId" clId="{95B1DA8A-3686-4056-87F5-BCF57E47ACB7}" dt="2024-02-04T14:13:09.354" v="31" actId="1076"/>
          <ac:spMkLst>
            <pc:docMk/>
            <pc:sldMk cId="0" sldId="311"/>
            <ac:spMk id="6" creationId="{C222597D-300C-406E-BB3B-E29695F0D147}"/>
          </ac:spMkLst>
        </pc:spChg>
      </pc:sldChg>
      <pc:sldChg chg="addSp modSp new">
        <pc:chgData name="arata sayaka" userId="ca4ddf2abd40aeae" providerId="LiveId" clId="{95B1DA8A-3686-4056-87F5-BCF57E47ACB7}" dt="2024-02-04T13:51:17.842" v="5" actId="1076"/>
        <pc:sldMkLst>
          <pc:docMk/>
          <pc:sldMk cId="643739698" sldId="393"/>
        </pc:sldMkLst>
        <pc:picChg chg="add mod">
          <ac:chgData name="arata sayaka" userId="ca4ddf2abd40aeae" providerId="LiveId" clId="{95B1DA8A-3686-4056-87F5-BCF57E47ACB7}" dt="2024-02-04T13:51:17.842" v="5" actId="1076"/>
          <ac:picMkLst>
            <pc:docMk/>
            <pc:sldMk cId="643739698" sldId="393"/>
            <ac:picMk id="1026" creationId="{4A6DEFBD-2398-7B56-9B45-C1DCDAF8C9C4}"/>
          </ac:picMkLst>
        </pc:picChg>
      </pc:sldChg>
      <pc:sldChg chg="addSp modSp new mod">
        <pc:chgData name="arata sayaka" userId="ca4ddf2abd40aeae" providerId="LiveId" clId="{95B1DA8A-3686-4056-87F5-BCF57E47ACB7}" dt="2024-02-04T14:09:58.076" v="12" actId="14100"/>
        <pc:sldMkLst>
          <pc:docMk/>
          <pc:sldMk cId="2908182048" sldId="394"/>
        </pc:sldMkLst>
        <pc:picChg chg="add mod">
          <ac:chgData name="arata sayaka" userId="ca4ddf2abd40aeae" providerId="LiveId" clId="{95B1DA8A-3686-4056-87F5-BCF57E47ACB7}" dt="2024-02-04T14:09:58.076" v="12" actId="14100"/>
          <ac:picMkLst>
            <pc:docMk/>
            <pc:sldMk cId="2908182048" sldId="394"/>
            <ac:picMk id="2" creationId="{21C39AA8-108D-6FB1-1087-3AAE6E8E83DF}"/>
          </ac:picMkLst>
        </pc:picChg>
      </pc:sldChg>
      <pc:sldChg chg="addSp modSp add mod modAnim">
        <pc:chgData name="arata sayaka" userId="ca4ddf2abd40aeae" providerId="LiveId" clId="{95B1DA8A-3686-4056-87F5-BCF57E47ACB7}" dt="2024-02-04T14:13:22.497" v="52" actId="1076"/>
        <pc:sldMkLst>
          <pc:docMk/>
          <pc:sldMk cId="1986211751" sldId="395"/>
        </pc:sldMkLst>
        <pc:spChg chg="add mod">
          <ac:chgData name="arata sayaka" userId="ca4ddf2abd40aeae" providerId="LiveId" clId="{95B1DA8A-3686-4056-87F5-BCF57E47ACB7}" dt="2024-02-04T14:13:22.497" v="52" actId="1076"/>
          <ac:spMkLst>
            <pc:docMk/>
            <pc:sldMk cId="1986211751" sldId="395"/>
            <ac:spMk id="4" creationId="{036B1198-1FFC-58B7-FB5B-EEFF209E0A76}"/>
          </ac:spMkLst>
        </pc:spChg>
        <pc:picChg chg="add mod">
          <ac:chgData name="arata sayaka" userId="ca4ddf2abd40aeae" providerId="LiveId" clId="{95B1DA8A-3686-4056-87F5-BCF57E47ACB7}" dt="2024-02-04T14:11:09.160" v="21" actId="1076"/>
          <ac:picMkLst>
            <pc:docMk/>
            <pc:sldMk cId="1986211751" sldId="395"/>
            <ac:picMk id="2" creationId="{4C8C6971-D5B3-85D7-BF42-1F71B59E319F}"/>
          </ac:picMkLst>
        </pc:picChg>
        <pc:picChg chg="add mod">
          <ac:chgData name="arata sayaka" userId="ca4ddf2abd40aeae" providerId="LiveId" clId="{95B1DA8A-3686-4056-87F5-BCF57E47ACB7}" dt="2024-02-04T14:11:02.212" v="18" actId="14100"/>
          <ac:picMkLst>
            <pc:docMk/>
            <pc:sldMk cId="1986211751" sldId="395"/>
            <ac:picMk id="3" creationId="{ED622951-6A4E-E99F-DE79-65A765A6F2F9}"/>
          </ac:picMkLst>
        </pc:picChg>
      </pc:sldChg>
      <pc:sldChg chg="addSp delSp modSp new mod ord">
        <pc:chgData name="arata sayaka" userId="ca4ddf2abd40aeae" providerId="LiveId" clId="{95B1DA8A-3686-4056-87F5-BCF57E47ACB7}" dt="2024-02-04T14:16:23.929" v="55" actId="14100"/>
        <pc:sldMkLst>
          <pc:docMk/>
          <pc:sldMk cId="3496659809" sldId="396"/>
        </pc:sldMkLst>
        <pc:picChg chg="add del mod">
          <ac:chgData name="arata sayaka" userId="ca4ddf2abd40aeae" providerId="LiveId" clId="{95B1DA8A-3686-4056-87F5-BCF57E47ACB7}" dt="2024-02-04T14:12:03.805" v="24" actId="478"/>
          <ac:picMkLst>
            <pc:docMk/>
            <pc:sldMk cId="3496659809" sldId="396"/>
            <ac:picMk id="2" creationId="{5F35A301-EBC0-866B-FB5B-68FFE6E144A1}"/>
          </ac:picMkLst>
        </pc:picChg>
        <pc:picChg chg="add mod">
          <ac:chgData name="arata sayaka" userId="ca4ddf2abd40aeae" providerId="LiveId" clId="{95B1DA8A-3686-4056-87F5-BCF57E47ACB7}" dt="2024-02-04T14:16:23.929" v="55" actId="14100"/>
          <ac:picMkLst>
            <pc:docMk/>
            <pc:sldMk cId="3496659809" sldId="396"/>
            <ac:picMk id="4" creationId="{B04AD3DE-E7FC-B5EF-F249-B2377E963629}"/>
          </ac:picMkLst>
        </pc:picChg>
      </pc:sldChg>
      <pc:sldChg chg="addSp modSp new mod modAnim">
        <pc:chgData name="arata sayaka" userId="ca4ddf2abd40aeae" providerId="LiveId" clId="{95B1DA8A-3686-4056-87F5-BCF57E47ACB7}" dt="2024-02-04T14:18:03.711" v="71"/>
        <pc:sldMkLst>
          <pc:docMk/>
          <pc:sldMk cId="102171838" sldId="397"/>
        </pc:sldMkLst>
        <pc:picChg chg="add mod modCrop">
          <ac:chgData name="arata sayaka" userId="ca4ddf2abd40aeae" providerId="LiveId" clId="{95B1DA8A-3686-4056-87F5-BCF57E47ACB7}" dt="2024-02-04T14:17:46.697" v="69" actId="14100"/>
          <ac:picMkLst>
            <pc:docMk/>
            <pc:sldMk cId="102171838" sldId="397"/>
            <ac:picMk id="3" creationId="{EA62ADFF-5A86-CCC9-3807-0F32A3D07E02}"/>
          </ac:picMkLst>
        </pc:picChg>
        <pc:picChg chg="add mod modCrop">
          <ac:chgData name="arata sayaka" userId="ca4ddf2abd40aeae" providerId="LiveId" clId="{95B1DA8A-3686-4056-87F5-BCF57E47ACB7}" dt="2024-02-04T14:17:50.554" v="70" actId="14100"/>
          <ac:picMkLst>
            <pc:docMk/>
            <pc:sldMk cId="102171838" sldId="397"/>
            <ac:picMk id="4" creationId="{21FA4951-549E-FF00-2FB9-42F1E2F629FB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542C82B4-FB51-4A1E-B95C-E1B1FA2750DB}"/>
    <pc:docChg chg="addSld delSld modSld sldOrd">
      <pc:chgData name="ビセンテサントス　ランスエディリアン" userId="S::8246790@school.city.osaka.jp::42351c0c-8401-4fd4-883a-9744d32f0caa" providerId="AD" clId="Web-{542C82B4-FB51-4A1E-B95C-E1B1FA2750DB}" dt="2024-03-12T04:12:04.689" v="155" actId="1076"/>
      <pc:docMkLst>
        <pc:docMk/>
      </pc:docMkLst>
      <pc:sldChg chg="modSp modTransition">
        <pc:chgData name="ビセンテサントス　ランスエディリアン" userId="S::8246790@school.city.osaka.jp::42351c0c-8401-4fd4-883a-9744d32f0caa" providerId="AD" clId="Web-{542C82B4-FB51-4A1E-B95C-E1B1FA2750DB}" dt="2024-03-11T06:04:11.662" v="4" actId="1076"/>
        <pc:sldMkLst>
          <pc:docMk/>
          <pc:sldMk cId="2441574552" sldId="388"/>
        </pc:sldMkLst>
        <pc:spChg chg="mod">
          <ac:chgData name="ビセンテサントス　ランスエディリアン" userId="S::8246790@school.city.osaka.jp::42351c0c-8401-4fd4-883a-9744d32f0caa" providerId="AD" clId="Web-{542C82B4-FB51-4A1E-B95C-E1B1FA2750DB}" dt="2024-03-11T06:04:11.662" v="4" actId="1076"/>
          <ac:spMkLst>
            <pc:docMk/>
            <pc:sldMk cId="2441574552" sldId="388"/>
            <ac:spMk id="5" creationId="{B9F446BF-DEDF-60C8-9FF7-232DD62D1580}"/>
          </ac:spMkLst>
        </pc:spChg>
      </pc:sldChg>
      <pc:sldChg chg="addSp modSp mod modTransition setBg">
        <pc:chgData name="ビセンテサントス　ランスエディリアン" userId="S::8246790@school.city.osaka.jp::42351c0c-8401-4fd4-883a-9744d32f0caa" providerId="AD" clId="Web-{542C82B4-FB51-4A1E-B95C-E1B1FA2750DB}" dt="2024-03-12T04:12:04.689" v="155" actId="1076"/>
        <pc:sldMkLst>
          <pc:docMk/>
          <pc:sldMk cId="1801632159" sldId="399"/>
        </pc:sldMkLst>
        <pc:spChg chg="mod">
          <ac:chgData name="ビセンテサントス　ランスエディリアン" userId="S::8246790@school.city.osaka.jp::42351c0c-8401-4fd4-883a-9744d32f0caa" providerId="AD" clId="Web-{542C82B4-FB51-4A1E-B95C-E1B1FA2750DB}" dt="2024-03-12T03:39:47.097" v="11"/>
          <ac:spMkLst>
            <pc:docMk/>
            <pc:sldMk cId="1801632159" sldId="399"/>
            <ac:spMk id="2" creationId="{28027FEF-544C-CC3F-068A-CBF2ED7CB03E}"/>
          </ac:spMkLst>
        </pc:spChg>
        <pc:spChg chg="mod">
          <ac:chgData name="ビセンテサントス　ランスエディリアン" userId="S::8246790@school.city.osaka.jp::42351c0c-8401-4fd4-883a-9744d32f0caa" providerId="AD" clId="Web-{542C82B4-FB51-4A1E-B95C-E1B1FA2750DB}" dt="2024-03-12T03:39:47.097" v="11"/>
          <ac:spMkLst>
            <pc:docMk/>
            <pc:sldMk cId="1801632159" sldId="399"/>
            <ac:spMk id="3" creationId="{C4DF6DC6-2B62-75A6-5CCC-376A843B5273}"/>
          </ac:spMkLst>
        </pc:spChg>
        <pc:spChg chg="mod">
          <ac:chgData name="ビセンテサントス　ランスエディリアン" userId="S::8246790@school.city.osaka.jp::42351c0c-8401-4fd4-883a-9744d32f0caa" providerId="AD" clId="Web-{542C82B4-FB51-4A1E-B95C-E1B1FA2750DB}" dt="2024-03-12T04:12:04.689" v="155" actId="1076"/>
          <ac:spMkLst>
            <pc:docMk/>
            <pc:sldMk cId="1801632159" sldId="399"/>
            <ac:spMk id="4" creationId="{6C4F5599-203B-CCAB-FF28-7287DE76B3E0}"/>
          </ac:spMkLst>
        </pc:spChg>
        <pc:grpChg chg="add">
          <ac:chgData name="ビセンテサントス　ランスエディリアン" userId="S::8246790@school.city.osaka.jp::42351c0c-8401-4fd4-883a-9744d32f0caa" providerId="AD" clId="Web-{542C82B4-FB51-4A1E-B95C-E1B1FA2750DB}" dt="2024-03-12T03:39:47.097" v="11"/>
          <ac:grpSpMkLst>
            <pc:docMk/>
            <pc:sldMk cId="1801632159" sldId="399"/>
            <ac:grpSpMk id="1031" creationId="{114ED94A-C85D-4CD3-4205-438D21CE6B38}"/>
          </ac:grpSpMkLst>
        </pc:grpChg>
        <pc:picChg chg="mod">
          <ac:chgData name="ビセンテサントス　ランスエディリアン" userId="S::8246790@school.city.osaka.jp::42351c0c-8401-4fd4-883a-9744d32f0caa" providerId="AD" clId="Web-{542C82B4-FB51-4A1E-B95C-E1B1FA2750DB}" dt="2024-03-12T03:39:47.097" v="11"/>
          <ac:picMkLst>
            <pc:docMk/>
            <pc:sldMk cId="1801632159" sldId="399"/>
            <ac:picMk id="1026" creationId="{AA34498C-C842-4BFF-B950-88A9E5A05F98}"/>
          </ac:picMkLst>
        </pc:picChg>
      </pc:sldChg>
      <pc:sldChg chg="del">
        <pc:chgData name="ビセンテサントス　ランスエディリアン" userId="S::8246790@school.city.osaka.jp::42351c0c-8401-4fd4-883a-9744d32f0caa" providerId="AD" clId="Web-{542C82B4-FB51-4A1E-B95C-E1B1FA2750DB}" dt="2024-03-11T06:06:04.446" v="5"/>
        <pc:sldMkLst>
          <pc:docMk/>
          <pc:sldMk cId="327003233" sldId="400"/>
        </pc:sldMkLst>
      </pc:sldChg>
      <pc:sldChg chg="delSp del">
        <pc:chgData name="ビセンテサントス　ランスエディリアン" userId="S::8246790@school.city.osaka.jp::42351c0c-8401-4fd4-883a-9744d32f0caa" providerId="AD" clId="Web-{542C82B4-FB51-4A1E-B95C-E1B1FA2750DB}" dt="2024-03-12T03:47:54.070" v="12"/>
        <pc:sldMkLst>
          <pc:docMk/>
          <pc:sldMk cId="1148772995" sldId="402"/>
        </pc:sldMkLst>
        <pc:picChg chg="del">
          <ac:chgData name="ビセンテサントス　ランスエディリアン" userId="S::8246790@school.city.osaka.jp::42351c0c-8401-4fd4-883a-9744d32f0caa" providerId="AD" clId="Web-{542C82B4-FB51-4A1E-B95C-E1B1FA2750DB}" dt="2024-03-11T05:57:16.746" v="0"/>
          <ac:picMkLst>
            <pc:docMk/>
            <pc:sldMk cId="1148772995" sldId="402"/>
            <ac:picMk id="5" creationId="{FF767AB5-3124-4883-BC2B-0F3CE2C644DF}"/>
          </ac:picMkLst>
        </pc:picChg>
      </pc:sldChg>
      <pc:sldChg chg="ord">
        <pc:chgData name="ビセンテサントス　ランスエディリアン" userId="S::8246790@school.city.osaka.jp::42351c0c-8401-4fd4-883a-9744d32f0caa" providerId="AD" clId="Web-{542C82B4-FB51-4A1E-B95C-E1B1FA2750DB}" dt="2024-03-12T03:32:15.533" v="6"/>
        <pc:sldMkLst>
          <pc:docMk/>
          <pc:sldMk cId="2582095554" sldId="403"/>
        </pc:sldMkLst>
      </pc:sldChg>
      <pc:sldChg chg="addSp delSp modSp ord modTransition">
        <pc:chgData name="ビセンテサントス　ランスエディリアン" userId="S::8246790@school.city.osaka.jp::42351c0c-8401-4fd4-883a-9744d32f0caa" providerId="AD" clId="Web-{542C82B4-FB51-4A1E-B95C-E1B1FA2750DB}" dt="2024-03-12T03:55:20.431" v="106"/>
        <pc:sldMkLst>
          <pc:docMk/>
          <pc:sldMk cId="1108821438" sldId="404"/>
        </pc:sldMkLst>
        <pc:spChg chg="add mod">
          <ac:chgData name="ビセンテサントス　ランスエディリアン" userId="S::8246790@school.city.osaka.jp::42351c0c-8401-4fd4-883a-9744d32f0caa" providerId="AD" clId="Web-{542C82B4-FB51-4A1E-B95C-E1B1FA2750DB}" dt="2024-03-12T03:55:20.431" v="106"/>
          <ac:spMkLst>
            <pc:docMk/>
            <pc:sldMk cId="1108821438" sldId="404"/>
            <ac:spMk id="5" creationId="{B9646B84-53AD-D4AE-68B6-5C4B1B9DCEC3}"/>
          </ac:spMkLst>
        </pc:spChg>
        <pc:spChg chg="del">
          <ac:chgData name="ビセンテサントス　ランスエディリアン" userId="S::8246790@school.city.osaka.jp::42351c0c-8401-4fd4-883a-9744d32f0caa" providerId="AD" clId="Web-{542C82B4-FB51-4A1E-B95C-E1B1FA2750DB}" dt="2024-03-12T03:55:20.431" v="106"/>
          <ac:spMkLst>
            <pc:docMk/>
            <pc:sldMk cId="1108821438" sldId="404"/>
            <ac:spMk id="7" creationId="{42A4FC2C-047E-45A5-965D-8E1E3BF09BC6}"/>
          </ac:spMkLst>
        </pc:spChg>
        <pc:spChg chg="add">
          <ac:chgData name="ビセンテサントス　ランスエディリアン" userId="S::8246790@school.city.osaka.jp::42351c0c-8401-4fd4-883a-9744d32f0caa" providerId="AD" clId="Web-{542C82B4-FB51-4A1E-B95C-E1B1FA2750DB}" dt="2024-03-12T03:55:20.431" v="106"/>
          <ac:spMkLst>
            <pc:docMk/>
            <pc:sldMk cId="1108821438" sldId="404"/>
            <ac:spMk id="13" creationId="{A4AC5506-6312-4701-8D3C-40187889A947}"/>
          </ac:spMkLst>
        </pc:spChg>
        <pc:picChg chg="del">
          <ac:chgData name="ビセンテサントス　ランスエディリアン" userId="S::8246790@school.city.osaka.jp::42351c0c-8401-4fd4-883a-9744d32f0caa" providerId="AD" clId="Web-{542C82B4-FB51-4A1E-B95C-E1B1FA2750DB}" dt="2024-03-12T03:36:37.184" v="8"/>
          <ac:picMkLst>
            <pc:docMk/>
            <pc:sldMk cId="1108821438" sldId="404"/>
            <ac:picMk id="2" creationId="{E2B3EC67-ADE8-0612-3E31-74FFE26F44CB}"/>
          </ac:picMkLst>
        </pc:picChg>
        <pc:picChg chg="ord">
          <ac:chgData name="ビセンテサントス　ランスエディリアン" userId="S::8246790@school.city.osaka.jp::42351c0c-8401-4fd4-883a-9744d32f0caa" providerId="AD" clId="Web-{542C82B4-FB51-4A1E-B95C-E1B1FA2750DB}" dt="2024-03-12T03:55:20.431" v="106"/>
          <ac:picMkLst>
            <pc:docMk/>
            <pc:sldMk cId="1108821438" sldId="404"/>
            <ac:picMk id="6" creationId="{DD5CA00C-00DC-F2A8-606C-6813150CD762}"/>
          </ac:picMkLst>
        </pc:picChg>
        <pc:picChg chg="add mod">
          <ac:chgData name="ビセンテサントス　ランスエディリアン" userId="S::8246790@school.city.osaka.jp::42351c0c-8401-4fd4-883a-9744d32f0caa" providerId="AD" clId="Web-{542C82B4-FB51-4A1E-B95C-E1B1FA2750DB}" dt="2024-03-12T03:55:20.431" v="106"/>
          <ac:picMkLst>
            <pc:docMk/>
            <pc:sldMk cId="1108821438" sldId="404"/>
            <ac:picMk id="8" creationId="{3A2FD834-ED72-9FBD-C660-F3D636A6761E}"/>
          </ac:picMkLst>
        </pc:picChg>
      </pc:sldChg>
      <pc:sldChg chg="addSp delSp modSp new">
        <pc:chgData name="ビセンテサントス　ランスエディリアン" userId="S::8246790@school.city.osaka.jp::42351c0c-8401-4fd4-883a-9744d32f0caa" providerId="AD" clId="Web-{542C82B4-FB51-4A1E-B95C-E1B1FA2750DB}" dt="2024-03-12T03:57:03.279" v="144" actId="1076"/>
        <pc:sldMkLst>
          <pc:docMk/>
          <pc:sldMk cId="461335561" sldId="405"/>
        </pc:sldMkLst>
        <pc:spChg chg="add del">
          <ac:chgData name="ビセンテサントス　ランスエディリアン" userId="S::8246790@school.city.osaka.jp::42351c0c-8401-4fd4-883a-9744d32f0caa" providerId="AD" clId="Web-{542C82B4-FB51-4A1E-B95C-E1B1FA2750DB}" dt="2024-03-12T03:48:21.071" v="15"/>
          <ac:spMkLst>
            <pc:docMk/>
            <pc:sldMk cId="461335561" sldId="405"/>
            <ac:spMk id="2" creationId="{B8D49165-33B2-161E-B383-0D5A0CA11459}"/>
          </ac:spMkLst>
        </pc:spChg>
        <pc:spChg chg="add del">
          <ac:chgData name="ビセンテサントス　ランスエディリアン" userId="S::8246790@school.city.osaka.jp::42351c0c-8401-4fd4-883a-9744d32f0caa" providerId="AD" clId="Web-{542C82B4-FB51-4A1E-B95C-E1B1FA2750DB}" dt="2024-03-12T03:48:34.368" v="17"/>
          <ac:spMkLst>
            <pc:docMk/>
            <pc:sldMk cId="461335561" sldId="405"/>
            <ac:spMk id="3" creationId="{79B5166F-5B5B-050C-C607-444F6378D583}"/>
          </ac:spMkLst>
        </pc:spChg>
        <pc:spChg chg="add mod">
          <ac:chgData name="ビセンテサントス　ランスエディリアン" userId="S::8246790@school.city.osaka.jp::42351c0c-8401-4fd4-883a-9744d32f0caa" providerId="AD" clId="Web-{542C82B4-FB51-4A1E-B95C-E1B1FA2750DB}" dt="2024-03-12T03:57:03.279" v="144" actId="1076"/>
          <ac:spMkLst>
            <pc:docMk/>
            <pc:sldMk cId="461335561" sldId="405"/>
            <ac:spMk id="4" creationId="{B2E66A05-4405-04FE-9DEF-A4993D586BEA}"/>
          </ac:spMkLst>
        </pc:spChg>
      </pc:sldChg>
    </pc:docChg>
  </pc:docChgLst>
  <pc:docChgLst>
    <pc:chgData name="キタナカ　カリン" userId="S::4880134@school.city.osaka.jp::8f8fed16-01bd-4fc5-9908-f8f22c4c3006" providerId="AD" clId="Web-{3C78835F-9F2B-4C00-94B7-D913E6ED37B9}"/>
    <pc:docChg chg="addSld modSld">
      <pc:chgData name="キタナカ　カリン" userId="S::4880134@school.city.osaka.jp::8f8fed16-01bd-4fc5-9908-f8f22c4c3006" providerId="AD" clId="Web-{3C78835F-9F2B-4C00-94B7-D913E6ED37B9}" dt="2024-03-08T02:29:50.470" v="649" actId="1076"/>
      <pc:docMkLst>
        <pc:docMk/>
      </pc:docMkLst>
      <pc:sldChg chg="modSp delAnim">
        <pc:chgData name="キタナカ　カリン" userId="S::4880134@school.city.osaka.jp::8f8fed16-01bd-4fc5-9908-f8f22c4c3006" providerId="AD" clId="Web-{3C78835F-9F2B-4C00-94B7-D913E6ED37B9}" dt="2024-03-07T08:15:11.699" v="599" actId="20577"/>
        <pc:sldMkLst>
          <pc:docMk/>
          <pc:sldMk cId="2612275904" sldId="387"/>
        </pc:sldMkLst>
        <pc:spChg chg="mod">
          <ac:chgData name="キタナカ　カリン" userId="S::4880134@school.city.osaka.jp::8f8fed16-01bd-4fc5-9908-f8f22c4c3006" providerId="AD" clId="Web-{3C78835F-9F2B-4C00-94B7-D913E6ED37B9}" dt="2024-03-07T05:36:01.101" v="1" actId="688"/>
          <ac:spMkLst>
            <pc:docMk/>
            <pc:sldMk cId="2612275904" sldId="387"/>
            <ac:spMk id="2" creationId="{1B1C06D2-0D8F-4800-8BDC-6E72047B0E05}"/>
          </ac:spMkLst>
        </pc:spChg>
        <pc:spChg chg="mod">
          <ac:chgData name="キタナカ　カリン" userId="S::4880134@school.city.osaka.jp::8f8fed16-01bd-4fc5-9908-f8f22c4c3006" providerId="AD" clId="Web-{3C78835F-9F2B-4C00-94B7-D913E6ED37B9}" dt="2024-03-07T06:23:00.648" v="521" actId="1076"/>
          <ac:spMkLst>
            <pc:docMk/>
            <pc:sldMk cId="2612275904" sldId="387"/>
            <ac:spMk id="3" creationId="{26BC9EC2-FFA4-4593-A5EC-13FB46991E2D}"/>
          </ac:spMkLst>
        </pc:spChg>
        <pc:spChg chg="mod">
          <ac:chgData name="キタナカ　カリン" userId="S::4880134@school.city.osaka.jp::8f8fed16-01bd-4fc5-9908-f8f22c4c3006" providerId="AD" clId="Web-{3C78835F-9F2B-4C00-94B7-D913E6ED37B9}" dt="2024-03-07T08:15:11.699" v="599" actId="20577"/>
          <ac:spMkLst>
            <pc:docMk/>
            <pc:sldMk cId="2612275904" sldId="387"/>
            <ac:spMk id="10" creationId="{C341A50F-3F28-6678-02C5-2517CCE27295}"/>
          </ac:spMkLst>
        </pc:spChg>
      </pc:sldChg>
      <pc:sldChg chg="addSp delSp modSp">
        <pc:chgData name="キタナカ　カリン" userId="S::4880134@school.city.osaka.jp::8f8fed16-01bd-4fc5-9908-f8f22c4c3006" providerId="AD" clId="Web-{3C78835F-9F2B-4C00-94B7-D913E6ED37B9}" dt="2024-03-08T02:29:50.470" v="649" actId="1076"/>
        <pc:sldMkLst>
          <pc:docMk/>
          <pc:sldMk cId="392739029" sldId="391"/>
        </pc:sldMkLst>
        <pc:spChg chg="mod">
          <ac:chgData name="キタナカ　カリン" userId="S::4880134@school.city.osaka.jp::8f8fed16-01bd-4fc5-9908-f8f22c4c3006" providerId="AD" clId="Web-{3C78835F-9F2B-4C00-94B7-D913E6ED37B9}" dt="2024-03-07T06:27:42.967" v="537" actId="1076"/>
          <ac:spMkLst>
            <pc:docMk/>
            <pc:sldMk cId="392739029" sldId="391"/>
            <ac:spMk id="6" creationId="{D0CADDA1-1132-30F4-6051-82D7EA87C1EC}"/>
          </ac:spMkLst>
        </pc:spChg>
        <pc:picChg chg="del">
          <ac:chgData name="キタナカ　カリン" userId="S::4880134@school.city.osaka.jp::8f8fed16-01bd-4fc5-9908-f8f22c4c3006" providerId="AD" clId="Web-{3C78835F-9F2B-4C00-94B7-D913E6ED37B9}" dt="2024-03-07T05:36:48.852" v="2"/>
          <ac:picMkLst>
            <pc:docMk/>
            <pc:sldMk cId="392739029" sldId="391"/>
            <ac:picMk id="3" creationId="{CE4B1A55-A9DA-4C99-B61B-708FB308AF22}"/>
          </ac:picMkLst>
        </pc:picChg>
        <pc:picChg chg="add mod">
          <ac:chgData name="キタナカ　カリン" userId="S::4880134@school.city.osaka.jp::8f8fed16-01bd-4fc5-9908-f8f22c4c3006" providerId="AD" clId="Web-{3C78835F-9F2B-4C00-94B7-D913E6ED37B9}" dt="2024-03-08T02:29:50.470" v="649" actId="1076"/>
          <ac:picMkLst>
            <pc:docMk/>
            <pc:sldMk cId="392739029" sldId="391"/>
            <ac:picMk id="9" creationId="{09EDFF49-ADA9-0CB5-C3F8-A9FC419E22CA}"/>
          </ac:picMkLst>
        </pc:picChg>
      </pc:sldChg>
      <pc:sldChg chg="addSp delSp modSp addAnim delAnim">
        <pc:chgData name="キタナカ　カリン" userId="S::4880134@school.city.osaka.jp::8f8fed16-01bd-4fc5-9908-f8f22c4c3006" providerId="AD" clId="Web-{3C78835F-9F2B-4C00-94B7-D913E6ED37B9}" dt="2024-03-07T23:48:41.059" v="607"/>
        <pc:sldMkLst>
          <pc:docMk/>
          <pc:sldMk cId="1504581207" sldId="396"/>
        </pc:sldMkLst>
        <pc:spChg chg="mod">
          <ac:chgData name="キタナカ　カリン" userId="S::4880134@school.city.osaka.jp::8f8fed16-01bd-4fc5-9908-f8f22c4c3006" providerId="AD" clId="Web-{3C78835F-9F2B-4C00-94B7-D913E6ED37B9}" dt="2024-03-07T06:18:31.736" v="466" actId="1076"/>
          <ac:spMkLst>
            <pc:docMk/>
            <pc:sldMk cId="1504581207" sldId="396"/>
            <ac:spMk id="2" creationId="{003A2991-A269-2AE0-41E5-B402BB3976A4}"/>
          </ac:spMkLst>
        </pc:spChg>
        <pc:spChg chg="mod">
          <ac:chgData name="キタナカ　カリン" userId="S::4880134@school.city.osaka.jp::8f8fed16-01bd-4fc5-9908-f8f22c4c3006" providerId="AD" clId="Web-{3C78835F-9F2B-4C00-94B7-D913E6ED37B9}" dt="2024-03-07T06:53:47.054" v="564" actId="20577"/>
          <ac:spMkLst>
            <pc:docMk/>
            <pc:sldMk cId="1504581207" sldId="396"/>
            <ac:spMk id="3" creationId="{6C5A1397-0A45-9978-BC49-218C94584C95}"/>
          </ac:spMkLst>
        </pc:spChg>
        <pc:picChg chg="add mod modCrop">
          <ac:chgData name="キタナカ　カリン" userId="S::4880134@school.city.osaka.jp::8f8fed16-01bd-4fc5-9908-f8f22c4c3006" providerId="AD" clId="Web-{3C78835F-9F2B-4C00-94B7-D913E6ED37B9}" dt="2024-03-07T07:26:31.807" v="583"/>
          <ac:picMkLst>
            <pc:docMk/>
            <pc:sldMk cId="1504581207" sldId="396"/>
            <ac:picMk id="4" creationId="{D20758AB-2CFE-5B06-82C6-481BD685FDA0}"/>
          </ac:picMkLst>
        </pc:picChg>
        <pc:picChg chg="del mod">
          <ac:chgData name="キタナカ　カリン" userId="S::4880134@school.city.osaka.jp::8f8fed16-01bd-4fc5-9908-f8f22c4c3006" providerId="AD" clId="Web-{3C78835F-9F2B-4C00-94B7-D913E6ED37B9}" dt="2024-03-07T06:15:53.998" v="439"/>
          <ac:picMkLst>
            <pc:docMk/>
            <pc:sldMk cId="1504581207" sldId="396"/>
            <ac:picMk id="7" creationId="{0F95BBCD-78D9-58BF-B839-FA11494F3F6C}"/>
          </ac:picMkLst>
        </pc:picChg>
      </pc:sldChg>
      <pc:sldChg chg="addSp delSp modSp modTransition addAnim delAnim">
        <pc:chgData name="キタナカ　カリン" userId="S::4880134@school.city.osaka.jp::8f8fed16-01bd-4fc5-9908-f8f22c4c3006" providerId="AD" clId="Web-{3C78835F-9F2B-4C00-94B7-D913E6ED37B9}" dt="2024-03-07T23:52:08.406" v="625"/>
        <pc:sldMkLst>
          <pc:docMk/>
          <pc:sldMk cId="3337691373" sldId="398"/>
        </pc:sldMkLst>
        <pc:spChg chg="mod">
          <ac:chgData name="キタナカ　カリン" userId="S::4880134@school.city.osaka.jp::8f8fed16-01bd-4fc5-9908-f8f22c4c3006" providerId="AD" clId="Web-{3C78835F-9F2B-4C00-94B7-D913E6ED37B9}" dt="2024-03-07T06:04:24.576" v="330" actId="14100"/>
          <ac:spMkLst>
            <pc:docMk/>
            <pc:sldMk cId="3337691373" sldId="398"/>
            <ac:spMk id="2" creationId="{CAA67099-15D0-9E0B-C45D-2FE57B12FC7E}"/>
          </ac:spMkLst>
        </pc:spChg>
        <pc:spChg chg="mod">
          <ac:chgData name="キタナカ　カリン" userId="S::4880134@school.city.osaka.jp::8f8fed16-01bd-4fc5-9908-f8f22c4c3006" providerId="AD" clId="Web-{3C78835F-9F2B-4C00-94B7-D913E6ED37B9}" dt="2024-03-07T06:03:37.325" v="318" actId="14100"/>
          <ac:spMkLst>
            <pc:docMk/>
            <pc:sldMk cId="3337691373" sldId="398"/>
            <ac:spMk id="3" creationId="{B1E2FFAF-B47E-8BBF-1EED-1791A30B08F5}"/>
          </ac:spMkLst>
        </pc:spChg>
        <pc:picChg chg="mod">
          <ac:chgData name="キタナカ　カリン" userId="S::4880134@school.city.osaka.jp::8f8fed16-01bd-4fc5-9908-f8f22c4c3006" providerId="AD" clId="Web-{3C78835F-9F2B-4C00-94B7-D913E6ED37B9}" dt="2024-03-07T06:06:20.141" v="346" actId="1076"/>
          <ac:picMkLst>
            <pc:docMk/>
            <pc:sldMk cId="3337691373" sldId="398"/>
            <ac:picMk id="4" creationId="{4B406A9E-55BE-8417-C819-589F160FFE77}"/>
          </ac:picMkLst>
        </pc:picChg>
        <pc:picChg chg="mod">
          <ac:chgData name="キタナカ　カリン" userId="S::4880134@school.city.osaka.jp::8f8fed16-01bd-4fc5-9908-f8f22c4c3006" providerId="AD" clId="Web-{3C78835F-9F2B-4C00-94B7-D913E6ED37B9}" dt="2024-03-07T05:47:30.929" v="100" actId="14100"/>
          <ac:picMkLst>
            <pc:docMk/>
            <pc:sldMk cId="3337691373" sldId="398"/>
            <ac:picMk id="4" creationId="{8D27D52F-9652-FDF5-9E08-F2796992C536}"/>
          </ac:picMkLst>
        </pc:picChg>
        <pc:picChg chg="mod modCrop">
          <ac:chgData name="キタナカ　カリン" userId="S::4880134@school.city.osaka.jp::8f8fed16-01bd-4fc5-9908-f8f22c4c3006" providerId="AD" clId="Web-{3C78835F-9F2B-4C00-94B7-D913E6ED37B9}" dt="2024-03-07T07:26:57.245" v="587" actId="1076"/>
          <ac:picMkLst>
            <pc:docMk/>
            <pc:sldMk cId="3337691373" sldId="398"/>
            <ac:picMk id="5" creationId="{206973AB-E63E-3500-16FF-800C02E0865E}"/>
          </ac:picMkLst>
        </pc:picChg>
        <pc:picChg chg="mod">
          <ac:chgData name="キタナカ　カリン" userId="S::4880134@school.city.osaka.jp::8f8fed16-01bd-4fc5-9908-f8f22c4c3006" providerId="AD" clId="Web-{3C78835F-9F2B-4C00-94B7-D913E6ED37B9}" dt="2024-03-07T05:53:19.593" v="144" actId="1076"/>
          <ac:picMkLst>
            <pc:docMk/>
            <pc:sldMk cId="3337691373" sldId="398"/>
            <ac:picMk id="6" creationId="{450EE90A-2B7D-3F89-2D0D-DE8EF4531C47}"/>
          </ac:picMkLst>
        </pc:picChg>
        <pc:picChg chg="add del mod">
          <ac:chgData name="キタナカ　カリン" userId="S::4880134@school.city.osaka.jp::8f8fed16-01bd-4fc5-9908-f8f22c4c3006" providerId="AD" clId="Web-{3C78835F-9F2B-4C00-94B7-D913E6ED37B9}" dt="2024-03-07T05:49:01.650" v="106"/>
          <ac:picMkLst>
            <pc:docMk/>
            <pc:sldMk cId="3337691373" sldId="398"/>
            <ac:picMk id="7" creationId="{F3B72E95-8284-A347-053A-862105DC276C}"/>
          </ac:picMkLst>
        </pc:picChg>
        <pc:picChg chg="add del mod modCrop">
          <ac:chgData name="キタナカ　カリン" userId="S::4880134@school.city.osaka.jp::8f8fed16-01bd-4fc5-9908-f8f22c4c3006" providerId="AD" clId="Web-{3C78835F-9F2B-4C00-94B7-D913E6ED37B9}" dt="2024-03-07T05:51:45.731" v="130"/>
          <ac:picMkLst>
            <pc:docMk/>
            <pc:sldMk cId="3337691373" sldId="398"/>
            <ac:picMk id="8" creationId="{E4EDC469-542D-D228-A7E2-D3608AE84F70}"/>
          </ac:picMkLst>
        </pc:picChg>
      </pc:sldChg>
      <pc:sldChg chg="addSp delSp modSp new modTransition addAnim delAnim">
        <pc:chgData name="キタナカ　カリン" userId="S::4880134@school.city.osaka.jp::8f8fed16-01bd-4fc5-9908-f8f22c4c3006" providerId="AD" clId="Web-{3C78835F-9F2B-4C00-94B7-D913E6ED37B9}" dt="2024-03-08T02:02:26.560" v="644"/>
        <pc:sldMkLst>
          <pc:docMk/>
          <pc:sldMk cId="1801632159" sldId="399"/>
        </pc:sldMkLst>
        <pc:spChg chg="del mod">
          <ac:chgData name="キタナカ　カリン" userId="S::4880134@school.city.osaka.jp::8f8fed16-01bd-4fc5-9908-f8f22c4c3006" providerId="AD" clId="Web-{3C78835F-9F2B-4C00-94B7-D913E6ED37B9}" dt="2024-03-08T02:02:26.560" v="644"/>
          <ac:spMkLst>
            <pc:docMk/>
            <pc:sldMk cId="1801632159" sldId="399"/>
            <ac:spMk id="2" creationId="{6D7509AC-0FC7-42F9-3F0E-904BA8A7FFBC}"/>
          </ac:spMkLst>
        </pc:spChg>
        <pc:spChg chg="add del mod">
          <ac:chgData name="キタナカ　カリン" userId="S::4880134@school.city.osaka.jp::8f8fed16-01bd-4fc5-9908-f8f22c4c3006" providerId="AD" clId="Web-{3C78835F-9F2B-4C00-94B7-D913E6ED37B9}" dt="2024-03-07T23:53:03.063" v="643" actId="20577"/>
          <ac:spMkLst>
            <pc:docMk/>
            <pc:sldMk cId="1801632159" sldId="399"/>
            <ac:spMk id="3" creationId="{C4DF6DC6-2B62-75A6-5CCC-376A843B5273}"/>
          </ac:spMkLst>
        </pc:spChg>
        <pc:spChg chg="add del mod">
          <ac:chgData name="キタナカ　カリン" userId="S::4880134@school.city.osaka.jp::8f8fed16-01bd-4fc5-9908-f8f22c4c3006" providerId="AD" clId="Web-{3C78835F-9F2B-4C00-94B7-D913E6ED37B9}" dt="2024-03-07T23:52:40.375" v="627"/>
          <ac:spMkLst>
            <pc:docMk/>
            <pc:sldMk cId="1801632159" sldId="399"/>
            <ac:spMk id="5" creationId="{323F83FE-00FB-9C7A-2491-F5066DEA82F7}"/>
          </ac:spMkLst>
        </pc:spChg>
        <pc:picChg chg="mod">
          <ac:chgData name="キタナカ　カリン" userId="S::4880134@school.city.osaka.jp::8f8fed16-01bd-4fc5-9908-f8f22c4c3006" providerId="AD" clId="Web-{3C78835F-9F2B-4C00-94B7-D913E6ED37B9}" dt="2024-03-07T06:03:19.997" v="316" actId="1076"/>
          <ac:picMkLst>
            <pc:docMk/>
            <pc:sldMk cId="1801632159" sldId="399"/>
            <ac:picMk id="4" creationId="{04F1485B-2A71-9E9A-27B6-696FEDD26072}"/>
          </ac:picMkLst>
        </pc:picChg>
      </pc:sldChg>
      <pc:sldChg chg="modSp">
        <pc:chgData name="キタナカ　カリン" userId="S::4880134@school.city.osaka.jp::8f8fed16-01bd-4fc5-9908-f8f22c4c3006" providerId="AD" clId="Web-{3C78835F-9F2B-4C00-94B7-D913E6ED37B9}" dt="2024-03-08T02:29:31.251" v="645" actId="1076"/>
        <pc:sldMkLst>
          <pc:docMk/>
          <pc:sldMk cId="1272653911" sldId="401"/>
        </pc:sldMkLst>
        <pc:picChg chg="mod">
          <ac:chgData name="キタナカ　カリン" userId="S::4880134@school.city.osaka.jp::8f8fed16-01bd-4fc5-9908-f8f22c4c3006" providerId="AD" clId="Web-{3C78835F-9F2B-4C00-94B7-D913E6ED37B9}" dt="2024-03-08T02:29:31.251" v="645" actId="1076"/>
          <ac:picMkLst>
            <pc:docMk/>
            <pc:sldMk cId="1272653911" sldId="401"/>
            <ac:picMk id="9" creationId="{09EDFF49-ADA9-0CB5-C3F8-A9FC419E22CA}"/>
          </ac:picMkLst>
        </pc:picChg>
      </pc:sldChg>
    </pc:docChg>
  </pc:docChgLst>
  <pc:docChgLst>
    <pc:chgData name="タニオカ　ガク" userId="S::5458219@school.city.osaka.jp::0fcd94de-8a15-4e82-82cb-ea728aabdf58" providerId="AD" clId="Web-{459A3777-4196-42E5-9088-69E3C55E2F0D}"/>
    <pc:docChg chg="modSld">
      <pc:chgData name="タニオカ　ガク" userId="S::5458219@school.city.osaka.jp::0fcd94de-8a15-4e82-82cb-ea728aabdf58" providerId="AD" clId="Web-{459A3777-4196-42E5-9088-69E3C55E2F0D}" dt="2024-02-21T05:57:17.111" v="54" actId="20577"/>
      <pc:docMkLst>
        <pc:docMk/>
      </pc:docMkLst>
      <pc:sldChg chg="addSp delSp modSp">
        <pc:chgData name="タニオカ　ガク" userId="S::5458219@school.city.osaka.jp::0fcd94de-8a15-4e82-82cb-ea728aabdf58" providerId="AD" clId="Web-{459A3777-4196-42E5-9088-69E3C55E2F0D}" dt="2024-02-21T05:52:17.444" v="33" actId="20577"/>
        <pc:sldMkLst>
          <pc:docMk/>
          <pc:sldMk cId="789377514" sldId="389"/>
        </pc:sldMkLst>
        <pc:spChg chg="del">
          <ac:chgData name="タニオカ　ガク" userId="S::5458219@school.city.osaka.jp::0fcd94de-8a15-4e82-82cb-ea728aabdf58" providerId="AD" clId="Web-{459A3777-4196-42E5-9088-69E3C55E2F0D}" dt="2024-02-21T05:50:07.331" v="0"/>
          <ac:spMkLst>
            <pc:docMk/>
            <pc:sldMk cId="789377514" sldId="389"/>
            <ac:spMk id="2" creationId="{D3F7E96D-85B3-42DF-BEC6-9376DDEFA384}"/>
          </ac:spMkLst>
        </pc:spChg>
        <pc:spChg chg="add mod">
          <ac:chgData name="タニオカ　ガク" userId="S::5458219@school.city.osaka.jp::0fcd94de-8a15-4e82-82cb-ea728aabdf58" providerId="AD" clId="Web-{459A3777-4196-42E5-9088-69E3C55E2F0D}" dt="2024-02-21T05:52:17.444" v="33" actId="20577"/>
          <ac:spMkLst>
            <pc:docMk/>
            <pc:sldMk cId="789377514" sldId="389"/>
            <ac:spMk id="5" creationId="{748100BF-1A9F-5C6B-35AE-AEA81BEFD4EF}"/>
          </ac:spMkLst>
        </pc:spChg>
      </pc:sldChg>
      <pc:sldChg chg="modSp">
        <pc:chgData name="タニオカ　ガク" userId="S::5458219@school.city.osaka.jp::0fcd94de-8a15-4e82-82cb-ea728aabdf58" providerId="AD" clId="Web-{459A3777-4196-42E5-9088-69E3C55E2F0D}" dt="2024-02-21T05:57:17.111" v="54" actId="20577"/>
        <pc:sldMkLst>
          <pc:docMk/>
          <pc:sldMk cId="2270210943" sldId="390"/>
        </pc:sldMkLst>
        <pc:spChg chg="mod">
          <ac:chgData name="タニオカ　ガク" userId="S::5458219@school.city.osaka.jp::0fcd94de-8a15-4e82-82cb-ea728aabdf58" providerId="AD" clId="Web-{459A3777-4196-42E5-9088-69E3C55E2F0D}" dt="2024-02-21T05:57:17.111" v="54" actId="20577"/>
          <ac:spMkLst>
            <pc:docMk/>
            <pc:sldMk cId="2270210943" sldId="390"/>
            <ac:spMk id="4" creationId="{D1459F01-3A57-82A2-D75E-09D3E5888357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356F8E9D-FC36-4803-9C82-4188706226D1}"/>
    <pc:docChg chg="addSld modSld">
      <pc:chgData name="ビセンテサントス　ランスエディリアン" userId="S::8246790@school.city.osaka.jp::42351c0c-8401-4fd4-883a-9744d32f0caa" providerId="AD" clId="Web-{356F8E9D-FC36-4803-9C82-4188706226D1}" dt="2024-03-07T02:46:47.409" v="45"/>
      <pc:docMkLst>
        <pc:docMk/>
      </pc:docMkLst>
      <pc:sldChg chg="modSp modTransition">
        <pc:chgData name="ビセンテサントス　ランスエディリアン" userId="S::8246790@school.city.osaka.jp::42351c0c-8401-4fd4-883a-9744d32f0caa" providerId="AD" clId="Web-{356F8E9D-FC36-4803-9C82-4188706226D1}" dt="2024-03-07T02:45:47.063" v="42" actId="14100"/>
        <pc:sldMkLst>
          <pc:docMk/>
          <pc:sldMk cId="2612275904" sldId="387"/>
        </pc:sldMkLst>
        <pc:spChg chg="mod">
          <ac:chgData name="ビセンテサントス　ランスエディリアン" userId="S::8246790@school.city.osaka.jp::42351c0c-8401-4fd4-883a-9744d32f0caa" providerId="AD" clId="Web-{356F8E9D-FC36-4803-9C82-4188706226D1}" dt="2024-03-07T02:45:47.032" v="39" actId="14100"/>
          <ac:spMkLst>
            <pc:docMk/>
            <pc:sldMk cId="2612275904" sldId="387"/>
            <ac:spMk id="2" creationId="{1B1C06D2-0D8F-4800-8BDC-6E72047B0E05}"/>
          </ac:spMkLst>
        </pc:spChg>
        <pc:spChg chg="mod">
          <ac:chgData name="ビセンテサントス　ランスエディリアン" userId="S::8246790@school.city.osaka.jp::42351c0c-8401-4fd4-883a-9744d32f0caa" providerId="AD" clId="Web-{356F8E9D-FC36-4803-9C82-4188706226D1}" dt="2024-03-07T02:45:47.048" v="40" actId="14100"/>
          <ac:spMkLst>
            <pc:docMk/>
            <pc:sldMk cId="2612275904" sldId="387"/>
            <ac:spMk id="3" creationId="{26BC9EC2-FFA4-4593-A5EC-13FB46991E2D}"/>
          </ac:spMkLst>
        </pc:spChg>
        <pc:picChg chg="mod">
          <ac:chgData name="ビセンテサントス　ランスエディリアン" userId="S::8246790@school.city.osaka.jp::42351c0c-8401-4fd4-883a-9744d32f0caa" providerId="AD" clId="Web-{356F8E9D-FC36-4803-9C82-4188706226D1}" dt="2024-03-07T02:45:47.063" v="42" actId="14100"/>
          <ac:picMkLst>
            <pc:docMk/>
            <pc:sldMk cId="2612275904" sldId="387"/>
            <ac:picMk id="5" creationId="{12D9CCB4-2F1F-A91A-E6CC-8B5B56AE77E3}"/>
          </ac:picMkLst>
        </pc:picChg>
        <pc:inkChg chg="mod">
          <ac:chgData name="ビセンテサントス　ランスエディリアン" userId="S::8246790@school.city.osaka.jp::42351c0c-8401-4fd4-883a-9744d32f0caa" providerId="AD" clId="Web-{356F8E9D-FC36-4803-9C82-4188706226D1}" dt="2024-03-07T02:45:47.048" v="41" actId="14100"/>
          <ac:inkMkLst>
            <pc:docMk/>
            <pc:sldMk cId="2612275904" sldId="387"/>
            <ac:inkMk id="8" creationId="{F249D4B0-E547-0DF2-5F77-540494A8DDB3}"/>
          </ac:inkMkLst>
        </pc:inkChg>
      </pc:sldChg>
      <pc:sldChg chg="modTransition">
        <pc:chgData name="ビセンテサントス　ランスエディリアン" userId="S::8246790@school.city.osaka.jp::42351c0c-8401-4fd4-883a-9744d32f0caa" providerId="AD" clId="Web-{356F8E9D-FC36-4803-9C82-4188706226D1}" dt="2024-03-07T02:44:47.765" v="36"/>
        <pc:sldMkLst>
          <pc:docMk/>
          <pc:sldMk cId="2441574552" sldId="388"/>
        </pc:sldMkLst>
      </pc:sldChg>
      <pc:sldChg chg="addSp delSp modSp new">
        <pc:chgData name="ビセンテサントス　ランスエディリアン" userId="S::8246790@school.city.osaka.jp::42351c0c-8401-4fd4-883a-9744d32f0caa" providerId="AD" clId="Web-{356F8E9D-FC36-4803-9C82-4188706226D1}" dt="2024-03-07T02:46:47.409" v="45"/>
        <pc:sldMkLst>
          <pc:docMk/>
          <pc:sldMk cId="3878660634" sldId="399"/>
        </pc:sldMkLst>
        <pc:spChg chg="del">
          <ac:chgData name="ビセンテサントス　ランスエディリアン" userId="S::8246790@school.city.osaka.jp::42351c0c-8401-4fd4-883a-9744d32f0caa" providerId="AD" clId="Web-{356F8E9D-FC36-4803-9C82-4188706226D1}" dt="2024-03-07T02:46:39.674" v="44"/>
          <ac:spMkLst>
            <pc:docMk/>
            <pc:sldMk cId="3878660634" sldId="399"/>
            <ac:spMk id="3" creationId="{D8C5BBE1-1F5F-4DAF-2778-71023E86C072}"/>
          </ac:spMkLst>
        </pc:spChg>
        <pc:spChg chg="add mod">
          <ac:chgData name="ビセンテサントス　ランスエディリアン" userId="S::8246790@school.city.osaka.jp::42351c0c-8401-4fd4-883a-9744d32f0caa" providerId="AD" clId="Web-{356F8E9D-FC36-4803-9C82-4188706226D1}" dt="2024-03-07T02:46:47.409" v="45"/>
          <ac:spMkLst>
            <pc:docMk/>
            <pc:sldMk cId="3878660634" sldId="399"/>
            <ac:spMk id="6" creationId="{7306B270-6A7A-A947-4DFC-E353E5FE7C4C}"/>
          </ac:spMkLst>
        </pc:spChg>
        <pc:picChg chg="add del mod ord">
          <ac:chgData name="ビセンテサントス　ランスエディリアン" userId="S::8246790@school.city.osaka.jp::42351c0c-8401-4fd4-883a-9744d32f0caa" providerId="AD" clId="Web-{356F8E9D-FC36-4803-9C82-4188706226D1}" dt="2024-03-07T02:46:47.409" v="45"/>
          <ac:picMkLst>
            <pc:docMk/>
            <pc:sldMk cId="3878660634" sldId="399"/>
            <ac:picMk id="4" creationId="{9DA1C66F-9917-8012-5D2C-70EF35757544}"/>
          </ac:picMkLst>
        </pc:picChg>
      </pc:sldChg>
    </pc:docChg>
  </pc:docChgLst>
  <pc:docChgLst>
    <pc:chgData name="キタナカ　カリン" userId="S::4880134@school.city.osaka.jp::8f8fed16-01bd-4fc5-9908-f8f22c4c3006" providerId="AD" clId="Web-{5D0E9483-F6E4-4D78-9E56-40EDEDAA66AB}"/>
    <pc:docChg chg="modSld">
      <pc:chgData name="キタナカ　カリン" userId="S::4880134@school.city.osaka.jp::8f8fed16-01bd-4fc5-9908-f8f22c4c3006" providerId="AD" clId="Web-{5D0E9483-F6E4-4D78-9E56-40EDEDAA66AB}" dt="2024-02-29T05:49:56.475" v="9"/>
      <pc:docMkLst>
        <pc:docMk/>
      </pc:docMkLst>
      <pc:sldChg chg="modSp">
        <pc:chgData name="キタナカ　カリン" userId="S::4880134@school.city.osaka.jp::8f8fed16-01bd-4fc5-9908-f8f22c4c3006" providerId="AD" clId="Web-{5D0E9483-F6E4-4D78-9E56-40EDEDAA66AB}" dt="2024-02-29T05:42:34.960" v="7" actId="20577"/>
        <pc:sldMkLst>
          <pc:docMk/>
          <pc:sldMk cId="2441574552" sldId="388"/>
        </pc:sldMkLst>
        <pc:spChg chg="mod">
          <ac:chgData name="キタナカ　カリン" userId="S::4880134@school.city.osaka.jp::8f8fed16-01bd-4fc5-9908-f8f22c4c3006" providerId="AD" clId="Web-{5D0E9483-F6E4-4D78-9E56-40EDEDAA66AB}" dt="2024-02-29T05:42:34.960" v="7" actId="20577"/>
          <ac:spMkLst>
            <pc:docMk/>
            <pc:sldMk cId="2441574552" sldId="388"/>
            <ac:spMk id="5" creationId="{B9F446BF-DEDF-60C8-9FF7-232DD62D1580}"/>
          </ac:spMkLst>
        </pc:spChg>
      </pc:sldChg>
      <pc:sldChg chg="modSp">
        <pc:chgData name="キタナカ　カリン" userId="S::4880134@school.city.osaka.jp::8f8fed16-01bd-4fc5-9908-f8f22c4c3006" providerId="AD" clId="Web-{5D0E9483-F6E4-4D78-9E56-40EDEDAA66AB}" dt="2024-02-29T05:49:56.475" v="9"/>
        <pc:sldMkLst>
          <pc:docMk/>
          <pc:sldMk cId="392739029" sldId="391"/>
        </pc:sldMkLst>
        <pc:picChg chg="mod modCrop">
          <ac:chgData name="キタナカ　カリン" userId="S::4880134@school.city.osaka.jp::8f8fed16-01bd-4fc5-9908-f8f22c4c3006" providerId="AD" clId="Web-{5D0E9483-F6E4-4D78-9E56-40EDEDAA66AB}" dt="2024-02-29T05:49:56.475" v="9"/>
          <ac:picMkLst>
            <pc:docMk/>
            <pc:sldMk cId="392739029" sldId="391"/>
            <ac:picMk id="2" creationId="{BD852569-2FDE-59F5-901B-742037B821A4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A90AAB02-8608-4CF5-9E08-8A77E09FE8E8}"/>
    <pc:docChg chg="modSld">
      <pc:chgData name="ビセンテサントス　ランスエディリアン" userId="S::8246790@school.city.osaka.jp::42351c0c-8401-4fd4-883a-9744d32f0caa" providerId="AD" clId="Web-{A90AAB02-8608-4CF5-9E08-8A77E09FE8E8}" dt="2024-03-05T01:38:05.069" v="7"/>
      <pc:docMkLst>
        <pc:docMk/>
      </pc:docMkLst>
      <pc:sldChg chg="addSp delSp modSp addAnim delAnim">
        <pc:chgData name="ビセンテサントス　ランスエディリアン" userId="S::8246790@school.city.osaka.jp::42351c0c-8401-4fd4-883a-9744d32f0caa" providerId="AD" clId="Web-{A90AAB02-8608-4CF5-9E08-8A77E09FE8E8}" dt="2024-03-05T01:38:05.069" v="7"/>
        <pc:sldMkLst>
          <pc:docMk/>
          <pc:sldMk cId="538066567" sldId="395"/>
        </pc:sldMkLst>
        <pc:picChg chg="add del mod">
          <ac:chgData name="ビセンテサントス　ランスエディリアン" userId="S::8246790@school.city.osaka.jp::42351c0c-8401-4fd4-883a-9744d32f0caa" providerId="AD" clId="Web-{A90AAB02-8608-4CF5-9E08-8A77E09FE8E8}" dt="2024-03-05T01:36:16.077" v="1"/>
          <ac:picMkLst>
            <pc:docMk/>
            <pc:sldMk cId="538066567" sldId="395"/>
            <ac:picMk id="5" creationId="{F6B4CF42-1F3C-CC5B-1B8E-671102616262}"/>
          </ac:picMkLst>
        </pc:picChg>
        <pc:picChg chg="add mod">
          <ac:chgData name="ビセンテサントス　ランスエディリアン" userId="S::8246790@school.city.osaka.jp::42351c0c-8401-4fd4-883a-9744d32f0caa" providerId="AD" clId="Web-{A90AAB02-8608-4CF5-9E08-8A77E09FE8E8}" dt="2024-03-05T01:36:40.251" v="6" actId="1076"/>
          <ac:picMkLst>
            <pc:docMk/>
            <pc:sldMk cId="538066567" sldId="395"/>
            <ac:picMk id="6" creationId="{DD5CA00C-00DC-F2A8-606C-6813150CD762}"/>
          </ac:picMkLst>
        </pc:picChg>
      </pc:sldChg>
    </pc:docChg>
  </pc:docChgLst>
  <pc:docChgLst>
    <pc:chgData name="タウラ　マナミ" userId="S::9240063@school.city.osaka.jp::1819548c-dcea-4e78-ad1c-ad715ba1e247" providerId="AD" clId="Web-{08AB7C1C-A205-4991-92F5-CD4D0D2FFFB3}"/>
    <pc:docChg chg="addSld delSld modSld">
      <pc:chgData name="タウラ　マナミ" userId="S::9240063@school.city.osaka.jp::1819548c-dcea-4e78-ad1c-ad715ba1e247" providerId="AD" clId="Web-{08AB7C1C-A205-4991-92F5-CD4D0D2FFFB3}" dt="2024-03-06T05:09:01.049" v="187" actId="1076"/>
      <pc:docMkLst>
        <pc:docMk/>
      </pc:docMkLst>
      <pc:sldChg chg="modSp">
        <pc:chgData name="タウラ　マナミ" userId="S::9240063@school.city.osaka.jp::1819548c-dcea-4e78-ad1c-ad715ba1e247" providerId="AD" clId="Web-{08AB7C1C-A205-4991-92F5-CD4D0D2FFFB3}" dt="2024-03-06T05:09:01.049" v="187" actId="1076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08AB7C1C-A205-4991-92F5-CD4D0D2FFFB3}" dt="2024-03-06T05:08:10.157" v="185" actId="20577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タウラ　マナミ" userId="S::9240063@school.city.osaka.jp::1819548c-dcea-4e78-ad1c-ad715ba1e247" providerId="AD" clId="Web-{08AB7C1C-A205-4991-92F5-CD4D0D2FFFB3}" dt="2024-03-06T05:09:01.049" v="187" actId="1076"/>
          <ac:picMkLst>
            <pc:docMk/>
            <pc:sldMk cId="1504581207" sldId="396"/>
            <ac:picMk id="7" creationId="{0F95BBCD-78D9-58BF-B839-FA11494F3F6C}"/>
          </ac:picMkLst>
        </pc:picChg>
      </pc:sldChg>
      <pc:sldChg chg="new del">
        <pc:chgData name="タウラ　マナミ" userId="S::9240063@school.city.osaka.jp::1819548c-dcea-4e78-ad1c-ad715ba1e247" providerId="AD" clId="Web-{08AB7C1C-A205-4991-92F5-CD4D0D2FFFB3}" dt="2024-03-06T05:01:35.476" v="1"/>
        <pc:sldMkLst>
          <pc:docMk/>
          <pc:sldMk cId="1890335313" sldId="398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4EF9B4D9-DCA6-4919-9973-CEEAF81CAFDB}"/>
    <pc:docChg chg="modSld sldOrd">
      <pc:chgData name="ビセンテサントス　ランスエディリアン" userId="S::8246790@school.city.osaka.jp::42351c0c-8401-4fd4-883a-9744d32f0caa" providerId="AD" clId="Web-{4EF9B4D9-DCA6-4919-9973-CEEAF81CAFDB}" dt="2024-03-05T01:19:52.605" v="45"/>
      <pc:docMkLst>
        <pc:docMk/>
      </pc:docMkLst>
      <pc:sldChg chg="addSp delSp modSp addAnim delAnim">
        <pc:chgData name="ビセンテサントス　ランスエディリアン" userId="S::8246790@school.city.osaka.jp::42351c0c-8401-4fd4-883a-9744d32f0caa" providerId="AD" clId="Web-{4EF9B4D9-DCA6-4919-9973-CEEAF81CAFDB}" dt="2024-03-05T01:19:52.605" v="45"/>
        <pc:sldMkLst>
          <pc:docMk/>
          <pc:sldMk cId="392739029" sldId="391"/>
        </pc:sldMkLst>
        <pc:spChg chg="add del mod">
          <ac:chgData name="ビセンテサントス　ランスエディリアン" userId="S::8246790@school.city.osaka.jp::42351c0c-8401-4fd4-883a-9744d32f0caa" providerId="AD" clId="Web-{4EF9B4D9-DCA6-4919-9973-CEEAF81CAFDB}" dt="2024-03-05T01:15:50.053" v="31"/>
          <ac:spMkLst>
            <pc:docMk/>
            <pc:sldMk cId="392739029" sldId="391"/>
            <ac:spMk id="2" creationId="{19066D2E-9505-A054-2A64-0FDD66215E86}"/>
          </ac:spMkLst>
        </pc:spChg>
        <pc:spChg chg="mod ord">
          <ac:chgData name="ビセンテサントス　ランスエディリアン" userId="S::8246790@school.city.osaka.jp::42351c0c-8401-4fd4-883a-9744d32f0caa" providerId="AD" clId="Web-{4EF9B4D9-DCA6-4919-9973-CEEAF81CAFDB}" dt="2024-03-05T01:18:20.009" v="41"/>
          <ac:spMkLst>
            <pc:docMk/>
            <pc:sldMk cId="392739029" sldId="391"/>
            <ac:spMk id="6" creationId="{D0CADDA1-1132-30F4-6051-82D7EA87C1EC}"/>
          </ac:spMkLst>
        </pc:spChg>
        <pc:picChg chg="mod ord">
          <ac:chgData name="ビセンテサントス　ランスエディリアン" userId="S::8246790@school.city.osaka.jp::42351c0c-8401-4fd4-883a-9744d32f0caa" providerId="AD" clId="Web-{4EF9B4D9-DCA6-4919-9973-CEEAF81CAFDB}" dt="2024-03-05T01:18:51.979" v="44"/>
          <ac:picMkLst>
            <pc:docMk/>
            <pc:sldMk cId="392739029" sldId="391"/>
            <ac:picMk id="5" creationId="{A7FF98C2-C06D-3BB4-22B1-2526D7974247}"/>
          </ac:picMkLst>
        </pc:picChg>
        <pc:picChg chg="mod ord">
          <ac:chgData name="ビセンテサントス　ランスエディリアン" userId="S::8246790@school.city.osaka.jp::42351c0c-8401-4fd4-883a-9744d32f0caa" providerId="AD" clId="Web-{4EF9B4D9-DCA6-4919-9973-CEEAF81CAFDB}" dt="2024-03-05T01:18:13.275" v="40"/>
          <ac:picMkLst>
            <pc:docMk/>
            <pc:sldMk cId="392739029" sldId="391"/>
            <ac:picMk id="7" creationId="{4FF0C35D-0520-429F-8D2A-890BB29C2C85}"/>
          </ac:picMkLst>
        </pc:picChg>
      </pc:sldChg>
      <pc:sldChg chg="addSp modSp">
        <pc:chgData name="ビセンテサントス　ランスエディリアン" userId="S::8246790@school.city.osaka.jp::42351c0c-8401-4fd4-883a-9744d32f0caa" providerId="AD" clId="Web-{4EF9B4D9-DCA6-4919-9973-CEEAF81CAFDB}" dt="2024-03-05T01:14:45.770" v="30" actId="1076"/>
        <pc:sldMkLst>
          <pc:docMk/>
          <pc:sldMk cId="538066567" sldId="395"/>
        </pc:sldMkLst>
        <pc:spChg chg="mod">
          <ac:chgData name="ビセンテサントス　ランスエディリアン" userId="S::8246790@school.city.osaka.jp::42351c0c-8401-4fd4-883a-9744d32f0caa" providerId="AD" clId="Web-{4EF9B4D9-DCA6-4919-9973-CEEAF81CAFDB}" dt="2024-03-05T01:14:45.770" v="30" actId="1076"/>
          <ac:spMkLst>
            <pc:docMk/>
            <pc:sldMk cId="538066567" sldId="395"/>
            <ac:spMk id="3" creationId="{3CB05147-FB7A-5FDB-C5FE-DAA08615A22F}"/>
          </ac:spMkLst>
        </pc:spChg>
        <pc:spChg chg="add mod ord">
          <ac:chgData name="ビセンテサントス　ランスエディリアン" userId="S::8246790@school.city.osaka.jp::42351c0c-8401-4fd4-883a-9744d32f0caa" providerId="AD" clId="Web-{4EF9B4D9-DCA6-4919-9973-CEEAF81CAFDB}" dt="2024-03-05T01:14:42.098" v="29" actId="14100"/>
          <ac:spMkLst>
            <pc:docMk/>
            <pc:sldMk cId="538066567" sldId="395"/>
            <ac:spMk id="4" creationId="{AF1E858B-116E-D8A6-11A4-B0188F9AAF24}"/>
          </ac:spMkLst>
        </pc:spChg>
      </pc:sldChg>
      <pc:sldChg chg="ord">
        <pc:chgData name="ビセンテサントス　ランスエディリアン" userId="S::8246790@school.city.osaka.jp::42351c0c-8401-4fd4-883a-9744d32f0caa" providerId="AD" clId="Web-{4EF9B4D9-DCA6-4919-9973-CEEAF81CAFDB}" dt="2024-03-05T01:17:38.180" v="36"/>
        <pc:sldMkLst>
          <pc:docMk/>
          <pc:sldMk cId="168292701" sldId="397"/>
        </pc:sldMkLst>
      </pc:sldChg>
    </pc:docChg>
  </pc:docChgLst>
  <pc:docChgLst>
    <pc:chgData name="タニオカ　ガク" userId="S::5458219@school.city.osaka.jp::0fcd94de-8a15-4e82-82cb-ea728aabdf58" providerId="AD" clId="Web-{9318216C-C069-476C-8826-6BBD15689237}"/>
    <pc:docChg chg="modSld">
      <pc:chgData name="タニオカ　ガク" userId="S::5458219@school.city.osaka.jp::0fcd94de-8a15-4e82-82cb-ea728aabdf58" providerId="AD" clId="Web-{9318216C-C069-476C-8826-6BBD15689237}" dt="2024-03-11T06:00:12.719" v="35"/>
      <pc:docMkLst>
        <pc:docMk/>
      </pc:docMkLst>
      <pc:sldChg chg="addSp">
        <pc:chgData name="タニオカ　ガク" userId="S::5458219@school.city.osaka.jp::0fcd94de-8a15-4e82-82cb-ea728aabdf58" providerId="AD" clId="Web-{9318216C-C069-476C-8826-6BBD15689237}" dt="2024-03-11T06:00:12.719" v="35"/>
        <pc:sldMkLst>
          <pc:docMk/>
          <pc:sldMk cId="327003233" sldId="400"/>
        </pc:sldMkLst>
        <pc:inkChg chg="add">
          <ac:chgData name="タニオカ　ガク" userId="S::5458219@school.city.osaka.jp::0fcd94de-8a15-4e82-82cb-ea728aabdf58" providerId="AD" clId="Web-{9318216C-C069-476C-8826-6BBD15689237}" dt="2024-03-11T05:59:35.687" v="0"/>
          <ac:inkMkLst>
            <pc:docMk/>
            <pc:sldMk cId="327003233" sldId="400"/>
            <ac:inkMk id="2" creationId="{89AFC9A0-4F5F-16F3-0E2A-12023B8819FF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36.546" v="1"/>
          <ac:inkMkLst>
            <pc:docMk/>
            <pc:sldMk cId="327003233" sldId="400"/>
            <ac:inkMk id="3" creationId="{9DAB70B9-9454-776F-EEA9-475A3009EEC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37.937" v="2"/>
          <ac:inkMkLst>
            <pc:docMk/>
            <pc:sldMk cId="327003233" sldId="400"/>
            <ac:inkMk id="4" creationId="{D0E2E910-1983-3AE7-1786-CB80E820EBA0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38.874" v="3"/>
          <ac:inkMkLst>
            <pc:docMk/>
            <pc:sldMk cId="327003233" sldId="400"/>
            <ac:inkMk id="5" creationId="{C15595AE-54E8-E079-ACC3-6669FE98601E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39.593" v="4"/>
          <ac:inkMkLst>
            <pc:docMk/>
            <pc:sldMk cId="327003233" sldId="400"/>
            <ac:inkMk id="6" creationId="{C424522B-4268-47D8-5017-F1917E7CD00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0.609" v="5"/>
          <ac:inkMkLst>
            <pc:docMk/>
            <pc:sldMk cId="327003233" sldId="400"/>
            <ac:inkMk id="7" creationId="{136C69B4-8483-E34D-3B48-F5EF6C694D06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1.484" v="6"/>
          <ac:inkMkLst>
            <pc:docMk/>
            <pc:sldMk cId="327003233" sldId="400"/>
            <ac:inkMk id="8" creationId="{97889339-8ABB-DC70-6B99-BE2F39541C8E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2.265" v="7"/>
          <ac:inkMkLst>
            <pc:docMk/>
            <pc:sldMk cId="327003233" sldId="400"/>
            <ac:inkMk id="9" creationId="{B57FD17F-2DE9-529D-41D5-A651176A980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3.156" v="8"/>
          <ac:inkMkLst>
            <pc:docMk/>
            <pc:sldMk cId="327003233" sldId="400"/>
            <ac:inkMk id="10" creationId="{E44CD4AF-F070-3C85-E137-68965ABAD2E3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3.734" v="9"/>
          <ac:inkMkLst>
            <pc:docMk/>
            <pc:sldMk cId="327003233" sldId="400"/>
            <ac:inkMk id="11" creationId="{583C2353-34B0-02CD-CFFA-5C0CA5EDA88B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4.703" v="10"/>
          <ac:inkMkLst>
            <pc:docMk/>
            <pc:sldMk cId="327003233" sldId="400"/>
            <ac:inkMk id="12" creationId="{AFB7A1E2-F86E-EFD6-8C44-D94AA5E24A9A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5.797" v="11"/>
          <ac:inkMkLst>
            <pc:docMk/>
            <pc:sldMk cId="327003233" sldId="400"/>
            <ac:inkMk id="13" creationId="{133630F4-B219-9D78-1FEA-1928563B951E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7.375" v="12"/>
          <ac:inkMkLst>
            <pc:docMk/>
            <pc:sldMk cId="327003233" sldId="400"/>
            <ac:inkMk id="14" creationId="{2C4D5C57-E815-D0ED-EDEC-22FE4C37CAC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8.234" v="13"/>
          <ac:inkMkLst>
            <pc:docMk/>
            <pc:sldMk cId="327003233" sldId="400"/>
            <ac:inkMk id="15" creationId="{9F7547D9-E062-4F15-E4DD-D1A2FFDE335F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49.390" v="14"/>
          <ac:inkMkLst>
            <pc:docMk/>
            <pc:sldMk cId="327003233" sldId="400"/>
            <ac:inkMk id="16" creationId="{6BBBF1A9-DB29-CAA2-9DC6-20709A3992F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0.437" v="15"/>
          <ac:inkMkLst>
            <pc:docMk/>
            <pc:sldMk cId="327003233" sldId="400"/>
            <ac:inkMk id="17" creationId="{61409385-BF06-77EE-7ACA-3BF2E9247089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1.078" v="16"/>
          <ac:inkMkLst>
            <pc:docMk/>
            <pc:sldMk cId="327003233" sldId="400"/>
            <ac:inkMk id="18" creationId="{E7E1EC3E-3646-8366-8EB2-52144A823FDD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1.515" v="17"/>
          <ac:inkMkLst>
            <pc:docMk/>
            <pc:sldMk cId="327003233" sldId="400"/>
            <ac:inkMk id="19" creationId="{E158179D-B106-4BA3-5862-B64339A88801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2.703" v="18"/>
          <ac:inkMkLst>
            <pc:docMk/>
            <pc:sldMk cId="327003233" sldId="400"/>
            <ac:inkMk id="20" creationId="{EF386975-53F9-A2F3-D22D-151D18550B47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4.015" v="19"/>
          <ac:inkMkLst>
            <pc:docMk/>
            <pc:sldMk cId="327003233" sldId="400"/>
            <ac:inkMk id="21" creationId="{1382CF2D-A080-AFBC-1DEA-3A35A2A3E76C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5.375" v="20"/>
          <ac:inkMkLst>
            <pc:docMk/>
            <pc:sldMk cId="327003233" sldId="400"/>
            <ac:inkMk id="22" creationId="{A5F798D0-FFA7-96D8-D51D-9D872694B422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6.453" v="21"/>
          <ac:inkMkLst>
            <pc:docMk/>
            <pc:sldMk cId="327003233" sldId="400"/>
            <ac:inkMk id="23" creationId="{CA3ADA9C-8140-EE78-72D6-80A61AC8BE8A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7.531" v="22"/>
          <ac:inkMkLst>
            <pc:docMk/>
            <pc:sldMk cId="327003233" sldId="400"/>
            <ac:inkMk id="24" creationId="{DAAF135F-E863-9E70-7CCD-29D36C562AB0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5:59:58.703" v="23"/>
          <ac:inkMkLst>
            <pc:docMk/>
            <pc:sldMk cId="327003233" sldId="400"/>
            <ac:inkMk id="25" creationId="{054C4E2C-0282-7516-4984-E1E31F2F41F4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0.016" v="24"/>
          <ac:inkMkLst>
            <pc:docMk/>
            <pc:sldMk cId="327003233" sldId="400"/>
            <ac:inkMk id="26" creationId="{572D5421-75EF-42BB-8883-F19A887E163B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1.078" v="25"/>
          <ac:inkMkLst>
            <pc:docMk/>
            <pc:sldMk cId="327003233" sldId="400"/>
            <ac:inkMk id="27" creationId="{1E84D0DE-330C-2DE3-9011-C2E057E8986D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2" v="26"/>
          <ac:inkMkLst>
            <pc:docMk/>
            <pc:sldMk cId="327003233" sldId="400"/>
            <ac:inkMk id="28" creationId="{47B88974-0DEF-170C-66F7-EC17DE1342B3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4.203" v="27"/>
          <ac:inkMkLst>
            <pc:docMk/>
            <pc:sldMk cId="327003233" sldId="400"/>
            <ac:inkMk id="29" creationId="{0C0F346A-1BD0-0DDD-7ABD-1F71B964BDF2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5.094" v="28"/>
          <ac:inkMkLst>
            <pc:docMk/>
            <pc:sldMk cId="327003233" sldId="400"/>
            <ac:inkMk id="30" creationId="{B222723E-8941-EB11-99D1-AA50B2AC009C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6.109" v="29"/>
          <ac:inkMkLst>
            <pc:docMk/>
            <pc:sldMk cId="327003233" sldId="400"/>
            <ac:inkMk id="31" creationId="{4A5BE8BC-32B4-905A-2B06-A99E6A77FA71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7.016" v="30"/>
          <ac:inkMkLst>
            <pc:docMk/>
            <pc:sldMk cId="327003233" sldId="400"/>
            <ac:inkMk id="32" creationId="{5AFEF086-C464-3E5A-1B7E-4D48C03284FB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8" v="31"/>
          <ac:inkMkLst>
            <pc:docMk/>
            <pc:sldMk cId="327003233" sldId="400"/>
            <ac:inkMk id="33" creationId="{65FF3F6B-0E35-4F9B-2F97-7A09E31F1B60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08.859" v="32"/>
          <ac:inkMkLst>
            <pc:docMk/>
            <pc:sldMk cId="327003233" sldId="400"/>
            <ac:inkMk id="34" creationId="{A39BFC1C-D3D0-D22D-CEBA-CFBCAA01F162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10.016" v="33"/>
          <ac:inkMkLst>
            <pc:docMk/>
            <pc:sldMk cId="327003233" sldId="400"/>
            <ac:inkMk id="35" creationId="{FF72B741-B473-26CB-ED75-466F00821F82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11.297" v="34"/>
          <ac:inkMkLst>
            <pc:docMk/>
            <pc:sldMk cId="327003233" sldId="400"/>
            <ac:inkMk id="36" creationId="{34DDFD39-2C45-0C9B-A6F5-3C46E60F3D55}"/>
          </ac:inkMkLst>
        </pc:inkChg>
        <pc:inkChg chg="add">
          <ac:chgData name="タニオカ　ガク" userId="S::5458219@school.city.osaka.jp::0fcd94de-8a15-4e82-82cb-ea728aabdf58" providerId="AD" clId="Web-{9318216C-C069-476C-8826-6BBD15689237}" dt="2024-03-11T06:00:12.719" v="35"/>
          <ac:inkMkLst>
            <pc:docMk/>
            <pc:sldMk cId="327003233" sldId="400"/>
            <ac:inkMk id="37" creationId="{F4954D5C-F24F-7A86-7D30-A783C23B923E}"/>
          </ac:inkMkLst>
        </pc:inkChg>
      </pc:sldChg>
    </pc:docChg>
  </pc:docChgLst>
  <pc:docChgLst>
    <pc:chgData name="キタナカ　カリン" userId="S::4880134@school.city.osaka.jp::8f8fed16-01bd-4fc5-9908-f8f22c4c3006" providerId="AD" clId="Web-{FEFCD578-4696-40C3-B015-6C5C6A0B72C5}"/>
    <pc:docChg chg="sldOrd">
      <pc:chgData name="キタナカ　カリン" userId="S::4880134@school.city.osaka.jp::8f8fed16-01bd-4fc5-9908-f8f22c4c3006" providerId="AD" clId="Web-{FEFCD578-4696-40C3-B015-6C5C6A0B72C5}" dt="2024-02-20T02:15:41.035" v="9"/>
      <pc:docMkLst>
        <pc:docMk/>
      </pc:docMkLst>
      <pc:sldChg chg="ord">
        <pc:chgData name="キタナカ　カリン" userId="S::4880134@school.city.osaka.jp::8f8fed16-01bd-4fc5-9908-f8f22c4c3006" providerId="AD" clId="Web-{FEFCD578-4696-40C3-B015-6C5C6A0B72C5}" dt="2024-02-20T02:15:41.035" v="9"/>
        <pc:sldMkLst>
          <pc:docMk/>
          <pc:sldMk cId="117327288" sldId="385"/>
        </pc:sldMkLst>
      </pc:sldChg>
      <pc:sldChg chg="ord">
        <pc:chgData name="キタナカ　カリン" userId="S::4880134@school.city.osaka.jp::8f8fed16-01bd-4fc5-9908-f8f22c4c3006" providerId="AD" clId="Web-{FEFCD578-4696-40C3-B015-6C5C6A0B72C5}" dt="2024-02-20T02:15:38.675" v="6"/>
        <pc:sldMkLst>
          <pc:docMk/>
          <pc:sldMk cId="466777674" sldId="386"/>
        </pc:sldMkLst>
      </pc:sldChg>
    </pc:docChg>
  </pc:docChgLst>
  <pc:docChgLst>
    <pc:chgData name="タウラ　マナミ" userId="S::9240063@school.city.osaka.jp::1819548c-dcea-4e78-ad1c-ad715ba1e247" providerId="AD" clId="Web-{9A214DDB-7483-4234-88CA-1E7FD8685C7D}"/>
    <pc:docChg chg="addSld delSld modSld">
      <pc:chgData name="タウラ　マナミ" userId="S::9240063@school.city.osaka.jp::1819548c-dcea-4e78-ad1c-ad715ba1e247" providerId="AD" clId="Web-{9A214DDB-7483-4234-88CA-1E7FD8685C7D}" dt="2024-02-29T06:12:19.970" v="287"/>
      <pc:docMkLst>
        <pc:docMk/>
      </pc:docMkLst>
      <pc:sldChg chg="delSp modSp mod setBg">
        <pc:chgData name="タウラ　マナミ" userId="S::9240063@school.city.osaka.jp::1819548c-dcea-4e78-ad1c-ad715ba1e247" providerId="AD" clId="Web-{9A214DDB-7483-4234-88CA-1E7FD8685C7D}" dt="2024-02-29T05:51:42.600" v="192" actId="1076"/>
        <pc:sldMkLst>
          <pc:docMk/>
          <pc:sldMk cId="2441574552" sldId="388"/>
        </pc:sldMkLst>
        <pc:spChg chg="mod">
          <ac:chgData name="タウラ　マナミ" userId="S::9240063@school.city.osaka.jp::1819548c-dcea-4e78-ad1c-ad715ba1e247" providerId="AD" clId="Web-{9A214DDB-7483-4234-88CA-1E7FD8685C7D}" dt="2024-02-29T05:51:42.600" v="192" actId="1076"/>
          <ac:spMkLst>
            <pc:docMk/>
            <pc:sldMk cId="2441574552" sldId="388"/>
            <ac:spMk id="5" creationId="{B9F446BF-DEDF-60C8-9FF7-232DD62D1580}"/>
          </ac:spMkLst>
        </pc:spChg>
        <pc:picChg chg="del mod">
          <ac:chgData name="タウラ　マナミ" userId="S::9240063@school.city.osaka.jp::1819548c-dcea-4e78-ad1c-ad715ba1e247" providerId="AD" clId="Web-{9A214DDB-7483-4234-88CA-1E7FD8685C7D}" dt="2024-02-29T05:47:00.125" v="128"/>
          <ac:picMkLst>
            <pc:docMk/>
            <pc:sldMk cId="2441574552" sldId="388"/>
            <ac:picMk id="12" creationId="{659632A7-0CCB-812E-57D1-F9C7665E7FEB}"/>
          </ac:picMkLst>
        </pc:picChg>
      </pc:sldChg>
      <pc:sldChg chg="modSp">
        <pc:chgData name="タウラ　マナミ" userId="S::9240063@school.city.osaka.jp::1819548c-dcea-4e78-ad1c-ad715ba1e247" providerId="AD" clId="Web-{9A214DDB-7483-4234-88CA-1E7FD8685C7D}" dt="2024-02-29T05:55:06.198" v="207" actId="1076"/>
        <pc:sldMkLst>
          <pc:docMk/>
          <pc:sldMk cId="789377514" sldId="389"/>
        </pc:sldMkLst>
        <pc:spChg chg="mod">
          <ac:chgData name="タウラ　マナミ" userId="S::9240063@school.city.osaka.jp::1819548c-dcea-4e78-ad1c-ad715ba1e247" providerId="AD" clId="Web-{9A214DDB-7483-4234-88CA-1E7FD8685C7D}" dt="2024-02-29T05:55:06.198" v="207" actId="1076"/>
          <ac:spMkLst>
            <pc:docMk/>
            <pc:sldMk cId="789377514" sldId="389"/>
            <ac:spMk id="5" creationId="{748100BF-1A9F-5C6B-35AE-AEA81BEFD4EF}"/>
          </ac:spMkLst>
        </pc:spChg>
      </pc:sldChg>
      <pc:sldChg chg="modSp">
        <pc:chgData name="タウラ　マナミ" userId="S::9240063@school.city.osaka.jp::1819548c-dcea-4e78-ad1c-ad715ba1e247" providerId="AD" clId="Web-{9A214DDB-7483-4234-88CA-1E7FD8685C7D}" dt="2024-02-29T06:04:21.366" v="285" actId="20577"/>
        <pc:sldMkLst>
          <pc:docMk/>
          <pc:sldMk cId="2270210943" sldId="390"/>
        </pc:sldMkLst>
        <pc:spChg chg="mod">
          <ac:chgData name="タウラ　マナミ" userId="S::9240063@school.city.osaka.jp::1819548c-dcea-4e78-ad1c-ad715ba1e247" providerId="AD" clId="Web-{9A214DDB-7483-4234-88CA-1E7FD8685C7D}" dt="2024-02-29T06:04:21.366" v="285" actId="20577"/>
          <ac:spMkLst>
            <pc:docMk/>
            <pc:sldMk cId="2270210943" sldId="390"/>
            <ac:spMk id="6" creationId="{61A88FA4-94EF-E16A-B31E-2DB5DE9F540B}"/>
          </ac:spMkLst>
        </pc:spChg>
      </pc:sldChg>
      <pc:sldChg chg="new del">
        <pc:chgData name="タウラ　マナミ" userId="S::9240063@school.city.osaka.jp::1819548c-dcea-4e78-ad1c-ad715ba1e247" providerId="AD" clId="Web-{9A214DDB-7483-4234-88CA-1E7FD8685C7D}" dt="2024-02-29T06:12:19.970" v="287"/>
        <pc:sldMkLst>
          <pc:docMk/>
          <pc:sldMk cId="2129921785" sldId="393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3778CD43-4999-4E49-AB98-9C89C4AD9954}"/>
    <pc:docChg chg="modSld">
      <pc:chgData name="ビセンテサントス　ランスエディリアン" userId="S::8246790@school.city.osaka.jp::42351c0c-8401-4fd4-883a-9744d32f0caa" providerId="AD" clId="Web-{3778CD43-4999-4E49-AB98-9C89C4AD9954}" dt="2024-03-05T01:23:21.726" v="0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3778CD43-4999-4E49-AB98-9C89C4AD9954}" dt="2024-03-05T01:23:21.726" v="0"/>
        <pc:sldMkLst>
          <pc:docMk/>
          <pc:sldMk cId="392739029" sldId="391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46F3A59C-09F8-49DD-9EA8-0690A46EA806}"/>
    <pc:docChg chg="modSld">
      <pc:chgData name="ビセンテサントス　ランスエディリアン" userId="S::8246790@school.city.osaka.jp::42351c0c-8401-4fd4-883a-9744d32f0caa" providerId="AD" clId="Web-{46F3A59C-09F8-49DD-9EA8-0690A46EA806}" dt="2024-03-05T01:00:02.223" v="0"/>
      <pc:docMkLst>
        <pc:docMk/>
      </pc:docMkLst>
      <pc:sldChg chg="addAnim delAnim">
        <pc:chgData name="ビセンテサントス　ランスエディリアン" userId="S::8246790@school.city.osaka.jp::42351c0c-8401-4fd4-883a-9744d32f0caa" providerId="AD" clId="Web-{46F3A59C-09F8-49DD-9EA8-0690A46EA806}" dt="2024-03-05T01:00:02.223" v="0"/>
        <pc:sldMkLst>
          <pc:docMk/>
          <pc:sldMk cId="392739029" sldId="391"/>
        </pc:sldMkLst>
      </pc:sldChg>
    </pc:docChg>
  </pc:docChgLst>
  <pc:docChgLst>
    <pc:chgData clId="Web-{203CAB1D-7CA3-40D3-8A75-91590ACE1497}"/>
    <pc:docChg chg="modSld">
      <pc:chgData name="" userId="" providerId="" clId="Web-{203CAB1D-7CA3-40D3-8A75-91590ACE1497}" dt="2024-03-12T03:55:08.527" v="0" actId="14100"/>
      <pc:docMkLst>
        <pc:docMk/>
      </pc:docMkLst>
      <pc:sldChg chg="modSp">
        <pc:chgData name="" userId="" providerId="" clId="Web-{203CAB1D-7CA3-40D3-8A75-91590ACE1497}" dt="2024-03-12T03:55:08.527" v="0" actId="14100"/>
        <pc:sldMkLst>
          <pc:docMk/>
          <pc:sldMk cId="1801632159" sldId="399"/>
        </pc:sldMkLst>
        <pc:spChg chg="mod">
          <ac:chgData name="" userId="" providerId="" clId="Web-{203CAB1D-7CA3-40D3-8A75-91590ACE1497}" dt="2024-03-12T03:55:08.527" v="0" actId="14100"/>
          <ac:spMkLst>
            <pc:docMk/>
            <pc:sldMk cId="1801632159" sldId="399"/>
            <ac:spMk id="3" creationId="{C4DF6DC6-2B62-75A6-5CCC-376A843B5273}"/>
          </ac:spMkLst>
        </pc:spChg>
      </pc:sldChg>
    </pc:docChg>
  </pc:docChgLst>
  <pc:docChgLst>
    <pc:chgData name="イヌイ　トウマ" userId="S::7021626@school.city.osaka.jp::2089dd8f-b535-45ef-a57e-9b3d1e0bb5b1" providerId="AD" clId="Web-{A53C43A0-6B75-4514-8DF5-DC117965DDD2}"/>
    <pc:docChg chg="addSld delSld modSld sldOrd">
      <pc:chgData name="イヌイ　トウマ" userId="S::7021626@school.city.osaka.jp::2089dd8f-b535-45ef-a57e-9b3d1e0bb5b1" providerId="AD" clId="Web-{A53C43A0-6B75-4514-8DF5-DC117965DDD2}" dt="2024-03-05T01:04:27.175" v="4"/>
      <pc:docMkLst>
        <pc:docMk/>
      </pc:docMkLst>
      <pc:sldChg chg="modSp">
        <pc:chgData name="イヌイ　トウマ" userId="S::7021626@school.city.osaka.jp::2089dd8f-b535-45ef-a57e-9b3d1e0bb5b1" providerId="AD" clId="Web-{A53C43A0-6B75-4514-8DF5-DC117965DDD2}" dt="2024-03-05T01:04:20.362" v="3" actId="1076"/>
        <pc:sldMkLst>
          <pc:docMk/>
          <pc:sldMk cId="392739029" sldId="391"/>
        </pc:sldMkLst>
        <pc:picChg chg="mod">
          <ac:chgData name="イヌイ　トウマ" userId="S::7021626@school.city.osaka.jp::2089dd8f-b535-45ef-a57e-9b3d1e0bb5b1" providerId="AD" clId="Web-{A53C43A0-6B75-4514-8DF5-DC117965DDD2}" dt="2024-03-05T01:04:20.362" v="3" actId="1076"/>
          <ac:picMkLst>
            <pc:docMk/>
            <pc:sldMk cId="392739029" sldId="391"/>
            <ac:picMk id="7" creationId="{4FF0C35D-0520-429F-8D2A-890BB29C2C85}"/>
          </ac:picMkLst>
        </pc:picChg>
      </pc:sldChg>
      <pc:sldChg chg="ord">
        <pc:chgData name="イヌイ　トウマ" userId="S::7021626@school.city.osaka.jp::2089dd8f-b535-45ef-a57e-9b3d1e0bb5b1" providerId="AD" clId="Web-{A53C43A0-6B75-4514-8DF5-DC117965DDD2}" dt="2024-03-05T01:04:27.175" v="4"/>
        <pc:sldMkLst>
          <pc:docMk/>
          <pc:sldMk cId="538066567" sldId="395"/>
        </pc:sldMkLst>
      </pc:sldChg>
      <pc:sldChg chg="new del">
        <pc:chgData name="イヌイ　トウマ" userId="S::7021626@school.city.osaka.jp::2089dd8f-b535-45ef-a57e-9b3d1e0bb5b1" providerId="AD" clId="Web-{A53C43A0-6B75-4514-8DF5-DC117965DDD2}" dt="2024-03-05T00:58:57.371" v="1"/>
        <pc:sldMkLst>
          <pc:docMk/>
          <pc:sldMk cId="3098386001" sldId="396"/>
        </pc:sldMkLst>
      </pc:sldChg>
    </pc:docChg>
  </pc:docChgLst>
  <pc:docChgLst>
    <pc:chgData name="キタナカ　カリン" userId="S::4880134@school.city.osaka.jp::8f8fed16-01bd-4fc5-9908-f8f22c4c3006" providerId="AD" clId="Web-{4940D2D8-68C5-4CC1-A5B1-E272CAB9A2C2}"/>
    <pc:docChg chg="modSld">
      <pc:chgData name="キタナカ　カリン" userId="S::4880134@school.city.osaka.jp::8f8fed16-01bd-4fc5-9908-f8f22c4c3006" providerId="AD" clId="Web-{4940D2D8-68C5-4CC1-A5B1-E272CAB9A2C2}" dt="2024-02-22T05:34:47.305" v="43" actId="20577"/>
      <pc:docMkLst>
        <pc:docMk/>
      </pc:docMkLst>
      <pc:sldChg chg="modSp">
        <pc:chgData name="キタナカ　カリン" userId="S::4880134@school.city.osaka.jp::8f8fed16-01bd-4fc5-9908-f8f22c4c3006" providerId="AD" clId="Web-{4940D2D8-68C5-4CC1-A5B1-E272CAB9A2C2}" dt="2024-02-22T05:34:47.305" v="43" actId="20577"/>
        <pc:sldMkLst>
          <pc:docMk/>
          <pc:sldMk cId="2441574552" sldId="388"/>
        </pc:sldMkLst>
        <pc:spChg chg="mod">
          <ac:chgData name="キタナカ　カリン" userId="S::4880134@school.city.osaka.jp::8f8fed16-01bd-4fc5-9908-f8f22c4c3006" providerId="AD" clId="Web-{4940D2D8-68C5-4CC1-A5B1-E272CAB9A2C2}" dt="2024-02-22T05:34:47.305" v="43" actId="20577"/>
          <ac:spMkLst>
            <pc:docMk/>
            <pc:sldMk cId="2441574552" sldId="388"/>
            <ac:spMk id="5" creationId="{B9F446BF-DEDF-60C8-9FF7-232DD62D1580}"/>
          </ac:spMkLst>
        </pc:spChg>
        <pc:picChg chg="mod">
          <ac:chgData name="キタナカ　カリン" userId="S::4880134@school.city.osaka.jp::8f8fed16-01bd-4fc5-9908-f8f22c4c3006" providerId="AD" clId="Web-{4940D2D8-68C5-4CC1-A5B1-E272CAB9A2C2}" dt="2024-02-22T05:32:57.988" v="1" actId="1076"/>
          <ac:picMkLst>
            <pc:docMk/>
            <pc:sldMk cId="2441574552" sldId="388"/>
            <ac:picMk id="12" creationId="{659632A7-0CCB-812E-57D1-F9C7665E7FEB}"/>
          </ac:picMkLst>
        </pc:picChg>
      </pc:sldChg>
    </pc:docChg>
  </pc:docChgLst>
  <pc:docChgLst>
    <pc:chgData name="タウラ　マナミ" userId="S::9240063@school.city.osaka.jp::1819548c-dcea-4e78-ad1c-ad715ba1e247" providerId="AD" clId="Web-{79BFBC14-30F8-E6A8-C656-96B54510CFBF}"/>
    <pc:docChg chg="modSld">
      <pc:chgData name="タウラ　マナミ" userId="S::9240063@school.city.osaka.jp::1819548c-dcea-4e78-ad1c-ad715ba1e247" providerId="AD" clId="Web-{79BFBC14-30F8-E6A8-C656-96B54510CFBF}" dt="2024-02-20T02:16:51.483" v="7"/>
      <pc:docMkLst>
        <pc:docMk/>
      </pc:docMkLst>
      <pc:sldChg chg="addSp delSp modSp">
        <pc:chgData name="タウラ　マナミ" userId="S::9240063@school.city.osaka.jp::1819548c-dcea-4e78-ad1c-ad715ba1e247" providerId="AD" clId="Web-{79BFBC14-30F8-E6A8-C656-96B54510CFBF}" dt="2024-02-20T02:16:51.483" v="7"/>
        <pc:sldMkLst>
          <pc:docMk/>
          <pc:sldMk cId="1197980014" sldId="387"/>
        </pc:sldMkLst>
        <pc:spChg chg="add del mod">
          <ac:chgData name="タウラ　マナミ" userId="S::9240063@school.city.osaka.jp::1819548c-dcea-4e78-ad1c-ad715ba1e247" providerId="AD" clId="Web-{79BFBC14-30F8-E6A8-C656-96B54510CFBF}" dt="2024-02-20T02:16:39.889" v="2"/>
          <ac:spMkLst>
            <pc:docMk/>
            <pc:sldMk cId="1197980014" sldId="387"/>
            <ac:spMk id="2" creationId="{CE46AA40-8627-284E-6CFE-268FB44426EA}"/>
          </ac:spMkLst>
        </pc:spChg>
        <pc:spChg chg="add del mod">
          <ac:chgData name="タウラ　マナミ" userId="S::9240063@school.city.osaka.jp::1819548c-dcea-4e78-ad1c-ad715ba1e247" providerId="AD" clId="Web-{79BFBC14-30F8-E6A8-C656-96B54510CFBF}" dt="2024-02-20T02:16:51.483" v="7"/>
          <ac:spMkLst>
            <pc:docMk/>
            <pc:sldMk cId="1197980014" sldId="387"/>
            <ac:spMk id="3" creationId="{B3C7F72E-BFA4-D3EE-5F58-63ACC94FFDC7}"/>
          </ac:spMkLst>
        </pc:spChg>
      </pc:sldChg>
    </pc:docChg>
  </pc:docChgLst>
  <pc:docChgLst>
    <pc:chgData name="ビセンテサントス　ランスエディリアン" userId="S::8246790@school.city.osaka.jp::42351c0c-8401-4fd4-883a-9744d32f0caa" providerId="AD" clId="Web-{8585CD86-F78C-4623-8FAF-B61F264F461D}"/>
    <pc:docChg chg="delSld">
      <pc:chgData name="ビセンテサントス　ランスエディリアン" userId="S::8246790@school.city.osaka.jp::42351c0c-8401-4fd4-883a-9744d32f0caa" providerId="AD" clId="Web-{8585CD86-F78C-4623-8FAF-B61F264F461D}" dt="2024-03-04T06:15:46.540" v="0"/>
      <pc:docMkLst>
        <pc:docMk/>
      </pc:docMkLst>
      <pc:sldChg chg="del">
        <pc:chgData name="ビセンテサントス　ランスエディリアン" userId="S::8246790@school.city.osaka.jp::42351c0c-8401-4fd4-883a-9744d32f0caa" providerId="AD" clId="Web-{8585CD86-F78C-4623-8FAF-B61F264F461D}" dt="2024-03-04T06:15:46.540" v="0"/>
        <pc:sldMkLst>
          <pc:docMk/>
          <pc:sldMk cId="1031546986" sldId="392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4D2C5188-4760-49F7-A10E-0ABDAE87BB97}"/>
    <pc:docChg chg="modSld">
      <pc:chgData name="ビセンテサントス　ランスエディリアン" userId="S::8246790@school.city.osaka.jp::42351c0c-8401-4fd4-883a-9744d32f0caa" providerId="AD" clId="Web-{4D2C5188-4760-49F7-A10E-0ABDAE87BB97}" dt="2024-03-06T04:23:31.767" v="2"/>
      <pc:docMkLst>
        <pc:docMk/>
      </pc:docMkLst>
      <pc:sldChg chg="modAnim">
        <pc:chgData name="ビセンテサントス　ランスエディリアン" userId="S::8246790@school.city.osaka.jp::42351c0c-8401-4fd4-883a-9744d32f0caa" providerId="AD" clId="Web-{4D2C5188-4760-49F7-A10E-0ABDAE87BB97}" dt="2024-03-06T04:23:31.767" v="2"/>
        <pc:sldMkLst>
          <pc:docMk/>
          <pc:sldMk cId="282939205" sldId="393"/>
        </pc:sldMkLst>
      </pc:sldChg>
      <pc:sldChg chg="addAnim delAnim">
        <pc:chgData name="ビセンテサントス　ランスエディリアン" userId="S::8246790@school.city.osaka.jp::42351c0c-8401-4fd4-883a-9744d32f0caa" providerId="AD" clId="Web-{4D2C5188-4760-49F7-A10E-0ABDAE87BB97}" dt="2024-03-06T04:23:23.938" v="0"/>
        <pc:sldMkLst>
          <pc:docMk/>
          <pc:sldMk cId="1504581207" sldId="396"/>
        </pc:sldMkLst>
      </pc:sldChg>
    </pc:docChg>
  </pc:docChgLst>
  <pc:docChgLst>
    <pc:chgData name="イヌイ　トウマ" userId="S::7021626@school.city.osaka.jp::2089dd8f-b535-45ef-a57e-9b3d1e0bb5b1" providerId="AD" clId="Web-{7AF7E6FD-1FD3-4385-8EE0-1AB855C584B4}"/>
    <pc:docChg chg="addSld delSld modSld">
      <pc:chgData name="イヌイ　トウマ" userId="S::7021626@school.city.osaka.jp::2089dd8f-b535-45ef-a57e-9b3d1e0bb5b1" providerId="AD" clId="Web-{7AF7E6FD-1FD3-4385-8EE0-1AB855C584B4}" dt="2024-03-05T06:16:40.544" v="44"/>
      <pc:docMkLst>
        <pc:docMk/>
      </pc:docMkLst>
      <pc:sldChg chg="addSp modSp addAnim">
        <pc:chgData name="イヌイ　トウマ" userId="S::7021626@school.city.osaka.jp::2089dd8f-b535-45ef-a57e-9b3d1e0bb5b1" providerId="AD" clId="Web-{7AF7E6FD-1FD3-4385-8EE0-1AB855C584B4}" dt="2024-03-05T06:16:40.544" v="44"/>
        <pc:sldMkLst>
          <pc:docMk/>
          <pc:sldMk cId="392739029" sldId="391"/>
        </pc:sldMkLst>
        <pc:picChg chg="add mod modCrop">
          <ac:chgData name="イヌイ　トウマ" userId="S::7021626@school.city.osaka.jp::2089dd8f-b535-45ef-a57e-9b3d1e0bb5b1" providerId="AD" clId="Web-{7AF7E6FD-1FD3-4385-8EE0-1AB855C584B4}" dt="2024-03-05T06:13:26.883" v="42" actId="14100"/>
          <ac:picMkLst>
            <pc:docMk/>
            <pc:sldMk cId="392739029" sldId="391"/>
            <ac:picMk id="2" creationId="{AC3D2B86-1E58-30F4-96E3-0E7BE451EB0E}"/>
          </ac:picMkLst>
        </pc:picChg>
      </pc:sldChg>
      <pc:sldChg chg="add del replId">
        <pc:chgData name="イヌイ　トウマ" userId="S::7021626@school.city.osaka.jp::2089dd8f-b535-45ef-a57e-9b3d1e0bb5b1" providerId="AD" clId="Web-{7AF7E6FD-1FD3-4385-8EE0-1AB855C584B4}" dt="2024-03-05T06:13:38.399" v="43"/>
        <pc:sldMkLst>
          <pc:docMk/>
          <pc:sldMk cId="891540204" sldId="398"/>
        </pc:sldMkLst>
      </pc:sldChg>
      <pc:sldChg chg="addSp delSp modSp del">
        <pc:chgData name="イヌイ　トウマ" userId="S::7021626@school.city.osaka.jp::2089dd8f-b535-45ef-a57e-9b3d1e0bb5b1" providerId="AD" clId="Web-{7AF7E6FD-1FD3-4385-8EE0-1AB855C584B4}" dt="2024-03-05T06:07:43.437" v="25"/>
        <pc:sldMkLst>
          <pc:docMk/>
          <pc:sldMk cId="3843207511" sldId="398"/>
        </pc:sldMkLst>
        <pc:spChg chg="mod">
          <ac:chgData name="イヌイ　トウマ" userId="S::7021626@school.city.osaka.jp::2089dd8f-b535-45ef-a57e-9b3d1e0bb5b1" providerId="AD" clId="Web-{7AF7E6FD-1FD3-4385-8EE0-1AB855C584B4}" dt="2024-03-05T06:07:14.749" v="24" actId="20577"/>
          <ac:spMkLst>
            <pc:docMk/>
            <pc:sldMk cId="3843207511" sldId="398"/>
            <ac:spMk id="2" creationId="{16B87135-D980-74BC-D8EA-DB14B2C4C024}"/>
          </ac:spMkLst>
        </pc:spChg>
        <pc:spChg chg="del">
          <ac:chgData name="イヌイ　トウマ" userId="S::7021626@school.city.osaka.jp::2089dd8f-b535-45ef-a57e-9b3d1e0bb5b1" providerId="AD" clId="Web-{7AF7E6FD-1FD3-4385-8EE0-1AB855C584B4}" dt="2024-03-05T06:01:58.302" v="0"/>
          <ac:spMkLst>
            <pc:docMk/>
            <pc:sldMk cId="3843207511" sldId="398"/>
            <ac:spMk id="3" creationId="{41D90801-F90D-49E0-BC66-0102D026E120}"/>
          </ac:spMkLst>
        </pc:spChg>
        <pc:spChg chg="add mod">
          <ac:chgData name="イヌイ　トウマ" userId="S::7021626@school.city.osaka.jp::2089dd8f-b535-45ef-a57e-9b3d1e0bb5b1" providerId="AD" clId="Web-{7AF7E6FD-1FD3-4385-8EE0-1AB855C584B4}" dt="2024-03-05T06:05:08.526" v="11"/>
          <ac:spMkLst>
            <pc:docMk/>
            <pc:sldMk cId="3843207511" sldId="398"/>
            <ac:spMk id="6" creationId="{239DB704-EC97-C710-FF20-EF4F995857F8}"/>
          </ac:spMkLst>
        </pc:spChg>
        <pc:picChg chg="add del mod ord">
          <ac:chgData name="イヌイ　トウマ" userId="S::7021626@school.city.osaka.jp::2089dd8f-b535-45ef-a57e-9b3d1e0bb5b1" providerId="AD" clId="Web-{7AF7E6FD-1FD3-4385-8EE0-1AB855C584B4}" dt="2024-03-05T06:05:08.526" v="11"/>
          <ac:picMkLst>
            <pc:docMk/>
            <pc:sldMk cId="3843207511" sldId="398"/>
            <ac:picMk id="4" creationId="{C7307442-A0B9-AB67-D610-002504144FB0}"/>
          </ac:picMkLst>
        </pc:picChg>
      </pc:sldChg>
    </pc:docChg>
  </pc:docChgLst>
  <pc:docChgLst>
    <pc:chgData name="タウラ　マナミ" userId="S::9240063@school.city.osaka.jp::1819548c-dcea-4e78-ad1c-ad715ba1e247" providerId="AD" clId="Web-{2CB1AE77-F382-BF9F-A5A0-6CDAD81FAC6A}"/>
    <pc:docChg chg="sldOrd">
      <pc:chgData name="タウラ　マナミ" userId="S::9240063@school.city.osaka.jp::1819548c-dcea-4e78-ad1c-ad715ba1e247" providerId="AD" clId="Web-{2CB1AE77-F382-BF9F-A5A0-6CDAD81FAC6A}" dt="2024-02-20T02:22:09.035" v="0"/>
      <pc:docMkLst>
        <pc:docMk/>
      </pc:docMkLst>
      <pc:sldChg chg="ord">
        <pc:chgData name="タウラ　マナミ" userId="S::9240063@school.city.osaka.jp::1819548c-dcea-4e78-ad1c-ad715ba1e247" providerId="AD" clId="Web-{2CB1AE77-F382-BF9F-A5A0-6CDAD81FAC6A}" dt="2024-02-20T02:22:09.035" v="0"/>
        <pc:sldMkLst>
          <pc:docMk/>
          <pc:sldMk cId="466777674" sldId="386"/>
        </pc:sldMkLst>
      </pc:sldChg>
    </pc:docChg>
  </pc:docChgLst>
  <pc:docChgLst>
    <pc:chgData name="タウラ　マナミ" userId="S::9240063@school.city.osaka.jp::1819548c-dcea-4e78-ad1c-ad715ba1e247" providerId="AD" clId="Web-{CBF6BCA1-B657-4208-8B69-CB7F2A4624AC}"/>
    <pc:docChg chg="modSld sldOrd addMainMaster delMainMaster">
      <pc:chgData name="タウラ　マナミ" userId="S::9240063@school.city.osaka.jp::1819548c-dcea-4e78-ad1c-ad715ba1e247" providerId="AD" clId="Web-{CBF6BCA1-B657-4208-8B69-CB7F2A4624AC}" dt="2024-02-21T06:20:58.052" v="420" actId="1076"/>
      <pc:docMkLst>
        <pc:docMk/>
      </pc:docMkLst>
      <pc:sldChg chg="addSp delSp modSp mod setBg modClrScheme chgLayout">
        <pc:chgData name="タウラ　マナミ" userId="S::9240063@school.city.osaka.jp::1819548c-dcea-4e78-ad1c-ad715ba1e247" providerId="AD" clId="Web-{CBF6BCA1-B657-4208-8B69-CB7F2A4624AC}" dt="2024-02-21T06:08:11.947" v="177" actId="1076"/>
        <pc:sldMkLst>
          <pc:docMk/>
          <pc:sldMk cId="2612275904" sldId="387"/>
        </pc:sldMkLst>
        <pc:spChg chg="mod ord">
          <ac:chgData name="タウラ　マナミ" userId="S::9240063@school.city.osaka.jp::1819548c-dcea-4e78-ad1c-ad715ba1e247" providerId="AD" clId="Web-{CBF6BCA1-B657-4208-8B69-CB7F2A4624AC}" dt="2024-02-21T05:46:10.292" v="18" actId="20577"/>
          <ac:spMkLst>
            <pc:docMk/>
            <pc:sldMk cId="2612275904" sldId="387"/>
            <ac:spMk id="2" creationId="{1B1C06D2-0D8F-4800-8BDC-6E72047B0E05}"/>
          </ac:spMkLst>
        </pc:spChg>
        <pc:spChg chg="mod ord">
          <ac:chgData name="タウラ　マナミ" userId="S::9240063@school.city.osaka.jp::1819548c-dcea-4e78-ad1c-ad715ba1e247" providerId="AD" clId="Web-{CBF6BCA1-B657-4208-8B69-CB7F2A4624AC}" dt="2024-02-21T05:47:29.919" v="33" actId="20577"/>
          <ac:spMkLst>
            <pc:docMk/>
            <pc:sldMk cId="2612275904" sldId="387"/>
            <ac:spMk id="3" creationId="{26BC9EC2-FFA4-4593-A5EC-13FB46991E2D}"/>
          </ac:spMkLst>
        </pc:spChg>
        <pc:spChg chg="del">
          <ac:chgData name="タウラ　マナミ" userId="S::9240063@school.city.osaka.jp::1819548c-dcea-4e78-ad1c-ad715ba1e247" providerId="AD" clId="Web-{CBF6BCA1-B657-4208-8B69-CB7F2A4624AC}" dt="2024-02-21T05:40:40.265" v="2"/>
          <ac:spMkLst>
            <pc:docMk/>
            <pc:sldMk cId="2612275904" sldId="387"/>
            <ac:spMk id="10" creationId="{3DE47429-A1F2-C59B-CD64-09A1ACD04185}"/>
          </ac:spMkLst>
        </pc:spChg>
        <pc:picChg chg="add mod">
          <ac:chgData name="タウラ　マナミ" userId="S::9240063@school.city.osaka.jp::1819548c-dcea-4e78-ad1c-ad715ba1e247" providerId="AD" clId="Web-{CBF6BCA1-B657-4208-8B69-CB7F2A4624AC}" dt="2024-02-21T06:08:11.947" v="177" actId="1076"/>
          <ac:picMkLst>
            <pc:docMk/>
            <pc:sldMk cId="2612275904" sldId="387"/>
            <ac:picMk id="5" creationId="{12D9CCB4-2F1F-A91A-E6CC-8B5B56AE77E3}"/>
          </ac:picMkLst>
        </pc:picChg>
        <pc:picChg chg="del">
          <ac:chgData name="タウラ　マナミ" userId="S::9240063@school.city.osaka.jp::1819548c-dcea-4e78-ad1c-ad715ba1e247" providerId="AD" clId="Web-{CBF6BCA1-B657-4208-8B69-CB7F2A4624AC}" dt="2024-02-21T05:40:56.109" v="3"/>
          <ac:picMkLst>
            <pc:docMk/>
            <pc:sldMk cId="2612275904" sldId="387"/>
            <ac:picMk id="5" creationId="{146FBBE7-711F-4EBD-ACC2-9CC230434498}"/>
          </ac:picMkLst>
        </pc:picChg>
        <pc:inkChg chg="mod">
          <ac:chgData name="タウラ　マナミ" userId="S::9240063@school.city.osaka.jp::1819548c-dcea-4e78-ad1c-ad715ba1e247" providerId="AD" clId="Web-{CBF6BCA1-B657-4208-8B69-CB7F2A4624AC}" dt="2024-02-21T05:49:01.829" v="41" actId="14100"/>
          <ac:inkMkLst>
            <pc:docMk/>
            <pc:sldMk cId="2612275904" sldId="387"/>
            <ac:inkMk id="9" creationId="{6608A62B-E0D7-58F4-00F4-CC69996401C1}"/>
          </ac:inkMkLst>
        </pc:inkChg>
      </pc:sldChg>
      <pc:sldChg chg="addSp delSp modSp mod ord setBg modClrScheme chgLayout">
        <pc:chgData name="タウラ　マナミ" userId="S::9240063@school.city.osaka.jp::1819548c-dcea-4e78-ad1c-ad715ba1e247" providerId="AD" clId="Web-{CBF6BCA1-B657-4208-8B69-CB7F2A4624AC}" dt="2024-02-21T06:20:58.052" v="420" actId="1076"/>
        <pc:sldMkLst>
          <pc:docMk/>
          <pc:sldMk cId="2441574552" sldId="388"/>
        </pc:sldMkLst>
        <pc:spChg chg="mod ord">
          <ac:chgData name="タウラ　マナミ" userId="S::9240063@school.city.osaka.jp::1819548c-dcea-4e78-ad1c-ad715ba1e247" providerId="AD" clId="Web-{CBF6BCA1-B657-4208-8B69-CB7F2A4624AC}" dt="2024-02-21T05:51:08.411" v="124" actId="20577"/>
          <ac:spMkLst>
            <pc:docMk/>
            <pc:sldMk cId="2441574552" sldId="388"/>
            <ac:spMk id="2" creationId="{DEF5E5D8-71B0-4B24-B3D7-DB726AC956CE}"/>
          </ac:spMkLst>
        </pc:spChg>
        <pc:spChg chg="mod ord">
          <ac:chgData name="タウラ　マナミ" userId="S::9240063@school.city.osaka.jp::1819548c-dcea-4e78-ad1c-ad715ba1e247" providerId="AD" clId="Web-{CBF6BCA1-B657-4208-8B69-CB7F2A4624AC}" dt="2024-02-21T06:20:52.942" v="419" actId="20577"/>
          <ac:spMkLst>
            <pc:docMk/>
            <pc:sldMk cId="2441574552" sldId="388"/>
            <ac:spMk id="5" creationId="{B9F446BF-DEDF-60C8-9FF7-232DD62D1580}"/>
          </ac:spMkLst>
        </pc:spChg>
        <pc:spChg chg="mod">
          <ac:chgData name="タウラ　マナミ" userId="S::9240063@school.city.osaka.jp::1819548c-dcea-4e78-ad1c-ad715ba1e247" providerId="AD" clId="Web-{CBF6BCA1-B657-4208-8B69-CB7F2A4624AC}" dt="2024-02-21T06:16:37.012" v="342" actId="20577"/>
          <ac:spMkLst>
            <pc:docMk/>
            <pc:sldMk cId="2441574552" sldId="388"/>
            <ac:spMk id="8" creationId="{2A1E56FB-3159-FF01-7819-1968FAC4CF51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6:27.777" v="338"/>
          <ac:spMkLst>
            <pc:docMk/>
            <pc:sldMk cId="2441574552" sldId="388"/>
            <ac:spMk id="1049" creationId="{2EB492CD-616E-47F8-933B-5E2D952A0593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6:27.777" v="338"/>
          <ac:spMkLst>
            <pc:docMk/>
            <pc:sldMk cId="2441574552" sldId="388"/>
            <ac:spMk id="1051" creationId="{59383CF9-23B5-4335-9B21-1791C4CF1C75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6:27.777" v="338"/>
          <ac:spMkLst>
            <pc:docMk/>
            <pc:sldMk cId="2441574552" sldId="388"/>
            <ac:spMk id="1053" creationId="{0007FE00-9498-4706-B255-6437B0252C02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6:27.777" v="337"/>
          <ac:spMkLst>
            <pc:docMk/>
            <pc:sldMk cId="2441574552" sldId="388"/>
            <ac:spMk id="1058" creationId="{F13C74B1-5B17-4795-BED0-7140497B445A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6:27.777" v="337"/>
          <ac:spMkLst>
            <pc:docMk/>
            <pc:sldMk cId="2441574552" sldId="388"/>
            <ac:spMk id="1060" creationId="{D4974D33-8DC5-464E-8C6D-BE58F0669C17}"/>
          </ac:spMkLst>
        </pc:spChg>
        <pc:spChg chg="add">
          <ac:chgData name="タウラ　マナミ" userId="S::9240063@school.city.osaka.jp::1819548c-dcea-4e78-ad1c-ad715ba1e247" providerId="AD" clId="Web-{CBF6BCA1-B657-4208-8B69-CB7F2A4624AC}" dt="2024-02-21T06:16:27.777" v="338"/>
          <ac:spMkLst>
            <pc:docMk/>
            <pc:sldMk cId="2441574552" sldId="388"/>
            <ac:spMk id="1062" creationId="{45D37F4E-DDB4-456B-97E0-9937730A039F}"/>
          </ac:spMkLst>
        </pc:spChg>
        <pc:spChg chg="add">
          <ac:chgData name="タウラ　マナミ" userId="S::9240063@school.city.osaka.jp::1819548c-dcea-4e78-ad1c-ad715ba1e247" providerId="AD" clId="Web-{CBF6BCA1-B657-4208-8B69-CB7F2A4624AC}" dt="2024-02-21T06:16:27.777" v="338"/>
          <ac:spMkLst>
            <pc:docMk/>
            <pc:sldMk cId="2441574552" sldId="388"/>
            <ac:spMk id="1063" creationId="{B2DD41CD-8F47-4F56-AD12-4E2FF7696987}"/>
          </ac:spMkLst>
        </pc:spChg>
        <pc:picChg chg="mod ord">
          <ac:chgData name="タウラ　マナミ" userId="S::9240063@school.city.osaka.jp::1819548c-dcea-4e78-ad1c-ad715ba1e247" providerId="AD" clId="Web-{CBF6BCA1-B657-4208-8B69-CB7F2A4624AC}" dt="2024-02-21T06:20:58.052" v="420" actId="1076"/>
          <ac:picMkLst>
            <pc:docMk/>
            <pc:sldMk cId="2441574552" sldId="388"/>
            <ac:picMk id="12" creationId="{659632A7-0CCB-812E-57D1-F9C7665E7FEB}"/>
          </ac:picMkLst>
        </pc:picChg>
        <pc:picChg chg="mod">
          <ac:chgData name="タウラ　マナミ" userId="S::9240063@school.city.osaka.jp::1819548c-dcea-4e78-ad1c-ad715ba1e247" providerId="AD" clId="Web-{CBF6BCA1-B657-4208-8B69-CB7F2A4624AC}" dt="2024-02-21T05:53:38.823" v="162" actId="1076"/>
          <ac:picMkLst>
            <pc:docMk/>
            <pc:sldMk cId="2441574552" sldId="388"/>
            <ac:picMk id="1026" creationId="{14D90F88-40B3-47B0-B315-2055ABD73C23}"/>
          </ac:picMkLst>
        </pc:picChg>
      </pc:sldChg>
      <pc:sldChg chg="addSp delSp modSp mod setBg modClrScheme delDesignElem chgLayout">
        <pc:chgData name="タウラ　マナミ" userId="S::9240063@school.city.osaka.jp::1819548c-dcea-4e78-ad1c-ad715ba1e247" providerId="AD" clId="Web-{CBF6BCA1-B657-4208-8B69-CB7F2A4624AC}" dt="2024-02-21T06:19:23.611" v="396" actId="14100"/>
        <pc:sldMkLst>
          <pc:docMk/>
          <pc:sldMk cId="789377514" sldId="389"/>
        </pc:sldMkLst>
        <pc:spChg chg="mod ord">
          <ac:chgData name="タウラ　マナミ" userId="S::9240063@school.city.osaka.jp::1819548c-dcea-4e78-ad1c-ad715ba1e247" providerId="AD" clId="Web-{CBF6BCA1-B657-4208-8B69-CB7F2A4624AC}" dt="2024-02-21T05:48:19.499" v="39" actId="20577"/>
          <ac:spMkLst>
            <pc:docMk/>
            <pc:sldMk cId="789377514" sldId="389"/>
            <ac:spMk id="2" creationId="{D3F7E96D-85B3-42DF-BEC6-9376DDEFA384}"/>
          </ac:spMkLst>
        </pc:spChg>
        <pc:spChg chg="mod ord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5" creationId="{748100BF-1A9F-5C6B-35AE-AEA81BEFD4EF}"/>
          </ac:spMkLst>
        </pc:spChg>
        <pc:spChg chg="del mod ord">
          <ac:chgData name="タウラ　マナミ" userId="S::9240063@school.city.osaka.jp::1819548c-dcea-4e78-ad1c-ad715ba1e247" providerId="AD" clId="Web-{CBF6BCA1-B657-4208-8B69-CB7F2A4624AC}" dt="2024-02-21T05:44:18.585" v="13"/>
          <ac:spMkLst>
            <pc:docMk/>
            <pc:sldMk cId="789377514" sldId="389"/>
            <ac:spMk id="6" creationId="{086A0357-A1C2-5D08-37D1-9EBDEBD2469C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5:36.358" v="167"/>
          <ac:spMkLst>
            <pc:docMk/>
            <pc:sldMk cId="789377514" sldId="389"/>
            <ac:spMk id="7" creationId="{8D1AD6B3-BE88-4CEB-BA17-790657CC4729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5:36.358" v="167"/>
          <ac:spMkLst>
            <pc:docMk/>
            <pc:sldMk cId="789377514" sldId="389"/>
            <ac:spMk id="9" creationId="{A3363022-C969-41E9-8EB2-E4C94908C1FA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45:25.353" v="14"/>
          <ac:spMkLst>
            <pc:docMk/>
            <pc:sldMk cId="789377514" sldId="389"/>
            <ac:spMk id="11" creationId="{BEBFA723-5A7B-472D-ABD7-1526B8D3A38B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45:25.353" v="14"/>
          <ac:spMkLst>
            <pc:docMk/>
            <pc:sldMk cId="789377514" sldId="389"/>
            <ac:spMk id="13" creationId="{A6B27065-399A-4CF7-BF70-CF79B9848FC1}"/>
          </ac:spMkLst>
        </pc:spChg>
        <pc:spChg chg="add del mod">
          <ac:chgData name="タウラ　マナミ" userId="S::9240063@school.city.osaka.jp::1819548c-dcea-4e78-ad1c-ad715ba1e247" providerId="AD" clId="Web-{CBF6BCA1-B657-4208-8B69-CB7F2A4624AC}" dt="2024-02-21T05:56:48.548" v="170"/>
          <ac:spMkLst>
            <pc:docMk/>
            <pc:sldMk cId="789377514" sldId="389"/>
            <ac:spMk id="19" creationId="{CAFC35D5-41BD-0E2F-DE7B-609B391B4914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6:48.548" v="170"/>
          <ac:spMkLst>
            <pc:docMk/>
            <pc:sldMk cId="789377514" sldId="389"/>
            <ac:spMk id="24" creationId="{257363FD-7E77-4145-9483-331A807ADF0E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6:48.548" v="169"/>
          <ac:spMkLst>
            <pc:docMk/>
            <pc:sldMk cId="789377514" sldId="389"/>
            <ac:spMk id="29" creationId="{7DA3C418-758E-4180-A5D0-8655D6804587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6:48.548" v="169"/>
          <ac:spMkLst>
            <pc:docMk/>
            <pc:sldMk cId="789377514" sldId="389"/>
            <ac:spMk id="31" creationId="{28C8EF06-5EC3-4883-AFAF-D74FF46550FB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7:43.112" v="171"/>
          <ac:spMkLst>
            <pc:docMk/>
            <pc:sldMk cId="789377514" sldId="389"/>
            <ac:spMk id="33" creationId="{C1DD1A8A-57D5-4A81-AD04-532B043C5611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7:43.112" v="171"/>
          <ac:spMkLst>
            <pc:docMk/>
            <pc:sldMk cId="789377514" sldId="389"/>
            <ac:spMk id="34" creationId="{007891EC-4501-44ED-A8C8-B11B6DB767AB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38" creationId="{FF4866CA-4AED-3982-1DDE-A3EE5F7E70F5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41" creationId="{AE3A741D-C19B-960A-5803-1C5887147820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43" creationId="{DC39DE25-0E4E-0AA7-0932-1D78C2372786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45" creationId="{8D6EA299-0840-6DEA-E670-C49AEBC87E89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3"/>
          <ac:spMkLst>
            <pc:docMk/>
            <pc:sldMk cId="789377514" sldId="389"/>
            <ac:spMk id="50" creationId="{7DA3C418-758E-4180-A5D0-8655D6804587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5:58:35.880" v="173"/>
          <ac:spMkLst>
            <pc:docMk/>
            <pc:sldMk cId="789377514" sldId="389"/>
            <ac:spMk id="52" creationId="{28C8EF06-5EC3-4883-AFAF-D74FF46550FB}"/>
          </ac:spMkLst>
        </pc:spChg>
        <pc:spChg chg="add">
          <ac:chgData name="タウラ　マナミ" userId="S::9240063@school.city.osaka.jp::1819548c-dcea-4e78-ad1c-ad715ba1e247" providerId="AD" clId="Web-{CBF6BCA1-B657-4208-8B69-CB7F2A4624AC}" dt="2024-02-21T05:58:35.880" v="174"/>
          <ac:spMkLst>
            <pc:docMk/>
            <pc:sldMk cId="789377514" sldId="389"/>
            <ac:spMk id="54" creationId="{D009D6D5-DAC2-4A8B-A17A-E206B9012D09}"/>
          </ac:spMkLst>
        </pc:spChg>
        <pc:spChg chg="add mod">
          <ac:chgData name="タウラ　マナミ" userId="S::9240063@school.city.osaka.jp::1819548c-dcea-4e78-ad1c-ad715ba1e247" providerId="AD" clId="Web-{CBF6BCA1-B657-4208-8B69-CB7F2A4624AC}" dt="2024-02-21T06:19:23.611" v="396" actId="14100"/>
          <ac:spMkLst>
            <pc:docMk/>
            <pc:sldMk cId="789377514" sldId="389"/>
            <ac:spMk id="55" creationId="{FF4866CA-4AED-3982-1DDE-A3EE5F7E70F5}"/>
          </ac:spMkLst>
        </pc:spChg>
        <pc:grpChg chg="add del">
          <ac:chgData name="タウラ　マナミ" userId="S::9240063@school.city.osaka.jp::1819548c-dcea-4e78-ad1c-ad715ba1e247" providerId="AD" clId="Web-{CBF6BCA1-B657-4208-8B69-CB7F2A4624AC}" dt="2024-02-21T05:55:36.358" v="167"/>
          <ac:grpSpMkLst>
            <pc:docMk/>
            <pc:sldMk cId="789377514" sldId="389"/>
            <ac:grpSpMk id="8" creationId="{89D1390B-7E13-4B4F-9CB2-391063412E54}"/>
          </ac:grpSpMkLst>
        </pc:grpChg>
        <pc:grpChg chg="add del">
          <ac:chgData name="タウラ　マナミ" userId="S::9240063@school.city.osaka.jp::1819548c-dcea-4e78-ad1c-ad715ba1e247" providerId="AD" clId="Web-{CBF6BCA1-B657-4208-8B69-CB7F2A4624AC}" dt="2024-02-21T05:45:25.353" v="14"/>
          <ac:grpSpMkLst>
            <pc:docMk/>
            <pc:sldMk cId="789377514" sldId="389"/>
            <ac:grpSpMk id="15" creationId="{CF22986C-DDF7-4109-9D6A-006800D6B041}"/>
          </ac:grpSpMkLst>
        </pc:grpChg>
        <pc:picChg chg="mod ord">
          <ac:chgData name="タウラ　マナミ" userId="S::9240063@school.city.osaka.jp::1819548c-dcea-4e78-ad1c-ad715ba1e247" providerId="AD" clId="Web-{CBF6BCA1-B657-4208-8B69-CB7F2A4624AC}" dt="2024-02-21T05:58:35.880" v="174"/>
          <ac:picMkLst>
            <pc:docMk/>
            <pc:sldMk cId="789377514" sldId="389"/>
            <ac:picMk id="3" creationId="{97AB3345-18BC-01EB-4825-8C00F4D71C18}"/>
          </ac:picMkLst>
        </pc:picChg>
        <pc:picChg chg="mod ord">
          <ac:chgData name="タウラ　マナミ" userId="S::9240063@school.city.osaka.jp::1819548c-dcea-4e78-ad1c-ad715ba1e247" providerId="AD" clId="Web-{CBF6BCA1-B657-4208-8B69-CB7F2A4624AC}" dt="2024-02-21T05:54:42.716" v="165" actId="1076"/>
          <ac:picMkLst>
            <pc:docMk/>
            <pc:sldMk cId="789377514" sldId="389"/>
            <ac:picMk id="4" creationId="{3037B7DD-6F21-1EA8-8D94-4EDEF30C4E71}"/>
          </ac:picMkLst>
        </pc:picChg>
      </pc:sldChg>
      <pc:sldChg chg="addSp delSp modSp mod setBg modClrScheme chgLayout">
        <pc:chgData name="タウラ　マナミ" userId="S::9240063@school.city.osaka.jp::1819548c-dcea-4e78-ad1c-ad715ba1e247" providerId="AD" clId="Web-{CBF6BCA1-B657-4208-8B69-CB7F2A4624AC}" dt="2024-02-21T06:20:36.082" v="412" actId="20577"/>
        <pc:sldMkLst>
          <pc:docMk/>
          <pc:sldMk cId="2270210943" sldId="390"/>
        </pc:sldMkLst>
        <pc:spChg chg="mod ord">
          <ac:chgData name="タウラ　マナミ" userId="S::9240063@school.city.osaka.jp::1819548c-dcea-4e78-ad1c-ad715ba1e247" providerId="AD" clId="Web-{CBF6BCA1-B657-4208-8B69-CB7F2A4624AC}" dt="2024-02-21T05:45:25.353" v="14"/>
          <ac:spMkLst>
            <pc:docMk/>
            <pc:sldMk cId="2270210943" sldId="390"/>
            <ac:spMk id="2" creationId="{B4450D44-A42F-C849-246F-95008122C564}"/>
          </ac:spMkLst>
        </pc:spChg>
        <pc:spChg chg="mod ord">
          <ac:chgData name="タウラ　マナミ" userId="S::9240063@school.city.osaka.jp::1819548c-dcea-4e78-ad1c-ad715ba1e247" providerId="AD" clId="Web-{CBF6BCA1-B657-4208-8B69-CB7F2A4624AC}" dt="2024-02-21T05:45:25.353" v="14"/>
          <ac:spMkLst>
            <pc:docMk/>
            <pc:sldMk cId="2270210943" sldId="390"/>
            <ac:spMk id="3" creationId="{AD28CDBE-8A9A-E79B-1B87-2382EDB9FC5F}"/>
          </ac:spMkLst>
        </pc:spChg>
        <pc:spChg chg="mod">
          <ac:chgData name="タウラ　マナミ" userId="S::9240063@school.city.osaka.jp::1819548c-dcea-4e78-ad1c-ad715ba1e247" providerId="AD" clId="Web-{CBF6BCA1-B657-4208-8B69-CB7F2A4624AC}" dt="2024-02-21T06:19:48.643" v="398"/>
          <ac:spMkLst>
            <pc:docMk/>
            <pc:sldMk cId="2270210943" sldId="390"/>
            <ac:spMk id="4" creationId="{D1459F01-3A57-82A2-D75E-09D3E5888357}"/>
          </ac:spMkLst>
        </pc:spChg>
        <pc:spChg chg="mod ord">
          <ac:chgData name="タウラ　マナミ" userId="S::9240063@school.city.osaka.jp::1819548c-dcea-4e78-ad1c-ad715ba1e247" providerId="AD" clId="Web-{CBF6BCA1-B657-4208-8B69-CB7F2A4624AC}" dt="2024-02-21T06:20:36.082" v="412" actId="20577"/>
          <ac:spMkLst>
            <pc:docMk/>
            <pc:sldMk cId="2270210943" sldId="390"/>
            <ac:spMk id="6" creationId="{61A88FA4-94EF-E16A-B31E-2DB5DE9F540B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9:48.643" v="398"/>
          <ac:spMkLst>
            <pc:docMk/>
            <pc:sldMk cId="2270210943" sldId="390"/>
            <ac:spMk id="11" creationId="{F13C74B1-5B17-4795-BED0-7140497B445A}"/>
          </ac:spMkLst>
        </pc:spChg>
        <pc:spChg chg="add del">
          <ac:chgData name="タウラ　マナミ" userId="S::9240063@school.city.osaka.jp::1819548c-dcea-4e78-ad1c-ad715ba1e247" providerId="AD" clId="Web-{CBF6BCA1-B657-4208-8B69-CB7F2A4624AC}" dt="2024-02-21T06:19:48.643" v="398"/>
          <ac:spMkLst>
            <pc:docMk/>
            <pc:sldMk cId="2270210943" sldId="390"/>
            <ac:spMk id="13" creationId="{D4974D33-8DC5-464E-8C6D-BE58F0669C17}"/>
          </ac:spMkLst>
        </pc:spChg>
        <pc:spChg chg="add">
          <ac:chgData name="タウラ　マナミ" userId="S::9240063@school.city.osaka.jp::1819548c-dcea-4e78-ad1c-ad715ba1e247" providerId="AD" clId="Web-{CBF6BCA1-B657-4208-8B69-CB7F2A4624AC}" dt="2024-02-21T06:19:48.643" v="398"/>
          <ac:spMkLst>
            <pc:docMk/>
            <pc:sldMk cId="2270210943" sldId="390"/>
            <ac:spMk id="18" creationId="{A6D37EE4-EA1B-46EE-A54B-5233C63C9695}"/>
          </ac:spMkLst>
        </pc:spChg>
        <pc:spChg chg="add">
          <ac:chgData name="タウラ　マナミ" userId="S::9240063@school.city.osaka.jp::1819548c-dcea-4e78-ad1c-ad715ba1e247" providerId="AD" clId="Web-{CBF6BCA1-B657-4208-8B69-CB7F2A4624AC}" dt="2024-02-21T06:19:48.643" v="398"/>
          <ac:spMkLst>
            <pc:docMk/>
            <pc:sldMk cId="2270210943" sldId="390"/>
            <ac:spMk id="20" creationId="{927D5270-6648-4CC1-8F78-48BE299CAC25}"/>
          </ac:spMkLst>
        </pc:spChg>
        <pc:picChg chg="mod">
          <ac:chgData name="タウラ　マナミ" userId="S::9240063@school.city.osaka.jp::1819548c-dcea-4e78-ad1c-ad715ba1e247" providerId="AD" clId="Web-{CBF6BCA1-B657-4208-8B69-CB7F2A4624AC}" dt="2024-02-21T06:19:48.643" v="398"/>
          <ac:picMkLst>
            <pc:docMk/>
            <pc:sldMk cId="2270210943" sldId="390"/>
            <ac:picMk id="2" creationId="{9B75D542-7755-E70D-EA2D-A1DC40E60AD4}"/>
          </ac:picMkLst>
        </pc:picChg>
      </pc:sldChg>
      <pc:sldMasterChg chg="del delSldLayout">
        <pc:chgData name="タウラ　マナミ" userId="S::9240063@school.city.osaka.jp::1819548c-dcea-4e78-ad1c-ad715ba1e247" providerId="AD" clId="Web-{CBF6BCA1-B657-4208-8B69-CB7F2A4624AC}" dt="2024-02-21T05:41:58.173" v="4"/>
        <pc:sldMasterMkLst>
          <pc:docMk/>
          <pc:sldMasterMk cId="1732405047" sldId="2147483648"/>
        </pc:sldMasterMkLst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3855717630" sldId="2147483649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1930270478" sldId="2147483650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3171689118" sldId="2147483651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316984957" sldId="2147483652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4070841008" sldId="2147483653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4187040634" sldId="2147483654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1567940305" sldId="2147483655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2775173268" sldId="2147483656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1003309535" sldId="2147483657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1061998020" sldId="2147483658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1988625976" sldId="2147483659"/>
          </pc:sldLayoutMkLst>
        </pc:sldLayoutChg>
        <pc:sldLayoutChg chg="del">
          <pc:chgData name="タウラ　マナミ" userId="S::9240063@school.city.osaka.jp::1819548c-dcea-4e78-ad1c-ad715ba1e247" providerId="AD" clId="Web-{CBF6BCA1-B657-4208-8B69-CB7F2A4624AC}" dt="2024-02-21T05:41:58.173" v="4"/>
          <pc:sldLayoutMkLst>
            <pc:docMk/>
            <pc:sldMasterMk cId="1732405047" sldId="2147483648"/>
            <pc:sldLayoutMk cId="3858488413" sldId="2147483660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2:10.861" v="5"/>
        <pc:sldMasterMkLst>
          <pc:docMk/>
          <pc:sldMasterMk cId="69259938" sldId="2147483661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3004720208" sldId="214748366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2181692250" sldId="214748366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685395411" sldId="214748366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2774452606" sldId="214748366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3969650916" sldId="214748366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1861224126" sldId="214748366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3043722042" sldId="214748366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2116526555" sldId="214748366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3833371621" sldId="214748367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1446190424" sldId="214748367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3189640020" sldId="214748367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0.861" v="5"/>
          <pc:sldLayoutMkLst>
            <pc:docMk/>
            <pc:sldMasterMk cId="69259938" sldId="2147483661"/>
            <pc:sldLayoutMk cId="73086800" sldId="2147483673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2:18.659" v="6"/>
        <pc:sldMasterMkLst>
          <pc:docMk/>
          <pc:sldMasterMk cId="3653093260" sldId="2147483674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3533076054" sldId="214748367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865476565" sldId="214748367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616503617" sldId="214748367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714980023" sldId="214748367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4103863936" sldId="214748367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4033931368" sldId="214748368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288753432" sldId="214748368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18206775" sldId="214748368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188351313" sldId="214748368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995330303" sldId="214748368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2915826734" sldId="214748368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18.659" v="6"/>
          <pc:sldLayoutMkLst>
            <pc:docMk/>
            <pc:sldMasterMk cId="3653093260" sldId="2147483674"/>
            <pc:sldLayoutMk cId="572150639" sldId="2147483686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2:21.268" v="7"/>
        <pc:sldMasterMkLst>
          <pc:docMk/>
          <pc:sldMasterMk cId="2369971009" sldId="2147483687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1960220173" sldId="214748368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3266600208" sldId="214748368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109347404" sldId="214748369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2988989186" sldId="214748369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3088095825" sldId="214748369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870870222" sldId="214748369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4156928949" sldId="214748369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29440000" sldId="214748369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4223266647" sldId="214748369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1364046832" sldId="214748369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2139176728" sldId="214748369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2:21.268" v="7"/>
          <pc:sldLayoutMkLst>
            <pc:docMk/>
            <pc:sldMasterMk cId="2369971009" sldId="2147483687"/>
            <pc:sldLayoutMk cId="3376577818" sldId="2147483699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3:07.973" v="10"/>
        <pc:sldMasterMkLst>
          <pc:docMk/>
          <pc:sldMasterMk cId="3833238934" sldId="2147483700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2292795339" sldId="214748370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2652662024" sldId="214748370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4207307030" sldId="214748370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2821773918" sldId="214748370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2526233240" sldId="214748370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59491094" sldId="214748370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1104534900" sldId="214748370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4218871020" sldId="214748370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2400727231" sldId="214748370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1809476258" sldId="214748371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1377467444" sldId="214748371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07.973" v="10"/>
          <pc:sldLayoutMkLst>
            <pc:docMk/>
            <pc:sldMasterMk cId="3833238934" sldId="2147483700"/>
            <pc:sldLayoutMk cId="1334240778" sldId="2147483712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3:27.130" v="11"/>
        <pc:sldMasterMkLst>
          <pc:docMk/>
          <pc:sldMasterMk cId="2519734804" sldId="2147483713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15771898" sldId="214748371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239013210" sldId="214748371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2552939419" sldId="214748371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3407392065" sldId="214748371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1288835155" sldId="214748371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3436075820" sldId="214748371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4148294286" sldId="214748372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2240011342" sldId="214748372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655457720" sldId="214748372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4089526929" sldId="214748372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2069617115" sldId="214748372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27.130" v="11"/>
          <pc:sldLayoutMkLst>
            <pc:docMk/>
            <pc:sldMasterMk cId="2519734804" sldId="2147483713"/>
            <pc:sldLayoutMk cId="267775150" sldId="2147483725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3:45.787" v="12"/>
        <pc:sldMasterMkLst>
          <pc:docMk/>
          <pc:sldMasterMk cId="815827087" sldId="2147483726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2828546665" sldId="214748372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2514579809" sldId="214748372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3740345351" sldId="214748372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3823112667" sldId="214748373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882599031" sldId="214748373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1858497763" sldId="214748373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1745305608" sldId="214748373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3195417797" sldId="214748373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2840475128" sldId="214748373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3081646294" sldId="214748373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1186209539" sldId="214748373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3:45.787" v="12"/>
          <pc:sldLayoutMkLst>
            <pc:docMk/>
            <pc:sldMasterMk cId="815827087" sldId="2147483726"/>
            <pc:sldLayoutMk cId="2087558042" sldId="2147483738"/>
          </pc:sldLayoutMkLst>
        </pc:sldLayoutChg>
      </pc:sldMasterChg>
      <pc:sldMasterChg chg="add del addSldLayout delSldLayout modSldLayout">
        <pc:chgData name="タウラ　マナミ" userId="S::9240063@school.city.osaka.jp::1819548c-dcea-4e78-ad1c-ad715ba1e247" providerId="AD" clId="Web-{CBF6BCA1-B657-4208-8B69-CB7F2A4624AC}" dt="2024-02-21T05:45:25.353" v="14"/>
        <pc:sldMasterMkLst>
          <pc:docMk/>
          <pc:sldMasterMk cId="1222581490" sldId="2147483739"/>
        </pc:sldMasterMkLst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405307024" sldId="214748374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850492436" sldId="2147483741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3207976941" sldId="2147483742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86143688" sldId="2147483743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579232966" sldId="2147483744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3955893555" sldId="2147483745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3484198895" sldId="2147483746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3658488493" sldId="2147483747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627402406" sldId="2147483748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94706186" sldId="2147483749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3440266050" sldId="2147483750"/>
          </pc:sldLayoutMkLst>
        </pc:sldLayoutChg>
        <pc:sldLayoutChg chg="add del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1222581490" sldId="2147483739"/>
            <pc:sldLayoutMk cId="2377749087" sldId="2147483751"/>
          </pc:sldLayoutMkLst>
        </pc:sldLayoutChg>
      </pc:sldMasterChg>
      <pc:sldMasterChg chg="add addSldLayout modSldLayout">
        <pc:chgData name="タウラ　マナミ" userId="S::9240063@school.city.osaka.jp::1819548c-dcea-4e78-ad1c-ad715ba1e247" providerId="AD" clId="Web-{CBF6BCA1-B657-4208-8B69-CB7F2A4624AC}" dt="2024-02-21T05:45:25.353" v="14"/>
        <pc:sldMasterMkLst>
          <pc:docMk/>
          <pc:sldMasterMk cId="3233726057" sldId="2147483752"/>
        </pc:sldMasterMkLst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1235923289" sldId="2147483753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3235766318" sldId="2147483754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4025798057" sldId="2147483755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912391030" sldId="2147483756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382613646" sldId="2147483757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4260252276" sldId="2147483758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2052956709" sldId="2147483759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787798576" sldId="2147483760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4266547773" sldId="2147483761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3247836623" sldId="2147483762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3297062728" sldId="2147483763"/>
          </pc:sldLayoutMkLst>
        </pc:sldLayoutChg>
        <pc:sldLayoutChg chg="add mod replId">
          <pc:chgData name="タウラ　マナミ" userId="S::9240063@school.city.osaka.jp::1819548c-dcea-4e78-ad1c-ad715ba1e247" providerId="AD" clId="Web-{CBF6BCA1-B657-4208-8B69-CB7F2A4624AC}" dt="2024-02-21T05:45:25.353" v="14"/>
          <pc:sldLayoutMkLst>
            <pc:docMk/>
            <pc:sldMasterMk cId="3233726057" sldId="2147483752"/>
            <pc:sldLayoutMk cId="3647489434" sldId="2147483764"/>
          </pc:sldLayoutMkLst>
        </pc:sldLayoutChg>
      </pc:sldMasterChg>
    </pc:docChg>
  </pc:docChgLst>
  <pc:docChgLst>
    <pc:chgData name="ビセンテサントス　ランスエディリアン" userId="S::8246790@school.city.osaka.jp::42351c0c-8401-4fd4-883a-9744d32f0caa" providerId="AD" clId="Web-{B4F768BF-EACC-4E27-B49A-8B97B4C7DA21}"/>
    <pc:docChg chg="addSld delSld modSld">
      <pc:chgData name="ビセンテサントス　ランスエディリアン" userId="S::8246790@school.city.osaka.jp::42351c0c-8401-4fd4-883a-9744d32f0caa" providerId="AD" clId="Web-{B4F768BF-EACC-4E27-B49A-8B97B4C7DA21}" dt="2024-03-07T05:42:19.460" v="35"/>
      <pc:docMkLst>
        <pc:docMk/>
      </pc:docMkLst>
      <pc:sldChg chg="modSp addAnim">
        <pc:chgData name="ビセンテサントス　ランスエディリアン" userId="S::8246790@school.city.osaka.jp::42351c0c-8401-4fd4-883a-9744d32f0caa" providerId="AD" clId="Web-{B4F768BF-EACC-4E27-B49A-8B97B4C7DA21}" dt="2024-03-07T05:41:59.131" v="33"/>
        <pc:sldMkLst>
          <pc:docMk/>
          <pc:sldMk cId="2612275904" sldId="387"/>
        </pc:sldMkLst>
        <pc:spChg chg="mod">
          <ac:chgData name="ビセンテサントス　ランスエディリアン" userId="S::8246790@school.city.osaka.jp::42351c0c-8401-4fd4-883a-9744d32f0caa" providerId="AD" clId="Web-{B4F768BF-EACC-4E27-B49A-8B97B4C7DA21}" dt="2024-03-07T04:33:38.599" v="1" actId="14100"/>
          <ac:spMkLst>
            <pc:docMk/>
            <pc:sldMk cId="2612275904" sldId="387"/>
            <ac:spMk id="2" creationId="{1B1C06D2-0D8F-4800-8BDC-6E72047B0E05}"/>
          </ac:spMkLst>
        </pc:spChg>
      </pc:sldChg>
      <pc:sldChg chg="modTransition">
        <pc:chgData name="ビセンテサントス　ランスエディリアン" userId="S::8246790@school.city.osaka.jp::42351c0c-8401-4fd4-883a-9744d32f0caa" providerId="AD" clId="Web-{B4F768BF-EACC-4E27-B49A-8B97B4C7DA21}" dt="2024-03-07T05:42:19.460" v="35"/>
        <pc:sldMkLst>
          <pc:docMk/>
          <pc:sldMk cId="2441574552" sldId="388"/>
        </pc:sldMkLst>
      </pc:sldChg>
      <pc:sldChg chg="addSp delSp modSp addAnim delAnim">
        <pc:chgData name="ビセンテサントス　ランスエディリアン" userId="S::8246790@school.city.osaka.jp::42351c0c-8401-4fd4-883a-9744d32f0caa" providerId="AD" clId="Web-{B4F768BF-EACC-4E27-B49A-8B97B4C7DA21}" dt="2024-03-07T05:41:19.959" v="32"/>
        <pc:sldMkLst>
          <pc:docMk/>
          <pc:sldMk cId="392739029" sldId="391"/>
        </pc:sldMkLst>
        <pc:picChg chg="del mod">
          <ac:chgData name="ビセンテサントス　ランスエディリアン" userId="S::8246790@school.city.osaka.jp::42351c0c-8401-4fd4-883a-9744d32f0caa" providerId="AD" clId="Web-{B4F768BF-EACC-4E27-B49A-8B97B4C7DA21}" dt="2024-03-07T05:39:34.629" v="15"/>
          <ac:picMkLst>
            <pc:docMk/>
            <pc:sldMk cId="392739029" sldId="391"/>
            <ac:picMk id="2" creationId="{AC3D2B86-1E58-30F4-96E3-0E7BE451EB0E}"/>
          </ac:picMkLst>
        </pc:picChg>
        <pc:picChg chg="add mod">
          <ac:chgData name="ビセンテサントス　ランスエディリアン" userId="S::8246790@school.city.osaka.jp::42351c0c-8401-4fd4-883a-9744d32f0caa" providerId="AD" clId="Web-{B4F768BF-EACC-4E27-B49A-8B97B4C7DA21}" dt="2024-03-07T05:35:46.345" v="4"/>
          <ac:picMkLst>
            <pc:docMk/>
            <pc:sldMk cId="392739029" sldId="391"/>
            <ac:picMk id="3" creationId="{CE4B1A55-A9DA-4C99-B61B-708FB308AF22}"/>
          </ac:picMkLst>
        </pc:picChg>
        <pc:picChg chg="add del mod">
          <ac:chgData name="ビセンテサントス　ランスエディリアン" userId="S::8246790@school.city.osaka.jp::42351c0c-8401-4fd4-883a-9744d32f0caa" providerId="AD" clId="Web-{B4F768BF-EACC-4E27-B49A-8B97B4C7DA21}" dt="2024-03-07T05:38:05.081" v="6"/>
          <ac:picMkLst>
            <pc:docMk/>
            <pc:sldMk cId="392739029" sldId="391"/>
            <ac:picMk id="4" creationId="{1FF82DFA-88A2-D266-4078-22ADB7538D75}"/>
          </ac:picMkLst>
        </pc:picChg>
        <pc:picChg chg="add del mod modCrop">
          <ac:chgData name="ビセンテサントス　ランスエディリアン" userId="S::8246790@school.city.osaka.jp::42351c0c-8401-4fd4-883a-9744d32f0caa" providerId="AD" clId="Web-{B4F768BF-EACC-4E27-B49A-8B97B4C7DA21}" dt="2024-03-07T05:39:24.739" v="12"/>
          <ac:picMkLst>
            <pc:docMk/>
            <pc:sldMk cId="392739029" sldId="391"/>
            <ac:picMk id="7" creationId="{E758679A-7650-C9C0-D647-448815A2072E}"/>
          </ac:picMkLst>
        </pc:picChg>
        <pc:picChg chg="add del mod">
          <ac:chgData name="ビセンテサントス　ランスエディリアン" userId="S::8246790@school.city.osaka.jp::42351c0c-8401-4fd4-883a-9744d32f0caa" providerId="AD" clId="Web-{B4F768BF-EACC-4E27-B49A-8B97B4C7DA21}" dt="2024-03-07T05:39:40.379" v="18"/>
          <ac:picMkLst>
            <pc:docMk/>
            <pc:sldMk cId="392739029" sldId="391"/>
            <ac:picMk id="8" creationId="{FBC767D6-B6FE-D06B-1D6D-F694F98FD4B2}"/>
          </ac:picMkLst>
        </pc:picChg>
        <pc:picChg chg="add mod modCrop">
          <ac:chgData name="ビセンテサントス　ランスエディリアン" userId="S::8246790@school.city.osaka.jp::42351c0c-8401-4fd4-883a-9744d32f0caa" providerId="AD" clId="Web-{B4F768BF-EACC-4E27-B49A-8B97B4C7DA21}" dt="2024-03-07T05:40:52.443" v="31" actId="1076"/>
          <ac:picMkLst>
            <pc:docMk/>
            <pc:sldMk cId="392739029" sldId="391"/>
            <ac:picMk id="9" creationId="{BC125BCF-2C24-75D7-E058-B777747ACCBF}"/>
          </ac:picMkLst>
        </pc:picChg>
      </pc:sldChg>
      <pc:sldChg chg="del">
        <pc:chgData name="ビセンテサントス　ランスエディリアン" userId="S::8246790@school.city.osaka.jp::42351c0c-8401-4fd4-883a-9744d32f0caa" providerId="AD" clId="Web-{B4F768BF-EACC-4E27-B49A-8B97B4C7DA21}" dt="2024-03-07T05:42:06.756" v="34"/>
        <pc:sldMkLst>
          <pc:docMk/>
          <pc:sldMk cId="3878660634" sldId="399"/>
        </pc:sldMkLst>
      </pc:sldChg>
      <pc:sldChg chg="new del">
        <pc:chgData name="ビセンテサントス　ランスエディリアン" userId="S::8246790@school.city.osaka.jp::42351c0c-8401-4fd4-883a-9744d32f0caa" providerId="AD" clId="Web-{B4F768BF-EACC-4E27-B49A-8B97B4C7DA21}" dt="2024-03-07T05:33:43.250" v="3"/>
        <pc:sldMkLst>
          <pc:docMk/>
          <pc:sldMk cId="2190252427" sldId="400"/>
        </pc:sldMkLst>
      </pc:sldChg>
    </pc:docChg>
  </pc:docChgLst>
  <pc:docChgLst>
    <pc:chgData name="タウラ　マナミ" userId="S::9240063@school.city.osaka.jp::1819548c-dcea-4e78-ad1c-ad715ba1e247" providerId="AD" clId="Web-{DB747DDF-0F1B-424C-98F9-8236273DAE67}"/>
    <pc:docChg chg="modSld">
      <pc:chgData name="タウラ　マナミ" userId="S::9240063@school.city.osaka.jp::1819548c-dcea-4e78-ad1c-ad715ba1e247" providerId="AD" clId="Web-{DB747DDF-0F1B-424C-98F9-8236273DAE67}" dt="2024-03-05T05:53:38.138" v="13" actId="1076"/>
      <pc:docMkLst>
        <pc:docMk/>
      </pc:docMkLst>
      <pc:sldChg chg="modSp">
        <pc:chgData name="タウラ　マナミ" userId="S::9240063@school.city.osaka.jp::1819548c-dcea-4e78-ad1c-ad715ba1e247" providerId="AD" clId="Web-{DB747DDF-0F1B-424C-98F9-8236273DAE67}" dt="2024-03-05T05:47:49.114" v="4" actId="1076"/>
        <pc:sldMkLst>
          <pc:docMk/>
          <pc:sldMk cId="2270210943" sldId="390"/>
        </pc:sldMkLst>
        <pc:spChg chg="mod">
          <ac:chgData name="タウラ　マナミ" userId="S::9240063@school.city.osaka.jp::1819548c-dcea-4e78-ad1c-ad715ba1e247" providerId="AD" clId="Web-{DB747DDF-0F1B-424C-98F9-8236273DAE67}" dt="2024-03-05T05:47:43.332" v="2" actId="20577"/>
          <ac:spMkLst>
            <pc:docMk/>
            <pc:sldMk cId="2270210943" sldId="390"/>
            <ac:spMk id="6" creationId="{61A88FA4-94EF-E16A-B31E-2DB5DE9F540B}"/>
          </ac:spMkLst>
        </pc:spChg>
        <pc:picChg chg="mod">
          <ac:chgData name="タウラ　マナミ" userId="S::9240063@school.city.osaka.jp::1819548c-dcea-4e78-ad1c-ad715ba1e247" providerId="AD" clId="Web-{DB747DDF-0F1B-424C-98F9-8236273DAE67}" dt="2024-03-05T05:47:49.114" v="4" actId="1076"/>
          <ac:picMkLst>
            <pc:docMk/>
            <pc:sldMk cId="2270210943" sldId="390"/>
            <ac:picMk id="2" creationId="{9B75D542-7755-E70D-EA2D-A1DC40E60AD4}"/>
          </ac:picMkLst>
        </pc:picChg>
      </pc:sldChg>
      <pc:sldChg chg="modSp">
        <pc:chgData name="タウラ　マナミ" userId="S::9240063@school.city.osaka.jp::1819548c-dcea-4e78-ad1c-ad715ba1e247" providerId="AD" clId="Web-{DB747DDF-0F1B-424C-98F9-8236273DAE67}" dt="2024-03-05T05:53:38.138" v="13" actId="1076"/>
        <pc:sldMkLst>
          <pc:docMk/>
          <pc:sldMk cId="538066567" sldId="395"/>
        </pc:sldMkLst>
        <pc:spChg chg="mod">
          <ac:chgData name="タウラ　マナミ" userId="S::9240063@school.city.osaka.jp::1819548c-dcea-4e78-ad1c-ad715ba1e247" providerId="AD" clId="Web-{DB747DDF-0F1B-424C-98F9-8236273DAE67}" dt="2024-03-05T05:53:02.137" v="7" actId="1076"/>
          <ac:spMkLst>
            <pc:docMk/>
            <pc:sldMk cId="538066567" sldId="395"/>
            <ac:spMk id="3" creationId="{3CB05147-FB7A-5FDB-C5FE-DAA08615A22F}"/>
          </ac:spMkLst>
        </pc:spChg>
        <pc:picChg chg="mod">
          <ac:chgData name="タウラ　マナミ" userId="S::9240063@school.city.osaka.jp::1819548c-dcea-4e78-ad1c-ad715ba1e247" providerId="AD" clId="Web-{DB747DDF-0F1B-424C-98F9-8236273DAE67}" dt="2024-03-05T05:53:38.138" v="13" actId="1076"/>
          <ac:picMkLst>
            <pc:docMk/>
            <pc:sldMk cId="538066567" sldId="395"/>
            <ac:picMk id="2" creationId="{E2B3EC67-ADE8-0612-3E31-74FFE26F44CB}"/>
          </ac:picMkLst>
        </pc:picChg>
        <pc:picChg chg="mod">
          <ac:chgData name="タウラ　マナミ" userId="S::9240063@school.city.osaka.jp::1819548c-dcea-4e78-ad1c-ad715ba1e247" providerId="AD" clId="Web-{DB747DDF-0F1B-424C-98F9-8236273DAE67}" dt="2024-03-05T05:53:10.934" v="10" actId="1076"/>
          <ac:picMkLst>
            <pc:docMk/>
            <pc:sldMk cId="538066567" sldId="395"/>
            <ac:picMk id="6" creationId="{DD5CA00C-00DC-F2A8-606C-6813150CD762}"/>
          </ac:picMkLst>
        </pc:picChg>
      </pc:sldChg>
    </pc:docChg>
  </pc:docChgLst>
  <pc:docChgLst>
    <pc:chgData name="白川　さやか" userId="S::e1143185@school.city.osaka.jp::a564c063-a19a-4daa-af6f-aa442b790a82" providerId="AD" clId="Web-{02DBF5E0-E671-4CBA-A88A-EA0F8F171E25}"/>
    <pc:docChg chg="addSld delSld modSld">
      <pc:chgData name="白川　さやか" userId="S::e1143185@school.city.osaka.jp::a564c063-a19a-4daa-af6f-aa442b790a82" providerId="AD" clId="Web-{02DBF5E0-E671-4CBA-A88A-EA0F8F171E25}" dt="2024-02-10T04:21:43.024" v="82"/>
      <pc:docMkLst>
        <pc:docMk/>
      </pc:docMkLst>
      <pc:sldChg chg="del">
        <pc:chgData name="白川　さやか" userId="S::e1143185@school.city.osaka.jp::a564c063-a19a-4daa-af6f-aa442b790a82" providerId="AD" clId="Web-{02DBF5E0-E671-4CBA-A88A-EA0F8F171E25}" dt="2024-02-10T04:21:17.164" v="56"/>
        <pc:sldMkLst>
          <pc:docMk/>
          <pc:sldMk cId="1978758519" sldId="27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7.148" v="55"/>
        <pc:sldMkLst>
          <pc:docMk/>
          <pc:sldMk cId="3828749" sldId="27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7.507" v="57"/>
        <pc:sldMkLst>
          <pc:docMk/>
          <pc:sldMk cId="3659611408" sldId="27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4.726" v="52"/>
        <pc:sldMkLst>
          <pc:docMk/>
          <pc:sldMk cId="3863109318" sldId="27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8.335" v="58"/>
        <pc:sldMkLst>
          <pc:docMk/>
          <pc:sldMk cId="0" sldId="31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8.539" v="59"/>
        <pc:sldMkLst>
          <pc:docMk/>
          <pc:sldMk cId="0" sldId="31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4.336" v="77"/>
        <pc:sldMkLst>
          <pc:docMk/>
          <pc:sldMk cId="0" sldId="31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3.789" v="76"/>
        <pc:sldMkLst>
          <pc:docMk/>
          <pc:sldMk cId="0" sldId="31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1.601" v="47"/>
        <pc:sldMkLst>
          <pc:docMk/>
          <pc:sldMk cId="0" sldId="31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1.445" v="64"/>
        <pc:sldMkLst>
          <pc:docMk/>
          <pc:sldMk cId="0" sldId="31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6.570" v="54"/>
        <pc:sldMkLst>
          <pc:docMk/>
          <pc:sldMk cId="0" sldId="32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2.351" v="48"/>
        <pc:sldMkLst>
          <pc:docMk/>
          <pc:sldMk cId="1191244174" sldId="32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1.070" v="46"/>
        <pc:sldMkLst>
          <pc:docMk/>
          <pc:sldMk cId="1613783246" sldId="32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7.898" v="41"/>
        <pc:sldMkLst>
          <pc:docMk/>
          <pc:sldMk cId="3942674214" sldId="32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6.241" v="38"/>
        <pc:sldMkLst>
          <pc:docMk/>
          <pc:sldMk cId="1820515784" sldId="32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4.460" v="28"/>
        <pc:sldMkLst>
          <pc:docMk/>
          <pc:sldMk cId="3274069467" sldId="32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0.914" v="63"/>
        <pc:sldMkLst>
          <pc:docMk/>
          <pc:sldMk cId="0" sldId="32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4.288" v="51"/>
        <pc:sldMkLst>
          <pc:docMk/>
          <pc:sldMk cId="0" sldId="33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3.538" v="50"/>
        <pc:sldMkLst>
          <pc:docMk/>
          <pc:sldMk cId="0" sldId="33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2.929" v="49"/>
        <pc:sldMkLst>
          <pc:docMk/>
          <pc:sldMk cId="0" sldId="33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0.460" v="45"/>
        <pc:sldMkLst>
          <pc:docMk/>
          <pc:sldMk cId="0" sldId="34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9.726" v="44"/>
        <pc:sldMkLst>
          <pc:docMk/>
          <pc:sldMk cId="0" sldId="34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9.210" v="43"/>
        <pc:sldMkLst>
          <pc:docMk/>
          <pc:sldMk cId="0" sldId="34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7.476" v="40"/>
        <pc:sldMkLst>
          <pc:docMk/>
          <pc:sldMk cId="0" sldId="34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8.648" v="42"/>
        <pc:sldMkLst>
          <pc:docMk/>
          <pc:sldMk cId="0" sldId="34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6.616" v="39"/>
        <pc:sldMkLst>
          <pc:docMk/>
          <pc:sldMk cId="0" sldId="34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12.771" v="4"/>
        <pc:sldMkLst>
          <pc:docMk/>
          <pc:sldMk cId="157025173" sldId="34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5.351" v="53"/>
        <pc:sldMkLst>
          <pc:docMk/>
          <pc:sldMk cId="655348460" sldId="34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9.647" v="24"/>
        <pc:sldMkLst>
          <pc:docMk/>
          <pc:sldMk cId="2882949378" sldId="35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7.147" v="22"/>
        <pc:sldMkLst>
          <pc:docMk/>
          <pc:sldMk cId="3575581466" sldId="35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6.225" v="21"/>
        <pc:sldMkLst>
          <pc:docMk/>
          <pc:sldMk cId="2178848035" sldId="35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4.835" v="20"/>
        <pc:sldMkLst>
          <pc:docMk/>
          <pc:sldMk cId="847487273" sldId="35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4.241" v="19"/>
        <pc:sldMkLst>
          <pc:docMk/>
          <pc:sldMk cId="4213518043" sldId="35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27.475" v="8"/>
        <pc:sldMkLst>
          <pc:docMk/>
          <pc:sldMk cId="1653854457" sldId="35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0.928" v="17"/>
        <pc:sldMkLst>
          <pc:docMk/>
          <pc:sldMk cId="65577805" sldId="35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2.428" v="18"/>
        <pc:sldMkLst>
          <pc:docMk/>
          <pc:sldMk cId="1369605303" sldId="35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5.101" v="36"/>
        <pc:sldMkLst>
          <pc:docMk/>
          <pc:sldMk cId="2883572923" sldId="35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3.944" v="35"/>
        <pc:sldMkLst>
          <pc:docMk/>
          <pc:sldMk cId="778649210" sldId="35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2.429" v="34"/>
        <pc:sldMkLst>
          <pc:docMk/>
          <pc:sldMk cId="3255107547" sldId="36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9.647" v="32"/>
        <pc:sldMkLst>
          <pc:docMk/>
          <pc:sldMk cId="2180757064" sldId="36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8.726" v="31"/>
        <pc:sldMkLst>
          <pc:docMk/>
          <pc:sldMk cId="1339177424" sldId="36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7.554" v="30"/>
        <pc:sldMkLst>
          <pc:docMk/>
          <pc:sldMk cId="3731353036" sldId="36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0.647" v="33"/>
        <pc:sldMkLst>
          <pc:docMk/>
          <pc:sldMk cId="3313580497" sldId="36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5.960" v="29"/>
        <pc:sldMkLst>
          <pc:docMk/>
          <pc:sldMk cId="3470140314" sldId="36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05.616" v="37"/>
        <pc:sldMkLst>
          <pc:docMk/>
          <pc:sldMk cId="720259718" sldId="36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3.413" v="27"/>
        <pc:sldMkLst>
          <pc:docMk/>
          <pc:sldMk cId="3788302405" sldId="36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2.335" v="26"/>
        <pc:sldMkLst>
          <pc:docMk/>
          <pc:sldMk cId="766861089" sldId="36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50.897" v="25"/>
        <pc:sldMkLst>
          <pc:docMk/>
          <pc:sldMk cId="4104991633" sldId="36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47.803" v="23"/>
        <pc:sldMkLst>
          <pc:docMk/>
          <pc:sldMk cId="4151580111" sldId="37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4.537" v="13"/>
        <pc:sldMkLst>
          <pc:docMk/>
          <pc:sldMk cId="1304476403" sldId="37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8.209" v="16"/>
        <pc:sldMkLst>
          <pc:docMk/>
          <pc:sldMk cId="2881795044" sldId="37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7.553" v="15"/>
        <pc:sldMkLst>
          <pc:docMk/>
          <pc:sldMk cId="2053268377" sldId="37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3.131" v="12"/>
        <pc:sldMkLst>
          <pc:docMk/>
          <pc:sldMk cId="593682039" sldId="37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28.412" v="9"/>
        <pc:sldMkLst>
          <pc:docMk/>
          <pc:sldMk cId="1978029549" sldId="37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29.990" v="10"/>
        <pc:sldMkLst>
          <pc:docMk/>
          <pc:sldMk cId="102591637" sldId="37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5.819" v="14"/>
        <pc:sldMkLst>
          <pc:docMk/>
          <pc:sldMk cId="4128135637" sldId="37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32.537" v="11"/>
        <pc:sldMkLst>
          <pc:docMk/>
          <pc:sldMk cId="1788282274" sldId="37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26.818" v="7"/>
        <pc:sldMkLst>
          <pc:docMk/>
          <pc:sldMk cId="1210050951" sldId="37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26.818" v="6"/>
        <pc:sldMkLst>
          <pc:docMk/>
          <pc:sldMk cId="1394004709" sldId="38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3.226" v="75"/>
        <pc:sldMkLst>
          <pc:docMk/>
          <pc:sldMk cId="3457443346" sldId="38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4.367" v="69"/>
        <pc:sldMkLst>
          <pc:docMk/>
          <pc:sldMk cId="668408801" sldId="38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1.914" v="73"/>
        <pc:sldMkLst>
          <pc:docMk/>
          <pc:sldMk cId="0" sldId="38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0.586" v="72"/>
        <pc:sldMkLst>
          <pc:docMk/>
          <pc:sldMk cId="0" sldId="384"/>
        </pc:sldMkLst>
      </pc:sldChg>
      <pc:sldChg chg="addSp delSp">
        <pc:chgData name="白川　さやか" userId="S::e1143185@school.city.osaka.jp::a564c063-a19a-4daa-af6f-aa442b790a82" providerId="AD" clId="Web-{02DBF5E0-E671-4CBA-A88A-EA0F8F171E25}" dt="2024-02-10T04:18:21.940" v="1"/>
        <pc:sldMkLst>
          <pc:docMk/>
          <pc:sldMk cId="117327288" sldId="385"/>
        </pc:sldMkLst>
        <pc:spChg chg="add del">
          <ac:chgData name="白川　さやか" userId="S::e1143185@school.city.osaka.jp::a564c063-a19a-4daa-af6f-aa442b790a82" providerId="AD" clId="Web-{02DBF5E0-E671-4CBA-A88A-EA0F8F171E25}" dt="2024-02-10T04:18:21.940" v="1"/>
          <ac:spMkLst>
            <pc:docMk/>
            <pc:sldMk cId="117327288" sldId="385"/>
            <ac:spMk id="2" creationId="{A99BC010-76C5-D715-A56B-C8EF5E10C04D}"/>
          </ac:spMkLst>
        </pc:spChg>
      </pc:sldChg>
      <pc:sldChg chg="del">
        <pc:chgData name="白川　さやか" userId="S::e1143185@school.city.osaka.jp::a564c063-a19a-4daa-af6f-aa442b790a82" providerId="AD" clId="Web-{02DBF5E0-E671-4CBA-A88A-EA0F8F171E25}" dt="2024-02-10T04:20:12.771" v="5"/>
        <pc:sldMkLst>
          <pc:docMk/>
          <pc:sldMk cId="221090413" sldId="386"/>
        </pc:sldMkLst>
      </pc:sldChg>
      <pc:sldChg chg="add replId">
        <pc:chgData name="白川　さやか" userId="S::e1143185@school.city.osaka.jp::a564c063-a19a-4daa-af6f-aa442b790a82" providerId="AD" clId="Web-{02DBF5E0-E671-4CBA-A88A-EA0F8F171E25}" dt="2024-02-10T04:21:42.977" v="81"/>
        <pc:sldMkLst>
          <pc:docMk/>
          <pc:sldMk cId="466777674" sldId="386"/>
        </pc:sldMkLst>
      </pc:sldChg>
      <pc:sldChg chg="add replId">
        <pc:chgData name="白川　さやか" userId="S::e1143185@school.city.osaka.jp::a564c063-a19a-4daa-af6f-aa442b790a82" providerId="AD" clId="Web-{02DBF5E0-E671-4CBA-A88A-EA0F8F171E25}" dt="2024-02-10T04:21:43.024" v="82"/>
        <pc:sldMkLst>
          <pc:docMk/>
          <pc:sldMk cId="1197980014" sldId="38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12.756" v="3"/>
        <pc:sldMkLst>
          <pc:docMk/>
          <pc:sldMk cId="241335916" sldId="38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7.117" v="80"/>
        <pc:sldMkLst>
          <pc:docMk/>
          <pc:sldMk cId="3508908018" sldId="38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0:12.756" v="2"/>
        <pc:sldMkLst>
          <pc:docMk/>
          <pc:sldMk cId="2473197613" sldId="39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5.586" v="79"/>
        <pc:sldMkLst>
          <pc:docMk/>
          <pc:sldMk cId="1003045072" sldId="39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4.945" v="78"/>
        <pc:sldMkLst>
          <pc:docMk/>
          <pc:sldMk cId="251150366" sldId="392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2.617" v="74"/>
        <pc:sldMkLst>
          <pc:docMk/>
          <pc:sldMk cId="643739698" sldId="393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30.179" v="71"/>
        <pc:sldMkLst>
          <pc:docMk/>
          <pc:sldMk cId="2908182048" sldId="394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9.070" v="60"/>
        <pc:sldMkLst>
          <pc:docMk/>
          <pc:sldMk cId="1986211751" sldId="395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4.351" v="68"/>
        <pc:sldMkLst>
          <pc:docMk/>
          <pc:sldMk cId="3496659809" sldId="396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3.148" v="67"/>
        <pc:sldMkLst>
          <pc:docMk/>
          <pc:sldMk cId="102171838" sldId="397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6.554" v="70"/>
        <pc:sldMkLst>
          <pc:docMk/>
          <pc:sldMk cId="1062368586" sldId="398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2.601" v="66"/>
        <pc:sldMkLst>
          <pc:docMk/>
          <pc:sldMk cId="2408182278" sldId="399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2.054" v="65"/>
        <pc:sldMkLst>
          <pc:docMk/>
          <pc:sldMk cId="1429957333" sldId="400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20.273" v="62"/>
        <pc:sldMkLst>
          <pc:docMk/>
          <pc:sldMk cId="3769749668" sldId="401"/>
        </pc:sldMkLst>
      </pc:sldChg>
      <pc:sldChg chg="del">
        <pc:chgData name="白川　さやか" userId="S::e1143185@school.city.osaka.jp::a564c063-a19a-4daa-af6f-aa442b790a82" providerId="AD" clId="Web-{02DBF5E0-E671-4CBA-A88A-EA0F8F171E25}" dt="2024-02-10T04:21:19.585" v="61"/>
        <pc:sldMkLst>
          <pc:docMk/>
          <pc:sldMk cId="57846020" sldId="402"/>
        </pc:sldMkLst>
      </pc:sldChg>
    </pc:docChg>
  </pc:docChgLst>
  <pc:docChgLst>
    <pc:chgData name="タウラ　マナミ" userId="S::9240063@school.city.osaka.jp::1819548c-dcea-4e78-ad1c-ad715ba1e247" providerId="AD" clId="Web-{5A282C43-3B39-44C3-8538-8FA1AB46F03B}"/>
    <pc:docChg chg="modSld sldOrd">
      <pc:chgData name="タウラ　マナミ" userId="S::9240063@school.city.osaka.jp::1819548c-dcea-4e78-ad1c-ad715ba1e247" providerId="AD" clId="Web-{5A282C43-3B39-44C3-8538-8FA1AB46F03B}" dt="2024-03-06T07:26:49.395" v="130" actId="20577"/>
      <pc:docMkLst>
        <pc:docMk/>
      </pc:docMkLst>
      <pc:sldChg chg="ord">
        <pc:chgData name="タウラ　マナミ" userId="S::9240063@school.city.osaka.jp::1819548c-dcea-4e78-ad1c-ad715ba1e247" providerId="AD" clId="Web-{5A282C43-3B39-44C3-8538-8FA1AB46F03B}" dt="2024-03-06T07:14:58.205" v="112"/>
        <pc:sldMkLst>
          <pc:docMk/>
          <pc:sldMk cId="2612275904" sldId="387"/>
        </pc:sldMkLst>
      </pc:sldChg>
      <pc:sldChg chg="modSp">
        <pc:chgData name="タウラ　マナミ" userId="S::9240063@school.city.osaka.jp::1819548c-dcea-4e78-ad1c-ad715ba1e247" providerId="AD" clId="Web-{5A282C43-3B39-44C3-8538-8FA1AB46F03B}" dt="2024-03-06T06:56:13.198" v="111" actId="20577"/>
        <pc:sldMkLst>
          <pc:docMk/>
          <pc:sldMk cId="2270210943" sldId="390"/>
        </pc:sldMkLst>
        <pc:spChg chg="mod">
          <ac:chgData name="タウラ　マナミ" userId="S::9240063@school.city.osaka.jp::1819548c-dcea-4e78-ad1c-ad715ba1e247" providerId="AD" clId="Web-{5A282C43-3B39-44C3-8538-8FA1AB46F03B}" dt="2024-03-06T06:56:13.198" v="111" actId="20577"/>
          <ac:spMkLst>
            <pc:docMk/>
            <pc:sldMk cId="2270210943" sldId="390"/>
            <ac:spMk id="6" creationId="{61A88FA4-94EF-E16A-B31E-2DB5DE9F540B}"/>
          </ac:spMkLst>
        </pc:spChg>
      </pc:sldChg>
      <pc:sldChg chg="modSp">
        <pc:chgData name="タウラ　マナミ" userId="S::9240063@school.city.osaka.jp::1819548c-dcea-4e78-ad1c-ad715ba1e247" providerId="AD" clId="Web-{5A282C43-3B39-44C3-8538-8FA1AB46F03B}" dt="2024-03-06T06:47:16.107" v="3" actId="20577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5A282C43-3B39-44C3-8538-8FA1AB46F03B}" dt="2024-03-06T06:47:16.107" v="3" actId="20577"/>
          <ac:spMkLst>
            <pc:docMk/>
            <pc:sldMk cId="1504581207" sldId="396"/>
            <ac:spMk id="3" creationId="{6C5A1397-0A45-9978-BC49-218C94584C95}"/>
          </ac:spMkLst>
        </pc:spChg>
      </pc:sldChg>
      <pc:sldChg chg="modSp">
        <pc:chgData name="タウラ　マナミ" userId="S::9240063@school.city.osaka.jp::1819548c-dcea-4e78-ad1c-ad715ba1e247" providerId="AD" clId="Web-{5A282C43-3B39-44C3-8538-8FA1AB46F03B}" dt="2024-03-06T07:26:49.395" v="130" actId="20577"/>
        <pc:sldMkLst>
          <pc:docMk/>
          <pc:sldMk cId="3337691373" sldId="398"/>
        </pc:sldMkLst>
        <pc:spChg chg="mod">
          <ac:chgData name="タウラ　マナミ" userId="S::9240063@school.city.osaka.jp::1819548c-dcea-4e78-ad1c-ad715ba1e247" providerId="AD" clId="Web-{5A282C43-3B39-44C3-8538-8FA1AB46F03B}" dt="2024-03-06T07:26:49.395" v="130" actId="20577"/>
          <ac:spMkLst>
            <pc:docMk/>
            <pc:sldMk cId="3337691373" sldId="398"/>
            <ac:spMk id="3" creationId="{B1E2FFAF-B47E-8BBF-1EED-1791A30B08F5}"/>
          </ac:spMkLst>
        </pc:spChg>
      </pc:sldChg>
    </pc:docChg>
  </pc:docChgLst>
  <pc:docChgLst>
    <pc:chgData name="イヌイ　トウマ" userId="2089dd8f-b535-45ef-a57e-9b3d1e0bb5b1" providerId="ADAL" clId="{E1B6A457-BA1C-4BDE-9C7C-B8402F2A6EC3}"/>
    <pc:docChg chg="custSel addSld delSld modSld sldOrd">
      <pc:chgData name="イヌイ　トウマ" userId="2089dd8f-b535-45ef-a57e-9b3d1e0bb5b1" providerId="ADAL" clId="{E1B6A457-BA1C-4BDE-9C7C-B8402F2A6EC3}" dt="2024-03-08T02:46:42.195" v="77"/>
      <pc:docMkLst>
        <pc:docMk/>
      </pc:docMkLst>
      <pc:sldChg chg="modAnim">
        <pc:chgData name="イヌイ　トウマ" userId="2089dd8f-b535-45ef-a57e-9b3d1e0bb5b1" providerId="ADAL" clId="{E1B6A457-BA1C-4BDE-9C7C-B8402F2A6EC3}" dt="2024-03-07T23:49:03.987" v="55"/>
        <pc:sldMkLst>
          <pc:docMk/>
          <pc:sldMk cId="2612275904" sldId="387"/>
        </pc:sldMkLst>
      </pc:sldChg>
      <pc:sldChg chg="modAnim">
        <pc:chgData name="イヌイ　トウマ" userId="2089dd8f-b535-45ef-a57e-9b3d1e0bb5b1" providerId="ADAL" clId="{E1B6A457-BA1C-4BDE-9C7C-B8402F2A6EC3}" dt="2024-03-07T23:48:44.679" v="54"/>
        <pc:sldMkLst>
          <pc:docMk/>
          <pc:sldMk cId="392739029" sldId="391"/>
        </pc:sldMkLst>
      </pc:sldChg>
      <pc:sldChg chg="modTransition modAnim">
        <pc:chgData name="イヌイ　トウマ" userId="2089dd8f-b535-45ef-a57e-9b3d1e0bb5b1" providerId="ADAL" clId="{E1B6A457-BA1C-4BDE-9C7C-B8402F2A6EC3}" dt="2024-03-08T02:01:22.376" v="68"/>
        <pc:sldMkLst>
          <pc:docMk/>
          <pc:sldMk cId="1504581207" sldId="396"/>
        </pc:sldMkLst>
      </pc:sldChg>
      <pc:sldChg chg="modTransition">
        <pc:chgData name="イヌイ　トウマ" userId="2089dd8f-b535-45ef-a57e-9b3d1e0bb5b1" providerId="ADAL" clId="{E1B6A457-BA1C-4BDE-9C7C-B8402F2A6EC3}" dt="2024-03-08T02:05:54.018" v="74"/>
        <pc:sldMkLst>
          <pc:docMk/>
          <pc:sldMk cId="1801632159" sldId="399"/>
        </pc:sldMkLst>
      </pc:sldChg>
      <pc:sldChg chg="modAnim">
        <pc:chgData name="イヌイ　トウマ" userId="2089dd8f-b535-45ef-a57e-9b3d1e0bb5b1" providerId="ADAL" clId="{E1B6A457-BA1C-4BDE-9C7C-B8402F2A6EC3}" dt="2024-03-07T23:51:05.399" v="60"/>
        <pc:sldMkLst>
          <pc:docMk/>
          <pc:sldMk cId="3896971786" sldId="400"/>
        </pc:sldMkLst>
      </pc:sldChg>
      <pc:sldChg chg="ord modTransition modAnim delDesignElem">
        <pc:chgData name="イヌイ　トウマ" userId="2089dd8f-b535-45ef-a57e-9b3d1e0bb5b1" providerId="ADAL" clId="{E1B6A457-BA1C-4BDE-9C7C-B8402F2A6EC3}" dt="2024-03-08T02:46:42.195" v="77"/>
        <pc:sldMkLst>
          <pc:docMk/>
          <pc:sldMk cId="1272653911" sldId="401"/>
        </pc:sldMkLst>
      </pc:sldChg>
      <pc:sldChg chg="del delDesignElem">
        <pc:chgData name="イヌイ　トウマ" userId="2089dd8f-b535-45ef-a57e-9b3d1e0bb5b1" providerId="ADAL" clId="{E1B6A457-BA1C-4BDE-9C7C-B8402F2A6EC3}" dt="2024-03-07T23:50:11.994" v="57" actId="2696"/>
        <pc:sldMkLst>
          <pc:docMk/>
          <pc:sldMk cId="3079429011" sldId="401"/>
        </pc:sldMkLst>
      </pc:sldChg>
      <pc:sldChg chg="delSp add del setBg delDesignElem">
        <pc:chgData name="イヌイ　トウマ" userId="2089dd8f-b535-45ef-a57e-9b3d1e0bb5b1" providerId="ADAL" clId="{E1B6A457-BA1C-4BDE-9C7C-B8402F2A6EC3}" dt="2024-03-08T01:59:37.890" v="67" actId="2696"/>
        <pc:sldMkLst>
          <pc:docMk/>
          <pc:sldMk cId="2476063423" sldId="402"/>
        </pc:sldMkLst>
        <pc:spChg chg="del">
          <ac:chgData name="イヌイ　トウマ" userId="2089dd8f-b535-45ef-a57e-9b3d1e0bb5b1" providerId="ADAL" clId="{E1B6A457-BA1C-4BDE-9C7C-B8402F2A6EC3}" dt="2024-03-08T01:59:19.848" v="66"/>
          <ac:spMkLst>
            <pc:docMk/>
            <pc:sldMk cId="2476063423" sldId="402"/>
            <ac:spMk id="10" creationId="{42A4FC2C-047E-45A5-965D-8E1E3BF09BC6}"/>
          </ac:spMkLst>
        </pc:spChg>
      </pc:sldChg>
    </pc:docChg>
  </pc:docChgLst>
  <pc:docChgLst>
    <pc:chgData name="イヌイ　トウマ" userId="S::7021626@school.city.osaka.jp::2089dd8f-b535-45ef-a57e-9b3d1e0bb5b1" providerId="AD" clId="Web-{8030A3CD-EAD0-488D-B5DC-2EBA9C3078FD}"/>
    <pc:docChg chg="modSld">
      <pc:chgData name="イヌイ　トウマ" userId="S::7021626@school.city.osaka.jp::2089dd8f-b535-45ef-a57e-9b3d1e0bb5b1" providerId="AD" clId="Web-{8030A3CD-EAD0-488D-B5DC-2EBA9C3078FD}" dt="2024-03-07T06:05:56.128" v="16" actId="1076"/>
      <pc:docMkLst>
        <pc:docMk/>
      </pc:docMkLst>
      <pc:sldChg chg="addSp delSp modSp delAnim">
        <pc:chgData name="イヌイ　トウマ" userId="S::7021626@school.city.osaka.jp::2089dd8f-b535-45ef-a57e-9b3d1e0bb5b1" providerId="AD" clId="Web-{8030A3CD-EAD0-488D-B5DC-2EBA9C3078FD}" dt="2024-03-07T06:05:56.128" v="16" actId="1076"/>
        <pc:sldMkLst>
          <pc:docMk/>
          <pc:sldMk cId="3337691373" sldId="398"/>
        </pc:sldMkLst>
        <pc:picChg chg="add mod">
          <ac:chgData name="イヌイ　トウマ" userId="S::7021626@school.city.osaka.jp::2089dd8f-b535-45ef-a57e-9b3d1e0bb5b1" providerId="AD" clId="Web-{8030A3CD-EAD0-488D-B5DC-2EBA9C3078FD}" dt="2024-03-07T06:05:56.128" v="16" actId="1076"/>
          <ac:picMkLst>
            <pc:docMk/>
            <pc:sldMk cId="3337691373" sldId="398"/>
            <ac:picMk id="4" creationId="{4B406A9E-55BE-8417-C819-589F160FFE77}"/>
          </ac:picMkLst>
        </pc:picChg>
        <pc:picChg chg="mod">
          <ac:chgData name="イヌイ　トウマ" userId="S::7021626@school.city.osaka.jp::2089dd8f-b535-45ef-a57e-9b3d1e0bb5b1" providerId="AD" clId="Web-{8030A3CD-EAD0-488D-B5DC-2EBA9C3078FD}" dt="2024-03-07T05:52:45.892" v="0" actId="1076"/>
          <ac:picMkLst>
            <pc:docMk/>
            <pc:sldMk cId="3337691373" sldId="398"/>
            <ac:picMk id="5" creationId="{206973AB-E63E-3500-16FF-800C02E0865E}"/>
          </ac:picMkLst>
        </pc:picChg>
        <pc:picChg chg="del">
          <ac:chgData name="イヌイ　トウマ" userId="S::7021626@school.city.osaka.jp::2089dd8f-b535-45ef-a57e-9b3d1e0bb5b1" providerId="AD" clId="Web-{8030A3CD-EAD0-488D-B5DC-2EBA9C3078FD}" dt="2024-03-07T05:59:22.120" v="4"/>
          <ac:picMkLst>
            <pc:docMk/>
            <pc:sldMk cId="3337691373" sldId="398"/>
            <ac:picMk id="6" creationId="{450EE90A-2B7D-3F89-2D0D-DE8EF4531C47}"/>
          </ac:picMkLst>
        </pc:picChg>
      </pc:sldChg>
    </pc:docChg>
  </pc:docChgLst>
  <pc:docChgLst>
    <pc:chgData name="イヌイ　トウマ" userId="S::7021626@school.city.osaka.jp::2089dd8f-b535-45ef-a57e-9b3d1e0bb5b1" providerId="AD" clId="Web-{D2465120-FDA4-4A8D-A2BA-A20868C304C5}"/>
    <pc:docChg chg="addSld modSld">
      <pc:chgData name="イヌイ　トウマ" userId="S::7021626@school.city.osaka.jp::2089dd8f-b535-45ef-a57e-9b3d1e0bb5b1" providerId="AD" clId="Web-{D2465120-FDA4-4A8D-A2BA-A20868C304C5}" dt="2024-02-29T06:17:20.222" v="21" actId="1076"/>
      <pc:docMkLst>
        <pc:docMk/>
      </pc:docMkLst>
      <pc:sldChg chg="addSp delSp modSp">
        <pc:chgData name="イヌイ　トウマ" userId="S::7021626@school.city.osaka.jp::2089dd8f-b535-45ef-a57e-9b3d1e0bb5b1" providerId="AD" clId="Web-{D2465120-FDA4-4A8D-A2BA-A20868C304C5}" dt="2024-02-29T06:17:20.222" v="21" actId="1076"/>
        <pc:sldMkLst>
          <pc:docMk/>
          <pc:sldMk cId="392739029" sldId="391"/>
        </pc:sldMkLst>
        <pc:spChg chg="mod">
          <ac:chgData name="イヌイ　トウマ" userId="S::7021626@school.city.osaka.jp::2089dd8f-b535-45ef-a57e-9b3d1e0bb5b1" providerId="AD" clId="Web-{D2465120-FDA4-4A8D-A2BA-A20868C304C5}" dt="2024-02-29T06:12:23.076" v="4" actId="20577"/>
          <ac:spMkLst>
            <pc:docMk/>
            <pc:sldMk cId="392739029" sldId="391"/>
            <ac:spMk id="6" creationId="{D0CADDA1-1132-30F4-6051-82D7EA87C1EC}"/>
          </ac:spMkLst>
        </pc:spChg>
        <pc:picChg chg="add del mod">
          <ac:chgData name="イヌイ　トウマ" userId="S::7021626@school.city.osaka.jp::2089dd8f-b535-45ef-a57e-9b3d1e0bb5b1" providerId="AD" clId="Web-{D2465120-FDA4-4A8D-A2BA-A20868C304C5}" dt="2024-02-29T06:16:15.970" v="13"/>
          <ac:picMkLst>
            <pc:docMk/>
            <pc:sldMk cId="392739029" sldId="391"/>
            <ac:picMk id="2" creationId="{24CE0635-6A76-80F5-5744-707D1C5CAFF5}"/>
          </ac:picMkLst>
        </pc:picChg>
        <pc:picChg chg="add del mod">
          <ac:chgData name="イヌイ　トウマ" userId="S::7021626@school.city.osaka.jp::2089dd8f-b535-45ef-a57e-9b3d1e0bb5b1" providerId="AD" clId="Web-{D2465120-FDA4-4A8D-A2BA-A20868C304C5}" dt="2024-02-29T06:16:47.330" v="15"/>
          <ac:picMkLst>
            <pc:docMk/>
            <pc:sldMk cId="392739029" sldId="391"/>
            <ac:picMk id="3" creationId="{552A4584-20BC-70CD-11FB-A358E6BF7B00}"/>
          </ac:picMkLst>
        </pc:picChg>
        <pc:picChg chg="add mod">
          <ac:chgData name="イヌイ　トウマ" userId="S::7021626@school.city.osaka.jp::2089dd8f-b535-45ef-a57e-9b3d1e0bb5b1" providerId="AD" clId="Web-{D2465120-FDA4-4A8D-A2BA-A20868C304C5}" dt="2024-02-29T06:17:20.222" v="21" actId="1076"/>
          <ac:picMkLst>
            <pc:docMk/>
            <pc:sldMk cId="392739029" sldId="391"/>
            <ac:picMk id="7" creationId="{4FF0C35D-0520-429F-8D2A-890BB29C2C85}"/>
          </ac:picMkLst>
        </pc:picChg>
      </pc:sldChg>
      <pc:sldChg chg="addSp delSp modSp new mod setBg">
        <pc:chgData name="イヌイ　トウマ" userId="S::7021626@school.city.osaka.jp::2089dd8f-b535-45ef-a57e-9b3d1e0bb5b1" providerId="AD" clId="Web-{D2465120-FDA4-4A8D-A2BA-A20868C304C5}" dt="2024-02-29T06:16:01.517" v="12"/>
        <pc:sldMkLst>
          <pc:docMk/>
          <pc:sldMk cId="282939205" sldId="393"/>
        </pc:sldMkLst>
        <pc:spChg chg="del">
          <ac:chgData name="イヌイ　トウマ" userId="S::7021626@school.city.osaka.jp::2089dd8f-b535-45ef-a57e-9b3d1e0bb5b1" providerId="AD" clId="Web-{D2465120-FDA4-4A8D-A2BA-A20868C304C5}" dt="2024-02-29T06:15:20.954" v="10"/>
          <ac:spMkLst>
            <pc:docMk/>
            <pc:sldMk cId="282939205" sldId="393"/>
            <ac:spMk id="2" creationId="{F4AF5ACB-E812-B194-8221-E3706E3DACC1}"/>
          </ac:spMkLst>
        </pc:spChg>
        <pc:spChg chg="del">
          <ac:chgData name="イヌイ　トウマ" userId="S::7021626@school.city.osaka.jp::2089dd8f-b535-45ef-a57e-9b3d1e0bb5b1" providerId="AD" clId="Web-{D2465120-FDA4-4A8D-A2BA-A20868C304C5}" dt="2024-02-29T06:14:41.953" v="9"/>
          <ac:spMkLst>
            <pc:docMk/>
            <pc:sldMk cId="282939205" sldId="393"/>
            <ac:spMk id="3" creationId="{4E8A1AB1-D643-AA72-7C4A-3FA72934202E}"/>
          </ac:spMkLst>
        </pc:spChg>
        <pc:spChg chg="add">
          <ac:chgData name="イヌイ　トウマ" userId="S::7021626@school.city.osaka.jp::2089dd8f-b535-45ef-a57e-9b3d1e0bb5b1" providerId="AD" clId="Web-{D2465120-FDA4-4A8D-A2BA-A20868C304C5}" dt="2024-02-29T06:15:20.954" v="10"/>
          <ac:spMkLst>
            <pc:docMk/>
            <pc:sldMk cId="282939205" sldId="393"/>
            <ac:spMk id="9" creationId="{42A4FC2C-047E-45A5-965D-8E1E3BF09BC6}"/>
          </ac:spMkLst>
        </pc:spChg>
        <pc:picChg chg="add mod ord modCrop">
          <ac:chgData name="イヌイ　トウマ" userId="S::7021626@school.city.osaka.jp::2089dd8f-b535-45ef-a57e-9b3d1e0bb5b1" providerId="AD" clId="Web-{D2465120-FDA4-4A8D-A2BA-A20868C304C5}" dt="2024-02-29T06:16:01.517" v="12"/>
          <ac:picMkLst>
            <pc:docMk/>
            <pc:sldMk cId="282939205" sldId="393"/>
            <ac:picMk id="4" creationId="{BD871CD7-3EE8-3971-610B-DD9E4AEFC02D}"/>
          </ac:picMkLst>
        </pc:picChg>
      </pc:sldChg>
    </pc:docChg>
  </pc:docChgLst>
  <pc:docChgLst>
    <pc:chgData name="タウラ　マナミ" userId="S::9240063@school.city.osaka.jp::1819548c-dcea-4e78-ad1c-ad715ba1e247" providerId="AD" clId="Web-{22EE3200-4E1D-482B-A10F-D3A4AF13B1A0}"/>
    <pc:docChg chg="addSld modSld sldOrd">
      <pc:chgData name="タウラ　マナミ" userId="S::9240063@school.city.osaka.jp::1819548c-dcea-4e78-ad1c-ad715ba1e247" providerId="AD" clId="Web-{22EE3200-4E1D-482B-A10F-D3A4AF13B1A0}" dt="2024-03-05T01:35:39.678" v="276" actId="1076"/>
      <pc:docMkLst>
        <pc:docMk/>
      </pc:docMkLst>
      <pc:sldChg chg="modSp">
        <pc:chgData name="タウラ　マナミ" userId="S::9240063@school.city.osaka.jp::1819548c-dcea-4e78-ad1c-ad715ba1e247" providerId="AD" clId="Web-{22EE3200-4E1D-482B-A10F-D3A4AF13B1A0}" dt="2024-03-05T01:01:38.001" v="251" actId="14100"/>
        <pc:sldMkLst>
          <pc:docMk/>
          <pc:sldMk cId="2612275904" sldId="387"/>
        </pc:sldMkLst>
        <pc:spChg chg="mod">
          <ac:chgData name="タウラ　マナミ" userId="S::9240063@school.city.osaka.jp::1819548c-dcea-4e78-ad1c-ad715ba1e247" providerId="AD" clId="Web-{22EE3200-4E1D-482B-A10F-D3A4AF13B1A0}" dt="2024-03-05T01:00:55.140" v="246" actId="688"/>
          <ac:spMkLst>
            <pc:docMk/>
            <pc:sldMk cId="2612275904" sldId="387"/>
            <ac:spMk id="2" creationId="{1B1C06D2-0D8F-4800-8BDC-6E72047B0E05}"/>
          </ac:spMkLst>
        </pc:spChg>
        <pc:spChg chg="mod">
          <ac:chgData name="タウラ　マナミ" userId="S::9240063@school.city.osaka.jp::1819548c-dcea-4e78-ad1c-ad715ba1e247" providerId="AD" clId="Web-{22EE3200-4E1D-482B-A10F-D3A4AF13B1A0}" dt="2024-03-05T01:01:38.001" v="251" actId="14100"/>
          <ac:spMkLst>
            <pc:docMk/>
            <pc:sldMk cId="2612275904" sldId="387"/>
            <ac:spMk id="3" creationId="{26BC9EC2-FFA4-4593-A5EC-13FB46991E2D}"/>
          </ac:spMkLst>
        </pc:spChg>
        <pc:inkChg chg="mod">
          <ac:chgData name="タウラ　マナミ" userId="S::9240063@school.city.osaka.jp::1819548c-dcea-4e78-ad1c-ad715ba1e247" providerId="AD" clId="Web-{22EE3200-4E1D-482B-A10F-D3A4AF13B1A0}" dt="2024-03-04T05:39:54.273" v="15" actId="14100"/>
          <ac:inkMkLst>
            <pc:docMk/>
            <pc:sldMk cId="2612275904" sldId="387"/>
            <ac:inkMk id="4" creationId="{B08D5E01-84DD-7E1C-234B-7B327EE0BB36}"/>
          </ac:inkMkLst>
        </pc:inkChg>
        <pc:inkChg chg="mod">
          <ac:chgData name="タウラ　マナミ" userId="S::9240063@school.city.osaka.jp::1819548c-dcea-4e78-ad1c-ad715ba1e247" providerId="AD" clId="Web-{22EE3200-4E1D-482B-A10F-D3A4AF13B1A0}" dt="2024-03-04T05:40:07.883" v="16" actId="1076"/>
          <ac:inkMkLst>
            <pc:docMk/>
            <pc:sldMk cId="2612275904" sldId="387"/>
            <ac:inkMk id="7" creationId="{9DC04A87-479A-3713-CF47-7EA58D24A4F7}"/>
          </ac:inkMkLst>
        </pc:inkChg>
        <pc:inkChg chg="mod">
          <ac:chgData name="タウラ　マナミ" userId="S::9240063@school.city.osaka.jp::1819548c-dcea-4e78-ad1c-ad715ba1e247" providerId="AD" clId="Web-{22EE3200-4E1D-482B-A10F-D3A4AF13B1A0}" dt="2024-03-04T05:39:48.616" v="14" actId="1076"/>
          <ac:inkMkLst>
            <pc:docMk/>
            <pc:sldMk cId="2612275904" sldId="387"/>
            <ac:inkMk id="8" creationId="{F249D4B0-E547-0DF2-5F77-540494A8DDB3}"/>
          </ac:inkMkLst>
        </pc:inkChg>
        <pc:inkChg chg="mod">
          <ac:chgData name="タウラ　マナミ" userId="S::9240063@school.city.osaka.jp::1819548c-dcea-4e78-ad1c-ad715ba1e247" providerId="AD" clId="Web-{22EE3200-4E1D-482B-A10F-D3A4AF13B1A0}" dt="2024-03-04T05:39:46.429" v="13" actId="1076"/>
          <ac:inkMkLst>
            <pc:docMk/>
            <pc:sldMk cId="2612275904" sldId="387"/>
            <ac:inkMk id="9" creationId="{6608A62B-E0D7-58F4-00F4-CC69996401C1}"/>
          </ac:inkMkLst>
        </pc:inkChg>
      </pc:sldChg>
      <pc:sldChg chg="addSp delSp modSp">
        <pc:chgData name="タウラ　マナミ" userId="S::9240063@school.city.osaka.jp::1819548c-dcea-4e78-ad1c-ad715ba1e247" providerId="AD" clId="Web-{22EE3200-4E1D-482B-A10F-D3A4AF13B1A0}" dt="2024-03-05T00:58:06.777" v="243" actId="1076"/>
        <pc:sldMkLst>
          <pc:docMk/>
          <pc:sldMk cId="789377514" sldId="389"/>
        </pc:sldMkLst>
        <pc:spChg chg="mod">
          <ac:chgData name="タウラ　マナミ" userId="S::9240063@school.city.osaka.jp::1819548c-dcea-4e78-ad1c-ad715ba1e247" providerId="AD" clId="Web-{22EE3200-4E1D-482B-A10F-D3A4AF13B1A0}" dt="2024-03-05T00:57:10.713" v="233"/>
          <ac:spMkLst>
            <pc:docMk/>
            <pc:sldMk cId="789377514" sldId="389"/>
            <ac:spMk id="5" creationId="{748100BF-1A9F-5C6B-35AE-AEA81BEFD4EF}"/>
          </ac:spMkLst>
        </pc:spChg>
        <pc:spChg chg="mod">
          <ac:chgData name="タウラ　マナミ" userId="S::9240063@school.city.osaka.jp::1819548c-dcea-4e78-ad1c-ad715ba1e247" providerId="AD" clId="Web-{22EE3200-4E1D-482B-A10F-D3A4AF13B1A0}" dt="2024-03-05T00:58:06.777" v="243" actId="1076"/>
          <ac:spMkLst>
            <pc:docMk/>
            <pc:sldMk cId="789377514" sldId="389"/>
            <ac:spMk id="55" creationId="{FF4866CA-4AED-3982-1DDE-A3EE5F7E70F5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713" v="233"/>
          <ac:spMkLst>
            <pc:docMk/>
            <pc:sldMk cId="789377514" sldId="389"/>
            <ac:spMk id="64" creationId="{45D37F4E-DDB4-456B-97E0-9937730A039F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713" v="233"/>
          <ac:spMkLst>
            <pc:docMk/>
            <pc:sldMk cId="789377514" sldId="389"/>
            <ac:spMk id="65" creationId="{B2DD41CD-8F47-4F56-AD12-4E2FF7696987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697" v="232"/>
          <ac:spMkLst>
            <pc:docMk/>
            <pc:sldMk cId="789377514" sldId="389"/>
            <ac:spMk id="70" creationId="{0D7B6173-1D58-48E2-83CF-37350F315F75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697" v="232"/>
          <ac:spMkLst>
            <pc:docMk/>
            <pc:sldMk cId="789377514" sldId="389"/>
            <ac:spMk id="72" creationId="{BE149CDF-5DAC-4860-A285-9492CF2090AA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697" v="232"/>
          <ac:spMkLst>
            <pc:docMk/>
            <pc:sldMk cId="789377514" sldId="389"/>
            <ac:spMk id="76" creationId="{21BDEC81-16A7-4451-B893-C15000083B77}"/>
          </ac:spMkLst>
        </pc:spChg>
        <pc:spChg chg="add del">
          <ac:chgData name="タウラ　マナミ" userId="S::9240063@school.city.osaka.jp::1819548c-dcea-4e78-ad1c-ad715ba1e247" providerId="AD" clId="Web-{22EE3200-4E1D-482B-A10F-D3A4AF13B1A0}" dt="2024-03-05T00:57:10.697" v="232"/>
          <ac:spMkLst>
            <pc:docMk/>
            <pc:sldMk cId="789377514" sldId="389"/>
            <ac:spMk id="78" creationId="{26A515A1-4D80-430E-BE0A-71A290516A82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7:10.713" v="233"/>
          <ac:spMkLst>
            <pc:docMk/>
            <pc:sldMk cId="789377514" sldId="389"/>
            <ac:spMk id="80" creationId="{45D37F4E-DDB4-456B-97E0-9937730A039F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7:10.713" v="233"/>
          <ac:spMkLst>
            <pc:docMk/>
            <pc:sldMk cId="789377514" sldId="389"/>
            <ac:spMk id="81" creationId="{B2DD41CD-8F47-4F56-AD12-4E2FF7696987}"/>
          </ac:spMkLst>
        </pc:spChg>
        <pc:picChg chg="mod">
          <ac:chgData name="タウラ　マナミ" userId="S::9240063@school.city.osaka.jp::1819548c-dcea-4e78-ad1c-ad715ba1e247" providerId="AD" clId="Web-{22EE3200-4E1D-482B-A10F-D3A4AF13B1A0}" dt="2024-03-05T00:57:10.713" v="233"/>
          <ac:picMkLst>
            <pc:docMk/>
            <pc:sldMk cId="789377514" sldId="389"/>
            <ac:picMk id="3" creationId="{97AB3345-18BC-01EB-4825-8C00F4D71C18}"/>
          </ac:picMkLst>
        </pc:picChg>
        <pc:picChg chg="add del">
          <ac:chgData name="タウラ　マナミ" userId="S::9240063@school.city.osaka.jp::1819548c-dcea-4e78-ad1c-ad715ba1e247" providerId="AD" clId="Web-{22EE3200-4E1D-482B-A10F-D3A4AF13B1A0}" dt="2024-03-05T00:57:10.697" v="232"/>
          <ac:picMkLst>
            <pc:docMk/>
            <pc:sldMk cId="789377514" sldId="389"/>
            <ac:picMk id="74" creationId="{B0DAC8FB-A162-44E3-A606-C855A03A5B09}"/>
          </ac:picMkLst>
        </pc:picChg>
      </pc:sldChg>
      <pc:sldChg chg="modSp">
        <pc:chgData name="タウラ　マナミ" userId="S::9240063@school.city.osaka.jp::1819548c-dcea-4e78-ad1c-ad715ba1e247" providerId="AD" clId="Web-{22EE3200-4E1D-482B-A10F-D3A4AF13B1A0}" dt="2024-03-05T01:35:39.678" v="276" actId="1076"/>
        <pc:sldMkLst>
          <pc:docMk/>
          <pc:sldMk cId="2270210943" sldId="390"/>
        </pc:sldMkLst>
        <pc:spChg chg="mod">
          <ac:chgData name="タウラ　マナミ" userId="S::9240063@school.city.osaka.jp::1819548c-dcea-4e78-ad1c-ad715ba1e247" providerId="AD" clId="Web-{22EE3200-4E1D-482B-A10F-D3A4AF13B1A0}" dt="2024-03-05T01:35:38.881" v="275" actId="20577"/>
          <ac:spMkLst>
            <pc:docMk/>
            <pc:sldMk cId="2270210943" sldId="390"/>
            <ac:spMk id="6" creationId="{61A88FA4-94EF-E16A-B31E-2DB5DE9F540B}"/>
          </ac:spMkLst>
        </pc:spChg>
        <pc:picChg chg="mod">
          <ac:chgData name="タウラ　マナミ" userId="S::9240063@school.city.osaka.jp::1819548c-dcea-4e78-ad1c-ad715ba1e247" providerId="AD" clId="Web-{22EE3200-4E1D-482B-A10F-D3A4AF13B1A0}" dt="2024-03-05T01:35:39.678" v="276" actId="1076"/>
          <ac:picMkLst>
            <pc:docMk/>
            <pc:sldMk cId="2270210943" sldId="390"/>
            <ac:picMk id="2" creationId="{9B75D542-7755-E70D-EA2D-A1DC40E60AD4}"/>
          </ac:picMkLst>
        </pc:picChg>
      </pc:sldChg>
      <pc:sldChg chg="modSp">
        <pc:chgData name="タウラ　マナミ" userId="S::9240063@school.city.osaka.jp::1819548c-dcea-4e78-ad1c-ad715ba1e247" providerId="AD" clId="Web-{22EE3200-4E1D-482B-A10F-D3A4AF13B1A0}" dt="2024-03-05T01:05:15.038" v="253" actId="1076"/>
        <pc:sldMkLst>
          <pc:docMk/>
          <pc:sldMk cId="392739029" sldId="391"/>
        </pc:sldMkLst>
        <pc:picChg chg="mod">
          <ac:chgData name="タウラ　マナミ" userId="S::9240063@school.city.osaka.jp::1819548c-dcea-4e78-ad1c-ad715ba1e247" providerId="AD" clId="Web-{22EE3200-4E1D-482B-A10F-D3A4AF13B1A0}" dt="2024-03-05T01:05:15.038" v="253" actId="1076"/>
          <ac:picMkLst>
            <pc:docMk/>
            <pc:sldMk cId="392739029" sldId="391"/>
            <ac:picMk id="7" creationId="{4FF0C35D-0520-429F-8D2A-890BB29C2C85}"/>
          </ac:picMkLst>
        </pc:picChg>
      </pc:sldChg>
      <pc:sldChg chg="addSp delSp modSp modTransition addAnim delAnim">
        <pc:chgData name="タウラ　マナミ" userId="S::9240063@school.city.osaka.jp::1819548c-dcea-4e78-ad1c-ad715ba1e247" providerId="AD" clId="Web-{22EE3200-4E1D-482B-A10F-D3A4AF13B1A0}" dt="2024-03-05T01:22:36.549" v="264"/>
        <pc:sldMkLst>
          <pc:docMk/>
          <pc:sldMk cId="282939205" sldId="393"/>
        </pc:sldMkLst>
        <pc:spChg chg="mod">
          <ac:chgData name="タウラ　マナミ" userId="S::9240063@school.city.osaka.jp::1819548c-dcea-4e78-ad1c-ad715ba1e247" providerId="AD" clId="Web-{22EE3200-4E1D-482B-A10F-D3A4AF13B1A0}" dt="2024-03-05T00:54:58.522" v="227" actId="1076"/>
          <ac:spMkLst>
            <pc:docMk/>
            <pc:sldMk cId="282939205" sldId="393"/>
            <ac:spMk id="3" creationId="{F2CCD936-4E79-53A7-77C0-F481E41AF795}"/>
          </ac:spMkLst>
        </pc:spChg>
        <pc:spChg chg="mod">
          <ac:chgData name="タウラ　マナミ" userId="S::9240063@school.city.osaka.jp::1819548c-dcea-4e78-ad1c-ad715ba1e247" providerId="AD" clId="Web-{22EE3200-4E1D-482B-A10F-D3A4AF13B1A0}" dt="2024-03-05T01:12:55.784" v="255" actId="20577"/>
          <ac:spMkLst>
            <pc:docMk/>
            <pc:sldMk cId="282939205" sldId="393"/>
            <ac:spMk id="5" creationId="{5F020C4A-B6E4-3153-3713-9B3FD596B8A8}"/>
          </ac:spMkLst>
        </pc:spChg>
        <pc:spChg chg="del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10" creationId="{100EDD19-6802-4EC3-95CE-CFFAB042CFD6}"/>
          </ac:spMkLst>
        </pc:spChg>
        <pc:spChg chg="del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12" creationId="{DB17E863-922E-4C26-BD64-E8FD41D28661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17" creationId="{0D7B6173-1D58-48E2-83CF-37350F315F75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19" creationId="{BE149CDF-5DAC-4860-A285-9492CF2090AA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23" creationId="{21BDEC81-16A7-4451-B893-C15000083B77}"/>
          </ac:spMkLst>
        </pc:spChg>
        <pc:spChg chg="add">
          <ac:chgData name="タウラ　マナミ" userId="S::9240063@school.city.osaka.jp::1819548c-dcea-4e78-ad1c-ad715ba1e247" providerId="AD" clId="Web-{22EE3200-4E1D-482B-A10F-D3A4AF13B1A0}" dt="2024-03-05T00:53:10.363" v="211"/>
          <ac:spMkLst>
            <pc:docMk/>
            <pc:sldMk cId="282939205" sldId="393"/>
            <ac:spMk id="25" creationId="{26A515A1-4D80-430E-BE0A-71A290516A82}"/>
          </ac:spMkLst>
        </pc:spChg>
        <pc:picChg chg="add mod">
          <ac:chgData name="タウラ　マナミ" userId="S::9240063@school.city.osaka.jp::1819548c-dcea-4e78-ad1c-ad715ba1e247" providerId="AD" clId="Web-{22EE3200-4E1D-482B-A10F-D3A4AF13B1A0}" dt="2024-03-05T00:55:58.070" v="230" actId="1076"/>
          <ac:picMkLst>
            <pc:docMk/>
            <pc:sldMk cId="282939205" sldId="393"/>
            <ac:picMk id="2" creationId="{12DA105E-9E65-B287-2888-CCF4933C016B}"/>
          </ac:picMkLst>
        </pc:picChg>
        <pc:picChg chg="add">
          <ac:chgData name="タウラ　マナミ" userId="S::9240063@school.city.osaka.jp::1819548c-dcea-4e78-ad1c-ad715ba1e247" providerId="AD" clId="Web-{22EE3200-4E1D-482B-A10F-D3A4AF13B1A0}" dt="2024-03-05T00:53:10.363" v="211"/>
          <ac:picMkLst>
            <pc:docMk/>
            <pc:sldMk cId="282939205" sldId="393"/>
            <ac:picMk id="21" creationId="{B0DAC8FB-A162-44E3-A606-C855A03A5B09}"/>
          </ac:picMkLst>
        </pc:picChg>
      </pc:sldChg>
      <pc:sldChg chg="ord">
        <pc:chgData name="タウラ　マナミ" userId="S::9240063@school.city.osaka.jp::1819548c-dcea-4e78-ad1c-ad715ba1e247" providerId="AD" clId="Web-{22EE3200-4E1D-482B-A10F-D3A4AF13B1A0}" dt="2024-03-05T01:04:34.677" v="252"/>
        <pc:sldMkLst>
          <pc:docMk/>
          <pc:sldMk cId="538066567" sldId="395"/>
        </pc:sldMkLst>
      </pc:sldChg>
      <pc:sldChg chg="modSp new ord">
        <pc:chgData name="タウラ　マナミ" userId="S::9240063@school.city.osaka.jp::1819548c-dcea-4e78-ad1c-ad715ba1e247" providerId="AD" clId="Web-{22EE3200-4E1D-482B-A10F-D3A4AF13B1A0}" dt="2024-03-05T01:24:10.129" v="265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22EE3200-4E1D-482B-A10F-D3A4AF13B1A0}" dt="2024-03-05T01:15:39.288" v="257" actId="20577"/>
          <ac:spMkLst>
            <pc:docMk/>
            <pc:sldMk cId="1504581207" sldId="396"/>
            <ac:spMk id="3" creationId="{6C5A1397-0A45-9978-BC49-218C94584C95}"/>
          </ac:spMkLst>
        </pc:spChg>
      </pc:sldChg>
      <pc:sldChg chg="ord">
        <pc:chgData name="タウラ　マナミ" userId="S::9240063@school.city.osaka.jp::1819548c-dcea-4e78-ad1c-ad715ba1e247" providerId="AD" clId="Web-{22EE3200-4E1D-482B-A10F-D3A4AF13B1A0}" dt="2024-03-05T01:24:11.270" v="266"/>
        <pc:sldMkLst>
          <pc:docMk/>
          <pc:sldMk cId="3843207511" sldId="398"/>
        </pc:sldMkLst>
      </pc:sldChg>
    </pc:docChg>
  </pc:docChgLst>
  <pc:docChgLst>
    <pc:chgData name="タウラ　マナミ" userId="S::9240063@school.city.osaka.jp::1819548c-dcea-4e78-ad1c-ad715ba1e247" providerId="AD" clId="Web-{C1625FE8-BA01-48B7-9525-423168C0AAC0}"/>
    <pc:docChg chg="modSld">
      <pc:chgData name="タウラ　マナミ" userId="S::9240063@school.city.osaka.jp::1819548c-dcea-4e78-ad1c-ad715ba1e247" providerId="AD" clId="Web-{C1625FE8-BA01-48B7-9525-423168C0AAC0}" dt="2024-03-13T23:49:02.081" v="0"/>
      <pc:docMkLst>
        <pc:docMk/>
      </pc:docMkLst>
      <pc:sldChg chg="modTransition">
        <pc:chgData name="タウラ　マナミ" userId="S::9240063@school.city.osaka.jp::1819548c-dcea-4e78-ad1c-ad715ba1e247" providerId="AD" clId="Web-{C1625FE8-BA01-48B7-9525-423168C0AAC0}" dt="2024-03-13T23:49:02.081" v="0"/>
        <pc:sldMkLst>
          <pc:docMk/>
          <pc:sldMk cId="1108821438" sldId="404"/>
        </pc:sldMkLst>
      </pc:sldChg>
    </pc:docChg>
  </pc:docChgLst>
  <pc:docChgLst>
    <pc:chgData name="sayaka arata" userId="ca4ddf2abd40aeae" providerId="LiveId" clId="{ED4A83A2-8F78-4F82-939D-F0CB6EE73F17}"/>
    <pc:docChg chg="undo custSel addSld delSld modSld sldOrd">
      <pc:chgData name="sayaka arata" userId="ca4ddf2abd40aeae" providerId="LiveId" clId="{ED4A83A2-8F78-4F82-939D-F0CB6EE73F17}" dt="2024-02-04T13:09:19.442" v="202" actId="13822"/>
      <pc:docMkLst>
        <pc:docMk/>
      </pc:docMkLst>
      <pc:sldChg chg="modSp add">
        <pc:chgData name="sayaka arata" userId="ca4ddf2abd40aeae" providerId="LiveId" clId="{ED4A83A2-8F78-4F82-939D-F0CB6EE73F17}" dt="2024-02-04T09:00:17.738" v="14" actId="732"/>
        <pc:sldMkLst>
          <pc:docMk/>
          <pc:sldMk cId="0" sldId="315"/>
        </pc:sldMkLst>
        <pc:picChg chg="mod">
          <ac:chgData name="sayaka arata" userId="ca4ddf2abd40aeae" providerId="LiveId" clId="{ED4A83A2-8F78-4F82-939D-F0CB6EE73F17}" dt="2024-02-04T09:00:17.738" v="14" actId="732"/>
          <ac:picMkLst>
            <pc:docMk/>
            <pc:sldMk cId="0" sldId="315"/>
            <ac:picMk id="18434" creationId="{D76DE45D-680B-A0E0-271D-6AD4EB0E5E28}"/>
          </ac:picMkLst>
        </pc:picChg>
      </pc:sldChg>
      <pc:sldChg chg="modSp add mod">
        <pc:chgData name="sayaka arata" userId="ca4ddf2abd40aeae" providerId="LiveId" clId="{ED4A83A2-8F78-4F82-939D-F0CB6EE73F17}" dt="2024-02-04T09:01:33.955" v="39" actId="13822"/>
        <pc:sldMkLst>
          <pc:docMk/>
          <pc:sldMk cId="0" sldId="316"/>
        </pc:sldMkLst>
        <pc:spChg chg="mod">
          <ac:chgData name="sayaka arata" userId="ca4ddf2abd40aeae" providerId="LiveId" clId="{ED4A83A2-8F78-4F82-939D-F0CB6EE73F17}" dt="2024-02-04T09:00:53.446" v="21" actId="14100"/>
          <ac:spMkLst>
            <pc:docMk/>
            <pc:sldMk cId="0" sldId="316"/>
            <ac:spMk id="6" creationId="{B1B2C939-733C-59E0-3257-BA48A41B94F8}"/>
          </ac:spMkLst>
        </pc:spChg>
        <pc:spChg chg="mod">
          <ac:chgData name="sayaka arata" userId="ca4ddf2abd40aeae" providerId="LiveId" clId="{ED4A83A2-8F78-4F82-939D-F0CB6EE73F17}" dt="2024-02-04T09:01:01.821" v="28" actId="1036"/>
          <ac:spMkLst>
            <pc:docMk/>
            <pc:sldMk cId="0" sldId="316"/>
            <ac:spMk id="7" creationId="{C1829DA3-FB47-F055-BE5E-0B1BA92B3C96}"/>
          </ac:spMkLst>
        </pc:spChg>
        <pc:spChg chg="mod">
          <ac:chgData name="sayaka arata" userId="ca4ddf2abd40aeae" providerId="LiveId" clId="{ED4A83A2-8F78-4F82-939D-F0CB6EE73F17}" dt="2024-02-04T09:01:05.603" v="29" actId="1076"/>
          <ac:spMkLst>
            <pc:docMk/>
            <pc:sldMk cId="0" sldId="316"/>
            <ac:spMk id="8" creationId="{016CFDAC-120F-AB6A-F3DD-98CB190EB10B}"/>
          </ac:spMkLst>
        </pc:spChg>
        <pc:spChg chg="mod">
          <ac:chgData name="sayaka arata" userId="ca4ddf2abd40aeae" providerId="LiveId" clId="{ED4A83A2-8F78-4F82-939D-F0CB6EE73F17}" dt="2024-02-04T09:01:16.566" v="35" actId="1035"/>
          <ac:spMkLst>
            <pc:docMk/>
            <pc:sldMk cId="0" sldId="316"/>
            <ac:spMk id="9" creationId="{08D0D978-B333-97BC-6D51-221A648A63E7}"/>
          </ac:spMkLst>
        </pc:spChg>
        <pc:spChg chg="mod">
          <ac:chgData name="sayaka arata" userId="ca4ddf2abd40aeae" providerId="LiveId" clId="{ED4A83A2-8F78-4F82-939D-F0CB6EE73F17}" dt="2024-02-04T09:01:33.955" v="39" actId="13822"/>
          <ac:spMkLst>
            <pc:docMk/>
            <pc:sldMk cId="0" sldId="316"/>
            <ac:spMk id="12" creationId="{F5D65D2F-550B-ED60-00E5-559E98EF4B59}"/>
          </ac:spMkLst>
        </pc:spChg>
        <pc:picChg chg="mod">
          <ac:chgData name="sayaka arata" userId="ca4ddf2abd40aeae" providerId="LiveId" clId="{ED4A83A2-8F78-4F82-939D-F0CB6EE73F17}" dt="2024-02-04T09:00:45.386" v="19" actId="14100"/>
          <ac:picMkLst>
            <pc:docMk/>
            <pc:sldMk cId="0" sldId="316"/>
            <ac:picMk id="3" creationId="{3BAC51A6-DA23-ACFD-667F-892DC2743A77}"/>
          </ac:picMkLst>
        </pc:picChg>
      </pc:sldChg>
      <pc:sldChg chg="addSp delSp modSp mod modAnim">
        <pc:chgData name="sayaka arata" userId="ca4ddf2abd40aeae" providerId="LiveId" clId="{ED4A83A2-8F78-4F82-939D-F0CB6EE73F17}" dt="2024-02-04T13:08:05.105" v="171"/>
        <pc:sldMkLst>
          <pc:docMk/>
          <pc:sldMk cId="157025173" sldId="348"/>
        </pc:sldMkLst>
        <pc:spChg chg="add mod">
          <ac:chgData name="sayaka arata" userId="ca4ddf2abd40aeae" providerId="LiveId" clId="{ED4A83A2-8F78-4F82-939D-F0CB6EE73F17}" dt="2024-02-04T12:03:28.736" v="169"/>
          <ac:spMkLst>
            <pc:docMk/>
            <pc:sldMk cId="157025173" sldId="348"/>
            <ac:spMk id="4" creationId="{D695A437-91DB-4821-1F35-AA4723BFCE8D}"/>
          </ac:spMkLst>
        </pc:spChg>
        <pc:picChg chg="add">
          <ac:chgData name="sayaka arata" userId="ca4ddf2abd40aeae" providerId="LiveId" clId="{ED4A83A2-8F78-4F82-939D-F0CB6EE73F17}" dt="2024-02-04T09:37:03.960" v="70" actId="22"/>
          <ac:picMkLst>
            <pc:docMk/>
            <pc:sldMk cId="157025173" sldId="348"/>
            <ac:picMk id="3" creationId="{09A4A9A1-ECC3-1BBD-ABFD-4790E2A7C30A}"/>
          </ac:picMkLst>
        </pc:picChg>
        <pc:picChg chg="add del">
          <ac:chgData name="sayaka arata" userId="ca4ddf2abd40aeae" providerId="LiveId" clId="{ED4A83A2-8F78-4F82-939D-F0CB6EE73F17}" dt="2024-02-04T08:56:59.708" v="1" actId="478"/>
          <ac:picMkLst>
            <pc:docMk/>
            <pc:sldMk cId="157025173" sldId="348"/>
            <ac:picMk id="1026" creationId="{1D6784D4-BDD3-04C3-98F3-B4C530B37482}"/>
          </ac:picMkLst>
        </pc:picChg>
      </pc:sldChg>
      <pc:sldChg chg="addSp modSp add mod ord">
        <pc:chgData name="sayaka arata" userId="ca4ddf2abd40aeae" providerId="LiveId" clId="{ED4A83A2-8F78-4F82-939D-F0CB6EE73F17}" dt="2024-02-04T13:09:19.442" v="202" actId="13822"/>
        <pc:sldMkLst>
          <pc:docMk/>
          <pc:sldMk cId="3457443346" sldId="381"/>
        </pc:sldMkLst>
        <pc:spChg chg="add mod">
          <ac:chgData name="sayaka arata" userId="ca4ddf2abd40aeae" providerId="LiveId" clId="{ED4A83A2-8F78-4F82-939D-F0CB6EE73F17}" dt="2024-02-04T13:09:19.442" v="202" actId="13822"/>
          <ac:spMkLst>
            <pc:docMk/>
            <pc:sldMk cId="3457443346" sldId="381"/>
            <ac:spMk id="3" creationId="{1451B179-FDFF-438B-DFB9-512C3CEE1C06}"/>
          </ac:spMkLst>
        </pc:spChg>
        <pc:picChg chg="add mod">
          <ac:chgData name="sayaka arata" userId="ca4ddf2abd40aeae" providerId="LiveId" clId="{ED4A83A2-8F78-4F82-939D-F0CB6EE73F17}" dt="2024-02-04T08:58:09.863" v="11" actId="14100"/>
          <ac:picMkLst>
            <pc:docMk/>
            <pc:sldMk cId="3457443346" sldId="381"/>
            <ac:picMk id="2" creationId="{23D47A6E-6135-47E3-B628-F303C628C3CA}"/>
          </ac:picMkLst>
        </pc:picChg>
      </pc:sldChg>
      <pc:sldChg chg="add">
        <pc:chgData name="sayaka arata" userId="ca4ddf2abd40aeae" providerId="LiveId" clId="{ED4A83A2-8F78-4F82-939D-F0CB6EE73F17}" dt="2024-02-04T08:57:02.635" v="3"/>
        <pc:sldMkLst>
          <pc:docMk/>
          <pc:sldMk cId="668408801" sldId="382"/>
        </pc:sldMkLst>
      </pc:sldChg>
      <pc:sldChg chg="delSp add mod">
        <pc:chgData name="sayaka arata" userId="ca4ddf2abd40aeae" providerId="LiveId" clId="{ED4A83A2-8F78-4F82-939D-F0CB6EE73F17}" dt="2024-02-04T08:57:36.225" v="6" actId="478"/>
        <pc:sldMkLst>
          <pc:docMk/>
          <pc:sldMk cId="0" sldId="383"/>
        </pc:sldMkLst>
        <pc:spChg chg="del">
          <ac:chgData name="sayaka arata" userId="ca4ddf2abd40aeae" providerId="LiveId" clId="{ED4A83A2-8F78-4F82-939D-F0CB6EE73F17}" dt="2024-02-04T08:57:36.225" v="6" actId="478"/>
          <ac:spMkLst>
            <pc:docMk/>
            <pc:sldMk cId="0" sldId="383"/>
            <ac:spMk id="4" creationId="{860865EC-32E0-B145-CF23-44128A936D4C}"/>
          </ac:spMkLst>
        </pc:spChg>
      </pc:sldChg>
      <pc:sldChg chg="delSp modSp add mod delAnim modAnim">
        <pc:chgData name="sayaka arata" userId="ca4ddf2abd40aeae" providerId="LiveId" clId="{ED4A83A2-8F78-4F82-939D-F0CB6EE73F17}" dt="2024-02-04T09:32:17.483" v="69" actId="478"/>
        <pc:sldMkLst>
          <pc:docMk/>
          <pc:sldMk cId="0" sldId="384"/>
        </pc:sldMkLst>
        <pc:spChg chg="del">
          <ac:chgData name="sayaka arata" userId="ca4ddf2abd40aeae" providerId="LiveId" clId="{ED4A83A2-8F78-4F82-939D-F0CB6EE73F17}" dt="2024-02-04T09:19:33.390" v="41" actId="478"/>
          <ac:spMkLst>
            <pc:docMk/>
            <pc:sldMk cId="0" sldId="384"/>
            <ac:spMk id="3" creationId="{468B358E-69D4-030A-823A-FE9BF0257044}"/>
          </ac:spMkLst>
        </pc:spChg>
        <pc:spChg chg="del mod">
          <ac:chgData name="sayaka arata" userId="ca4ddf2abd40aeae" providerId="LiveId" clId="{ED4A83A2-8F78-4F82-939D-F0CB6EE73F17}" dt="2024-02-04T09:32:17.483" v="69" actId="478"/>
          <ac:spMkLst>
            <pc:docMk/>
            <pc:sldMk cId="0" sldId="384"/>
            <ac:spMk id="4" creationId="{2BFC5F4D-231E-F246-84A9-027B6293768E}"/>
          </ac:spMkLst>
        </pc:spChg>
        <pc:spChg chg="mod">
          <ac:chgData name="sayaka arata" userId="ca4ddf2abd40aeae" providerId="LiveId" clId="{ED4A83A2-8F78-4F82-939D-F0CB6EE73F17}" dt="2024-02-04T09:20:10.374" v="47" actId="1076"/>
          <ac:spMkLst>
            <pc:docMk/>
            <pc:sldMk cId="0" sldId="384"/>
            <ac:spMk id="8" creationId="{2D6D3EFD-3767-8D12-8539-12B512A20436}"/>
          </ac:spMkLst>
        </pc:spChg>
        <pc:spChg chg="mod">
          <ac:chgData name="sayaka arata" userId="ca4ddf2abd40aeae" providerId="LiveId" clId="{ED4A83A2-8F78-4F82-939D-F0CB6EE73F17}" dt="2024-02-04T09:20:32.200" v="56" actId="1076"/>
          <ac:spMkLst>
            <pc:docMk/>
            <pc:sldMk cId="0" sldId="384"/>
            <ac:spMk id="9" creationId="{C4623686-0325-57DB-FA03-0B7F8FF9D1C9}"/>
          </ac:spMkLst>
        </pc:spChg>
        <pc:spChg chg="mod">
          <ac:chgData name="sayaka arata" userId="ca4ddf2abd40aeae" providerId="LiveId" clId="{ED4A83A2-8F78-4F82-939D-F0CB6EE73F17}" dt="2024-02-04T09:20:55.282" v="61" actId="1076"/>
          <ac:spMkLst>
            <pc:docMk/>
            <pc:sldMk cId="0" sldId="384"/>
            <ac:spMk id="10" creationId="{F2C4D8B0-FC00-9D44-02B1-975CFC134E47}"/>
          </ac:spMkLst>
        </pc:spChg>
        <pc:spChg chg="mod">
          <ac:chgData name="sayaka arata" userId="ca4ddf2abd40aeae" providerId="LiveId" clId="{ED4A83A2-8F78-4F82-939D-F0CB6EE73F17}" dt="2024-02-04T09:21:10.449" v="65" actId="14100"/>
          <ac:spMkLst>
            <pc:docMk/>
            <pc:sldMk cId="0" sldId="384"/>
            <ac:spMk id="11" creationId="{FA4C3A75-CA09-71D4-4C61-4589D6D8598D}"/>
          </ac:spMkLst>
        </pc:spChg>
        <pc:spChg chg="mod">
          <ac:chgData name="sayaka arata" userId="ca4ddf2abd40aeae" providerId="LiveId" clId="{ED4A83A2-8F78-4F82-939D-F0CB6EE73F17}" dt="2024-02-04T09:21:24.261" v="67" actId="1076"/>
          <ac:spMkLst>
            <pc:docMk/>
            <pc:sldMk cId="0" sldId="384"/>
            <ac:spMk id="13" creationId="{CC22DC4E-8B7F-190B-3E96-F4EA102752FF}"/>
          </ac:spMkLst>
        </pc:spChg>
        <pc:spChg chg="mod">
          <ac:chgData name="sayaka arata" userId="ca4ddf2abd40aeae" providerId="LiveId" clId="{ED4A83A2-8F78-4F82-939D-F0CB6EE73F17}" dt="2024-02-04T09:20:38.109" v="57" actId="1076"/>
          <ac:spMkLst>
            <pc:docMk/>
            <pc:sldMk cId="0" sldId="384"/>
            <ac:spMk id="14" creationId="{A7B0E46C-A3D4-5E5E-4991-494819FE60FE}"/>
          </ac:spMkLst>
        </pc:spChg>
        <pc:picChg chg="mod">
          <ac:chgData name="sayaka arata" userId="ca4ddf2abd40aeae" providerId="LiveId" clId="{ED4A83A2-8F78-4F82-939D-F0CB6EE73F17}" dt="2024-02-04T09:19:38.689" v="42" actId="14100"/>
          <ac:picMkLst>
            <pc:docMk/>
            <pc:sldMk cId="0" sldId="384"/>
            <ac:picMk id="15366" creationId="{EF56EAD2-613F-F355-F2E4-BB547E25A280}"/>
          </ac:picMkLst>
        </pc:picChg>
        <pc:picChg chg="mod">
          <ac:chgData name="sayaka arata" userId="ca4ddf2abd40aeae" providerId="LiveId" clId="{ED4A83A2-8F78-4F82-939D-F0CB6EE73F17}" dt="2024-02-04T09:19:49.738" v="43" actId="14100"/>
          <ac:picMkLst>
            <pc:docMk/>
            <pc:sldMk cId="0" sldId="384"/>
            <ac:picMk id="15368" creationId="{574A29EA-4125-4E0A-7586-6D4F3F847335}"/>
          </ac:picMkLst>
        </pc:picChg>
        <pc:cxnChg chg="mod">
          <ac:chgData name="sayaka arata" userId="ca4ddf2abd40aeae" providerId="LiveId" clId="{ED4A83A2-8F78-4F82-939D-F0CB6EE73F17}" dt="2024-02-04T09:21:18.762" v="66" actId="14100"/>
          <ac:cxnSpMkLst>
            <pc:docMk/>
            <pc:sldMk cId="0" sldId="384"/>
            <ac:cxnSpMk id="22" creationId="{E72F410B-7146-C62E-C367-4A8582E654D0}"/>
          </ac:cxnSpMkLst>
        </pc:cxnChg>
      </pc:sldChg>
      <pc:sldChg chg="new">
        <pc:chgData name="sayaka arata" userId="ca4ddf2abd40aeae" providerId="LiveId" clId="{ED4A83A2-8F78-4F82-939D-F0CB6EE73F17}" dt="2024-02-04T09:37:09.688" v="71" actId="680"/>
        <pc:sldMkLst>
          <pc:docMk/>
          <pc:sldMk cId="117327288" sldId="385"/>
        </pc:sldMkLst>
      </pc:sldChg>
      <pc:sldChg chg="addSp delSp modSp add mod ord modAnim">
        <pc:chgData name="sayaka arata" userId="ca4ddf2abd40aeae" providerId="LiveId" clId="{ED4A83A2-8F78-4F82-939D-F0CB6EE73F17}" dt="2024-02-04T11:54:44.128" v="136" actId="1076"/>
        <pc:sldMkLst>
          <pc:docMk/>
          <pc:sldMk cId="221090413" sldId="386"/>
        </pc:sldMkLst>
        <pc:spChg chg="add del">
          <ac:chgData name="sayaka arata" userId="ca4ddf2abd40aeae" providerId="LiveId" clId="{ED4A83A2-8F78-4F82-939D-F0CB6EE73F17}" dt="2024-02-04T11:54:17.822" v="112" actId="22"/>
          <ac:spMkLst>
            <pc:docMk/>
            <pc:sldMk cId="221090413" sldId="386"/>
            <ac:spMk id="4" creationId="{78283B37-49B9-296C-BC0E-77AE1B2C87BF}"/>
          </ac:spMkLst>
        </pc:spChg>
        <pc:spChg chg="add mod">
          <ac:chgData name="sayaka arata" userId="ca4ddf2abd40aeae" providerId="LiveId" clId="{ED4A83A2-8F78-4F82-939D-F0CB6EE73F17}" dt="2024-02-04T11:54:44.128" v="136" actId="1076"/>
          <ac:spMkLst>
            <pc:docMk/>
            <pc:sldMk cId="221090413" sldId="386"/>
            <ac:spMk id="5" creationId="{B9E14B07-203F-5DFE-9FC2-0E1D9E03D9CE}"/>
          </ac:spMkLst>
        </pc:spChg>
        <pc:picChg chg="add mod">
          <ac:chgData name="sayaka arata" userId="ca4ddf2abd40aeae" providerId="LiveId" clId="{ED4A83A2-8F78-4F82-939D-F0CB6EE73F17}" dt="2024-02-04T11:54:36.217" v="132" actId="1076"/>
          <ac:picMkLst>
            <pc:docMk/>
            <pc:sldMk cId="221090413" sldId="386"/>
            <ac:picMk id="2" creationId="{3ADCD4FF-5037-690F-2D87-DB97D8E4F44A}"/>
          </ac:picMkLst>
        </pc:picChg>
      </pc:sldChg>
      <pc:sldChg chg="modSp add del mod ord">
        <pc:chgData name="sayaka arata" userId="ca4ddf2abd40aeae" providerId="LiveId" clId="{ED4A83A2-8F78-4F82-939D-F0CB6EE73F17}" dt="2024-02-04T13:07:55.955" v="170" actId="47"/>
        <pc:sldMkLst>
          <pc:docMk/>
          <pc:sldMk cId="1554251308" sldId="387"/>
        </pc:sldMkLst>
        <pc:spChg chg="mod">
          <ac:chgData name="sayaka arata" userId="ca4ddf2abd40aeae" providerId="LiveId" clId="{ED4A83A2-8F78-4F82-939D-F0CB6EE73F17}" dt="2024-02-04T10:08:07.190" v="74" actId="1076"/>
          <ac:spMkLst>
            <pc:docMk/>
            <pc:sldMk cId="1554251308" sldId="387"/>
            <ac:spMk id="6" creationId="{C222597D-300C-406E-BB3B-E29695F0D147}"/>
          </ac:spMkLst>
        </pc:spChg>
      </pc:sldChg>
      <pc:sldChg chg="addSp modSp add mod">
        <pc:chgData name="sayaka arata" userId="ca4ddf2abd40aeae" providerId="LiveId" clId="{ED4A83A2-8F78-4F82-939D-F0CB6EE73F17}" dt="2024-02-04T10:29:28.203" v="80" actId="14100"/>
        <pc:sldMkLst>
          <pc:docMk/>
          <pc:sldMk cId="241335916" sldId="388"/>
        </pc:sldMkLst>
        <pc:picChg chg="add mod">
          <ac:chgData name="sayaka arata" userId="ca4ddf2abd40aeae" providerId="LiveId" clId="{ED4A83A2-8F78-4F82-939D-F0CB6EE73F17}" dt="2024-02-04T10:29:28.203" v="80" actId="14100"/>
          <ac:picMkLst>
            <pc:docMk/>
            <pc:sldMk cId="241335916" sldId="388"/>
            <ac:picMk id="3" creationId="{C4B74C85-8E88-622F-99EB-03128B419A6B}"/>
          </ac:picMkLst>
        </pc:picChg>
      </pc:sldChg>
      <pc:sldChg chg="addSp modSp new mod ord modAnim">
        <pc:chgData name="sayaka arata" userId="ca4ddf2abd40aeae" providerId="LiveId" clId="{ED4A83A2-8F78-4F82-939D-F0CB6EE73F17}" dt="2024-02-04T13:08:12.425" v="172"/>
        <pc:sldMkLst>
          <pc:docMk/>
          <pc:sldMk cId="3508908018" sldId="389"/>
        </pc:sldMkLst>
        <pc:spChg chg="add mod">
          <ac:chgData name="sayaka arata" userId="ca4ddf2abd40aeae" providerId="LiveId" clId="{ED4A83A2-8F78-4F82-939D-F0CB6EE73F17}" dt="2024-02-04T11:53:31.814" v="104" actId="1076"/>
          <ac:spMkLst>
            <pc:docMk/>
            <pc:sldMk cId="3508908018" sldId="389"/>
            <ac:spMk id="2" creationId="{969BD575-1430-7DF6-EAB1-B7EBDA7AD55C}"/>
          </ac:spMkLst>
        </pc:spChg>
        <pc:picChg chg="add mod">
          <ac:chgData name="sayaka arata" userId="ca4ddf2abd40aeae" providerId="LiveId" clId="{ED4A83A2-8F78-4F82-939D-F0CB6EE73F17}" dt="2024-02-04T11:53:34.487" v="105" actId="14100"/>
          <ac:picMkLst>
            <pc:docMk/>
            <pc:sldMk cId="3508908018" sldId="389"/>
            <ac:picMk id="2050" creationId="{D7900D23-5EB4-05DF-4AB6-DD406E95FFAC}"/>
          </ac:picMkLst>
        </pc:picChg>
      </pc:sldChg>
      <pc:sldChg chg="addSp modSp new ord modAnim">
        <pc:chgData name="sayaka arata" userId="ca4ddf2abd40aeae" providerId="LiveId" clId="{ED4A83A2-8F78-4F82-939D-F0CB6EE73F17}" dt="2024-02-04T11:58:02.070" v="142"/>
        <pc:sldMkLst>
          <pc:docMk/>
          <pc:sldMk cId="2473197613" sldId="390"/>
        </pc:sldMkLst>
        <pc:spChg chg="add mod">
          <ac:chgData name="sayaka arata" userId="ca4ddf2abd40aeae" providerId="LiveId" clId="{ED4A83A2-8F78-4F82-939D-F0CB6EE73F17}" dt="2024-02-04T11:58:00.448" v="140"/>
          <ac:spMkLst>
            <pc:docMk/>
            <pc:sldMk cId="2473197613" sldId="390"/>
            <ac:spMk id="2" creationId="{7D7538C5-D6F7-4723-FD5D-A2CCF4D172E9}"/>
          </ac:spMkLst>
        </pc:spChg>
        <pc:picChg chg="add mod">
          <ac:chgData name="sayaka arata" userId="ca4ddf2abd40aeae" providerId="LiveId" clId="{ED4A83A2-8F78-4F82-939D-F0CB6EE73F17}" dt="2024-02-04T11:57:50.620" v="139" actId="14100"/>
          <ac:picMkLst>
            <pc:docMk/>
            <pc:sldMk cId="2473197613" sldId="390"/>
            <ac:picMk id="9218" creationId="{205C9647-75A0-B701-837E-B9730BC84226}"/>
          </ac:picMkLst>
        </pc:picChg>
      </pc:sldChg>
      <pc:sldChg chg="addSp modSp new mod modAnim">
        <pc:chgData name="sayaka arata" userId="ca4ddf2abd40aeae" providerId="LiveId" clId="{ED4A83A2-8F78-4F82-939D-F0CB6EE73F17}" dt="2024-02-04T12:02:47.830" v="164" actId="14100"/>
        <pc:sldMkLst>
          <pc:docMk/>
          <pc:sldMk cId="1003045072" sldId="391"/>
        </pc:sldMkLst>
        <pc:spChg chg="add mod">
          <ac:chgData name="sayaka arata" userId="ca4ddf2abd40aeae" providerId="LiveId" clId="{ED4A83A2-8F78-4F82-939D-F0CB6EE73F17}" dt="2024-02-04T12:02:11.379" v="161" actId="1582"/>
          <ac:spMkLst>
            <pc:docMk/>
            <pc:sldMk cId="1003045072" sldId="391"/>
            <ac:spMk id="2" creationId="{6E975B0F-BC09-BCAE-CA77-535605DF5983}"/>
          </ac:spMkLst>
        </pc:spChg>
        <pc:picChg chg="add mod">
          <ac:chgData name="sayaka arata" userId="ca4ddf2abd40aeae" providerId="LiveId" clId="{ED4A83A2-8F78-4F82-939D-F0CB6EE73F17}" dt="2024-02-04T12:02:47.830" v="164" actId="14100"/>
          <ac:picMkLst>
            <pc:docMk/>
            <pc:sldMk cId="1003045072" sldId="391"/>
            <ac:picMk id="11266" creationId="{19205EE9-D2EA-1CFE-225D-73632906382E}"/>
          </ac:picMkLst>
        </pc:picChg>
      </pc:sldChg>
      <pc:sldChg chg="addSp modSp new modAnim">
        <pc:chgData name="sayaka arata" userId="ca4ddf2abd40aeae" providerId="LiveId" clId="{ED4A83A2-8F78-4F82-939D-F0CB6EE73F17}" dt="2024-02-04T13:08:17.641" v="173"/>
        <pc:sldMkLst>
          <pc:docMk/>
          <pc:sldMk cId="251150366" sldId="392"/>
        </pc:sldMkLst>
        <pc:spChg chg="add mod">
          <ac:chgData name="sayaka arata" userId="ca4ddf2abd40aeae" providerId="LiveId" clId="{ED4A83A2-8F78-4F82-939D-F0CB6EE73F17}" dt="2024-02-04T12:02:34.424" v="162"/>
          <ac:spMkLst>
            <pc:docMk/>
            <pc:sldMk cId="251150366" sldId="392"/>
            <ac:spMk id="2" creationId="{BB342442-429F-6B7D-AAF5-AAAF7E94D22C}"/>
          </ac:spMkLst>
        </pc:spChg>
        <pc:picChg chg="add mod">
          <ac:chgData name="sayaka arata" userId="ca4ddf2abd40aeae" providerId="LiveId" clId="{ED4A83A2-8F78-4F82-939D-F0CB6EE73F17}" dt="2024-02-04T12:03:08.176" v="168" actId="14100"/>
          <ac:picMkLst>
            <pc:docMk/>
            <pc:sldMk cId="251150366" sldId="392"/>
            <ac:picMk id="12290" creationId="{87F463C0-B6D5-21FD-F590-D3799BCB5A0E}"/>
          </ac:picMkLst>
        </pc:picChg>
      </pc:sldChg>
    </pc:docChg>
  </pc:docChgLst>
  <pc:docChgLst>
    <pc:chgData name="ビセンテサントス　ランスエディリアン" userId="S::8246790@school.city.osaka.jp::42351c0c-8401-4fd4-883a-9744d32f0caa" providerId="AD" clId="Web-{A1251275-FF34-4028-A0DD-36EE90247FB4}"/>
    <pc:docChg chg="modSld">
      <pc:chgData name="ビセンテサントス　ランスエディリアン" userId="S::8246790@school.city.osaka.jp::42351c0c-8401-4fd4-883a-9744d32f0caa" providerId="AD" clId="Web-{A1251275-FF34-4028-A0DD-36EE90247FB4}" dt="2024-03-01T04:28:25.074" v="2"/>
      <pc:docMkLst>
        <pc:docMk/>
      </pc:docMkLst>
      <pc:sldChg chg="addAnim modAnim">
        <pc:chgData name="ビセンテサントス　ランスエディリアン" userId="S::8246790@school.city.osaka.jp::42351c0c-8401-4fd4-883a-9744d32f0caa" providerId="AD" clId="Web-{A1251275-FF34-4028-A0DD-36EE90247FB4}" dt="2024-03-01T04:28:25.074" v="2"/>
        <pc:sldMkLst>
          <pc:docMk/>
          <pc:sldMk cId="392739029" sldId="391"/>
        </pc:sldMkLst>
      </pc:sldChg>
    </pc:docChg>
  </pc:docChgLst>
  <pc:docChgLst>
    <pc:chgData name="タウラ　マナミ" userId="S::9240063@school.city.osaka.jp::1819548c-dcea-4e78-ad1c-ad715ba1e247" providerId="AD" clId="Web-{B8C787AC-EE29-4B53-BD06-0A983B157895}"/>
    <pc:docChg chg="delSld modSld">
      <pc:chgData name="タウラ　マナミ" userId="S::9240063@school.city.osaka.jp::1819548c-dcea-4e78-ad1c-ad715ba1e247" providerId="AD" clId="Web-{B8C787AC-EE29-4B53-BD06-0A983B157895}" dt="2024-03-08T02:09:40.839" v="22"/>
      <pc:docMkLst>
        <pc:docMk/>
      </pc:docMkLst>
      <pc:sldChg chg="modSp">
        <pc:chgData name="タウラ　マナミ" userId="S::9240063@school.city.osaka.jp::1819548c-dcea-4e78-ad1c-ad715ba1e247" providerId="AD" clId="Web-{B8C787AC-EE29-4B53-BD06-0A983B157895}" dt="2024-03-08T01:59:20.828" v="5" actId="1076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B8C787AC-EE29-4B53-BD06-0A983B157895}" dt="2024-03-08T01:59:20.828" v="5" actId="1076"/>
          <ac:spMkLst>
            <pc:docMk/>
            <pc:sldMk cId="1504581207" sldId="396"/>
            <ac:spMk id="2" creationId="{003A2991-A269-2AE0-41E5-B402BB3976A4}"/>
          </ac:spMkLst>
        </pc:spChg>
      </pc:sldChg>
      <pc:sldChg chg="modSp addAnim">
        <pc:chgData name="タウラ　マナミ" userId="S::9240063@school.city.osaka.jp::1819548c-dcea-4e78-ad1c-ad715ba1e247" providerId="AD" clId="Web-{B8C787AC-EE29-4B53-BD06-0A983B157895}" dt="2024-03-08T02:06:23.904" v="20"/>
        <pc:sldMkLst>
          <pc:docMk/>
          <pc:sldMk cId="3337691373" sldId="398"/>
        </pc:sldMkLst>
        <pc:picChg chg="mod">
          <ac:chgData name="タウラ　マナミ" userId="S::9240063@school.city.osaka.jp::1819548c-dcea-4e78-ad1c-ad715ba1e247" providerId="AD" clId="Web-{B8C787AC-EE29-4B53-BD06-0A983B157895}" dt="2024-03-08T02:05:39.541" v="18" actId="1076"/>
          <ac:picMkLst>
            <pc:docMk/>
            <pc:sldMk cId="3337691373" sldId="398"/>
            <ac:picMk id="5" creationId="{206973AB-E63E-3500-16FF-800C02E0865E}"/>
          </ac:picMkLst>
        </pc:picChg>
      </pc:sldChg>
      <pc:sldChg chg="modSp addAnim delAnim">
        <pc:chgData name="タウラ　マナミ" userId="S::9240063@school.city.osaka.jp::1819548c-dcea-4e78-ad1c-ad715ba1e247" providerId="AD" clId="Web-{B8C787AC-EE29-4B53-BD06-0A983B157895}" dt="2024-03-08T02:05:04.664" v="16"/>
        <pc:sldMkLst>
          <pc:docMk/>
          <pc:sldMk cId="1801632159" sldId="399"/>
        </pc:sldMkLst>
        <pc:picChg chg="mod">
          <ac:chgData name="タウラ　マナミ" userId="S::9240063@school.city.osaka.jp::1819548c-dcea-4e78-ad1c-ad715ba1e247" providerId="AD" clId="Web-{B8C787AC-EE29-4B53-BD06-0A983B157895}" dt="2024-03-08T02:02:54.483" v="13" actId="1076"/>
          <ac:picMkLst>
            <pc:docMk/>
            <pc:sldMk cId="1801632159" sldId="399"/>
            <ac:picMk id="1026" creationId="{AA34498C-C842-4BFF-B950-88A9E5A05F98}"/>
          </ac:picMkLst>
        </pc:picChg>
      </pc:sldChg>
      <pc:sldChg chg="del">
        <pc:chgData name="タウラ　マナミ" userId="S::9240063@school.city.osaka.jp::1819548c-dcea-4e78-ad1c-ad715ba1e247" providerId="AD" clId="Web-{B8C787AC-EE29-4B53-BD06-0A983B157895}" dt="2024-03-08T02:09:40.839" v="22"/>
        <pc:sldMkLst>
          <pc:docMk/>
          <pc:sldMk cId="3896971786" sldId="400"/>
        </pc:sldMkLst>
      </pc:sldChg>
      <pc:sldChg chg="modTransition">
        <pc:chgData name="タウラ　マナミ" userId="S::9240063@school.city.osaka.jp::1819548c-dcea-4e78-ad1c-ad715ba1e247" providerId="AD" clId="Web-{B8C787AC-EE29-4B53-BD06-0A983B157895}" dt="2024-03-08T02:08:23.099" v="21"/>
        <pc:sldMkLst>
          <pc:docMk/>
          <pc:sldMk cId="1272653911" sldId="401"/>
        </pc:sldMkLst>
      </pc:sldChg>
    </pc:docChg>
  </pc:docChgLst>
  <pc:docChgLst>
    <pc:chgData name="タウラ　マナミ" userId="S::9240063@school.city.osaka.jp::1819548c-dcea-4e78-ad1c-ad715ba1e247" providerId="AD" clId="Web-{5D13CA8B-EF50-4DCD-8BBB-B8EC229502DD}"/>
    <pc:docChg chg="delSld modSld sldOrd">
      <pc:chgData name="タウラ　マナミ" userId="S::9240063@school.city.osaka.jp::1819548c-dcea-4e78-ad1c-ad715ba1e247" providerId="AD" clId="Web-{5D13CA8B-EF50-4DCD-8BBB-B8EC229502DD}" dt="2024-03-06T04:50:31.921" v="24" actId="1076"/>
      <pc:docMkLst>
        <pc:docMk/>
      </pc:docMkLst>
      <pc:sldChg chg="modSp ord">
        <pc:chgData name="タウラ　マナミ" userId="S::9240063@school.city.osaka.jp::1819548c-dcea-4e78-ad1c-ad715ba1e247" providerId="AD" clId="Web-{5D13CA8B-EF50-4DCD-8BBB-B8EC229502DD}" dt="2024-03-06T04:39:11.750" v="18" actId="1076"/>
        <pc:sldMkLst>
          <pc:docMk/>
          <pc:sldMk cId="538066567" sldId="395"/>
        </pc:sldMkLst>
        <pc:spChg chg="mod">
          <ac:chgData name="タウラ　マナミ" userId="S::9240063@school.city.osaka.jp::1819548c-dcea-4e78-ad1c-ad715ba1e247" providerId="AD" clId="Web-{5D13CA8B-EF50-4DCD-8BBB-B8EC229502DD}" dt="2024-03-06T04:33:25.024" v="7" actId="1076"/>
          <ac:spMkLst>
            <pc:docMk/>
            <pc:sldMk cId="538066567" sldId="395"/>
            <ac:spMk id="3" creationId="{3CB05147-FB7A-5FDB-C5FE-DAA08615A22F}"/>
          </ac:spMkLst>
        </pc:spChg>
        <pc:picChg chg="mod">
          <ac:chgData name="タウラ　マナミ" userId="S::9240063@school.city.osaka.jp::1819548c-dcea-4e78-ad1c-ad715ba1e247" providerId="AD" clId="Web-{5D13CA8B-EF50-4DCD-8BBB-B8EC229502DD}" dt="2024-03-06T04:33:14.508" v="4" actId="1076"/>
          <ac:picMkLst>
            <pc:docMk/>
            <pc:sldMk cId="538066567" sldId="395"/>
            <ac:picMk id="2" creationId="{E2B3EC67-ADE8-0612-3E31-74FFE26F44CB}"/>
          </ac:picMkLst>
        </pc:picChg>
        <pc:picChg chg="mod">
          <ac:chgData name="タウラ　マナミ" userId="S::9240063@school.city.osaka.jp::1819548c-dcea-4e78-ad1c-ad715ba1e247" providerId="AD" clId="Web-{5D13CA8B-EF50-4DCD-8BBB-B8EC229502DD}" dt="2024-03-06T04:39:11.750" v="18" actId="1076"/>
          <ac:picMkLst>
            <pc:docMk/>
            <pc:sldMk cId="538066567" sldId="395"/>
            <ac:picMk id="6" creationId="{DD5CA00C-00DC-F2A8-606C-6813150CD762}"/>
          </ac:picMkLst>
        </pc:picChg>
      </pc:sldChg>
      <pc:sldChg chg="modSp">
        <pc:chgData name="タウラ　マナミ" userId="S::9240063@school.city.osaka.jp::1819548c-dcea-4e78-ad1c-ad715ba1e247" providerId="AD" clId="Web-{5D13CA8B-EF50-4DCD-8BBB-B8EC229502DD}" dt="2024-03-06T04:36:39.278" v="15" actId="1076"/>
        <pc:sldMkLst>
          <pc:docMk/>
          <pc:sldMk cId="1504581207" sldId="396"/>
        </pc:sldMkLst>
        <pc:spChg chg="mod">
          <ac:chgData name="タウラ　マナミ" userId="S::9240063@school.city.osaka.jp::1819548c-dcea-4e78-ad1c-ad715ba1e247" providerId="AD" clId="Web-{5D13CA8B-EF50-4DCD-8BBB-B8EC229502DD}" dt="2024-03-06T04:36:39.278" v="15" actId="1076"/>
          <ac:spMkLst>
            <pc:docMk/>
            <pc:sldMk cId="1504581207" sldId="396"/>
            <ac:spMk id="2" creationId="{003A2991-A269-2AE0-41E5-B402BB3976A4}"/>
          </ac:spMkLst>
        </pc:spChg>
        <pc:spChg chg="mod">
          <ac:chgData name="タウラ　マナミ" userId="S::9240063@school.city.osaka.jp::1819548c-dcea-4e78-ad1c-ad715ba1e247" providerId="AD" clId="Web-{5D13CA8B-EF50-4DCD-8BBB-B8EC229502DD}" dt="2024-03-06T04:34:42.244" v="12" actId="20577"/>
          <ac:spMkLst>
            <pc:docMk/>
            <pc:sldMk cId="1504581207" sldId="396"/>
            <ac:spMk id="3" creationId="{6C5A1397-0A45-9978-BC49-218C94584C95}"/>
          </ac:spMkLst>
        </pc:spChg>
        <pc:picChg chg="mod">
          <ac:chgData name="タウラ　マナミ" userId="S::9240063@school.city.osaka.jp::1819548c-dcea-4e78-ad1c-ad715ba1e247" providerId="AD" clId="Web-{5D13CA8B-EF50-4DCD-8BBB-B8EC229502DD}" dt="2024-03-06T04:36:28.325" v="13" actId="1076"/>
          <ac:picMkLst>
            <pc:docMk/>
            <pc:sldMk cId="1504581207" sldId="396"/>
            <ac:picMk id="7" creationId="{0F95BBCD-78D9-58BF-B839-FA11494F3F6C}"/>
          </ac:picMkLst>
        </pc:picChg>
      </pc:sldChg>
      <pc:sldChg chg="modSp">
        <pc:chgData name="タウラ　マナミ" userId="S::9240063@school.city.osaka.jp::1819548c-dcea-4e78-ad1c-ad715ba1e247" providerId="AD" clId="Web-{5D13CA8B-EF50-4DCD-8BBB-B8EC229502DD}" dt="2024-03-06T04:50:31.921" v="24" actId="1076"/>
        <pc:sldMkLst>
          <pc:docMk/>
          <pc:sldMk cId="168292701" sldId="397"/>
        </pc:sldMkLst>
        <pc:spChg chg="mod">
          <ac:chgData name="タウラ　マナミ" userId="S::9240063@school.city.osaka.jp::1819548c-dcea-4e78-ad1c-ad715ba1e247" providerId="AD" clId="Web-{5D13CA8B-EF50-4DCD-8BBB-B8EC229502DD}" dt="2024-03-06T04:50:31.921" v="24" actId="1076"/>
          <ac:spMkLst>
            <pc:docMk/>
            <pc:sldMk cId="168292701" sldId="397"/>
            <ac:spMk id="3" creationId="{2A9B438E-5C9E-0336-FC43-308E861934FA}"/>
          </ac:spMkLst>
        </pc:spChg>
      </pc:sldChg>
      <pc:sldChg chg="del">
        <pc:chgData name="タウラ　マナミ" userId="S::9240063@school.city.osaka.jp::1819548c-dcea-4e78-ad1c-ad715ba1e247" providerId="AD" clId="Web-{5D13CA8B-EF50-4DCD-8BBB-B8EC229502DD}" dt="2024-03-06T04:42:13.019" v="19"/>
        <pc:sldMkLst>
          <pc:docMk/>
          <pc:sldMk cId="2639235163" sldId="398"/>
        </pc:sldMkLst>
      </pc:sldChg>
    </pc:docChg>
  </pc:docChgLst>
  <pc:docChgLst>
    <pc:chgData name="ビセンテサントス　ランスエディリアン" userId="S::8246790@school.city.osaka.jp::42351c0c-8401-4fd4-883a-9744d32f0caa" providerId="AD" clId="Web-{CC9D4BF9-BB7E-45D7-B826-CEC37E2C2AC8}"/>
    <pc:docChg chg="delSld modSld">
      <pc:chgData name="ビセンテサントス　ランスエディリアン" userId="S::8246790@school.city.osaka.jp::42351c0c-8401-4fd4-883a-9744d32f0caa" providerId="AD" clId="Web-{CC9D4BF9-BB7E-45D7-B826-CEC37E2C2AC8}" dt="2024-03-11T05:55:57.497" v="7"/>
      <pc:docMkLst>
        <pc:docMk/>
      </pc:docMkLst>
      <pc:sldChg chg="modTransition delAnim">
        <pc:chgData name="ビセンテサントス　ランスエディリアン" userId="S::8246790@school.city.osaka.jp::42351c0c-8401-4fd4-883a-9744d32f0caa" providerId="AD" clId="Web-{CC9D4BF9-BB7E-45D7-B826-CEC37E2C2AC8}" dt="2024-03-11T05:55:57.497" v="7"/>
        <pc:sldMkLst>
          <pc:docMk/>
          <pc:sldMk cId="2612275904" sldId="387"/>
        </pc:sldMkLst>
      </pc:sldChg>
      <pc:sldChg chg="delSp">
        <pc:chgData name="ビセンテサントス　ランスエディリアン" userId="S::8246790@school.city.osaka.jp::42351c0c-8401-4fd4-883a-9744d32f0caa" providerId="AD" clId="Web-{CC9D4BF9-BB7E-45D7-B826-CEC37E2C2AC8}" dt="2024-03-11T05:53:55.402" v="2"/>
        <pc:sldMkLst>
          <pc:docMk/>
          <pc:sldMk cId="327003233" sldId="400"/>
        </pc:sldMkLst>
        <pc:picChg chg="del">
          <ac:chgData name="ビセンテサントス　ランスエディリアン" userId="S::8246790@school.city.osaka.jp::42351c0c-8401-4fd4-883a-9744d32f0caa" providerId="AD" clId="Web-{CC9D4BF9-BB7E-45D7-B826-CEC37E2C2AC8}" dt="2024-03-11T05:53:55.402" v="2"/>
          <ac:picMkLst>
            <pc:docMk/>
            <pc:sldMk cId="327003233" sldId="400"/>
            <ac:picMk id="1026" creationId="{4EF8327A-8B66-4F3F-A946-FD0A74A2CE1A}"/>
          </ac:picMkLst>
        </pc:picChg>
      </pc:sldChg>
      <pc:sldChg chg="del">
        <pc:chgData name="ビセンテサントス　ランスエディリアン" userId="S::8246790@school.city.osaka.jp::42351c0c-8401-4fd4-883a-9744d32f0caa" providerId="AD" clId="Web-{CC9D4BF9-BB7E-45D7-B826-CEC37E2C2AC8}" dt="2024-03-11T05:47:10.041" v="0"/>
        <pc:sldMkLst>
          <pc:docMk/>
          <pc:sldMk cId="1272653911" sldId="401"/>
        </pc:sldMkLst>
      </pc:sldChg>
      <pc:sldChg chg="delSp modTransition">
        <pc:chgData name="ビセンテサントス　ランスエディリアン" userId="S::8246790@school.city.osaka.jp::42351c0c-8401-4fd4-883a-9744d32f0caa" providerId="AD" clId="Web-{CC9D4BF9-BB7E-45D7-B826-CEC37E2C2AC8}" dt="2024-03-11T05:54:12.121" v="5"/>
        <pc:sldMkLst>
          <pc:docMk/>
          <pc:sldMk cId="1148772995" sldId="402"/>
        </pc:sldMkLst>
        <pc:spChg chg="del">
          <ac:chgData name="ビセンテサントス　ランスエディリアン" userId="S::8246790@school.city.osaka.jp::42351c0c-8401-4fd4-883a-9744d32f0caa" providerId="AD" clId="Web-{CC9D4BF9-BB7E-45D7-B826-CEC37E2C2AC8}" dt="2024-03-11T05:54:12.121" v="5"/>
          <ac:spMkLst>
            <pc:docMk/>
            <pc:sldMk cId="1148772995" sldId="402"/>
            <ac:spMk id="4" creationId="{AF1E858B-116E-D8A6-11A4-B0188F9AAF24}"/>
          </ac:spMkLst>
        </pc:spChg>
        <pc:picChg chg="del">
          <ac:chgData name="ビセンテサントス　ランスエディリアン" userId="S::8246790@school.city.osaka.jp::42351c0c-8401-4fd4-883a-9744d32f0caa" providerId="AD" clId="Web-{CC9D4BF9-BB7E-45D7-B826-CEC37E2C2AC8}" dt="2024-03-11T05:54:02.746" v="3"/>
          <ac:picMkLst>
            <pc:docMk/>
            <pc:sldMk cId="1148772995" sldId="402"/>
            <ac:picMk id="2" creationId="{E2B3EC67-ADE8-0612-3E31-74FFE26F44CB}"/>
          </ac:picMkLst>
        </pc:picChg>
        <pc:picChg chg="del">
          <ac:chgData name="ビセンテサントス　ランスエディリアン" userId="S::8246790@school.city.osaka.jp::42351c0c-8401-4fd4-883a-9744d32f0caa" providerId="AD" clId="Web-{CC9D4BF9-BB7E-45D7-B826-CEC37E2C2AC8}" dt="2024-03-11T05:54:05.512" v="4"/>
          <ac:picMkLst>
            <pc:docMk/>
            <pc:sldMk cId="1148772995" sldId="402"/>
            <ac:picMk id="5" creationId="{FF767AB5-3124-4883-BC2B-0F3CE2C644DF}"/>
          </ac:picMkLst>
        </pc:picChg>
      </pc:sldChg>
    </pc:docChg>
  </pc:docChgLst>
  <pc:docChgLst>
    <pc:chgData name="キタナカ　カリン" userId="S::4880134@school.city.osaka.jp::8f8fed16-01bd-4fc5-9908-f8f22c4c3006" providerId="AD" clId="Web-{565D18FC-8847-443F-B9FA-D4DF0C165955}"/>
    <pc:docChg chg="delSld modSld">
      <pc:chgData name="キタナカ　カリン" userId="S::4880134@school.city.osaka.jp::8f8fed16-01bd-4fc5-9908-f8f22c4c3006" providerId="AD" clId="Web-{565D18FC-8847-443F-B9FA-D4DF0C165955}" dt="2024-02-20T02:22:35.673" v="16"/>
      <pc:docMkLst>
        <pc:docMk/>
      </pc:docMkLst>
      <pc:sldChg chg="del">
        <pc:chgData name="キタナカ　カリン" userId="S::4880134@school.city.osaka.jp::8f8fed16-01bd-4fc5-9908-f8f22c4c3006" providerId="AD" clId="Web-{565D18FC-8847-443F-B9FA-D4DF0C165955}" dt="2024-02-20T02:22:22.344" v="14"/>
        <pc:sldMkLst>
          <pc:docMk/>
          <pc:sldMk cId="1872237798" sldId="256"/>
        </pc:sldMkLst>
      </pc:sldChg>
      <pc:sldChg chg="del">
        <pc:chgData name="キタナカ　カリン" userId="S::4880134@school.city.osaka.jp::8f8fed16-01bd-4fc5-9908-f8f22c4c3006" providerId="AD" clId="Web-{565D18FC-8847-443F-B9FA-D4DF0C165955}" dt="2024-02-20T02:22:31.860" v="15"/>
        <pc:sldMkLst>
          <pc:docMk/>
          <pc:sldMk cId="2131631051" sldId="257"/>
        </pc:sldMkLst>
      </pc:sldChg>
      <pc:sldChg chg="del">
        <pc:chgData name="キタナカ　カリン" userId="S::4880134@school.city.osaka.jp::8f8fed16-01bd-4fc5-9908-f8f22c4c3006" providerId="AD" clId="Web-{565D18FC-8847-443F-B9FA-D4DF0C165955}" dt="2024-02-20T02:22:35.673" v="16"/>
        <pc:sldMkLst>
          <pc:docMk/>
          <pc:sldMk cId="660584831" sldId="258"/>
        </pc:sldMkLst>
      </pc:sldChg>
      <pc:sldChg chg="delSp del">
        <pc:chgData name="キタナカ　カリン" userId="S::4880134@school.city.osaka.jp::8f8fed16-01bd-4fc5-9908-f8f22c4c3006" providerId="AD" clId="Web-{565D18FC-8847-443F-B9FA-D4DF0C165955}" dt="2024-02-20T02:22:09.953" v="13"/>
        <pc:sldMkLst>
          <pc:docMk/>
          <pc:sldMk cId="466777674" sldId="386"/>
        </pc:sldMkLst>
        <pc:inkChg chg="del">
          <ac:chgData name="キタナカ　カリン" userId="S::4880134@school.city.osaka.jp::8f8fed16-01bd-4fc5-9908-f8f22c4c3006" providerId="AD" clId="Web-{565D18FC-8847-443F-B9FA-D4DF0C165955}" dt="2024-02-20T02:19:38.960" v="0"/>
          <ac:inkMkLst>
            <pc:docMk/>
            <pc:sldMk cId="466777674" sldId="386"/>
            <ac:inkMk id="2" creationId="{78CC4FED-D24C-BED0-7460-BFCF006C99D1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5.679" v="2"/>
          <ac:inkMkLst>
            <pc:docMk/>
            <pc:sldMk cId="466777674" sldId="386"/>
            <ac:inkMk id="3" creationId="{3DB15029-0E6C-3FA7-8A7E-C5A2676D7157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5.679" v="1"/>
          <ac:inkMkLst>
            <pc:docMk/>
            <pc:sldMk cId="466777674" sldId="386"/>
            <ac:inkMk id="4" creationId="{545304F8-217A-5A21-E1E1-DBF64D8DE8B6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10"/>
          <ac:inkMkLst>
            <pc:docMk/>
            <pc:sldMk cId="466777674" sldId="386"/>
            <ac:inkMk id="5" creationId="{78BCCC76-BD5B-E5EE-DED7-D94D6E3206AB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9"/>
          <ac:inkMkLst>
            <pc:docMk/>
            <pc:sldMk cId="466777674" sldId="386"/>
            <ac:inkMk id="6" creationId="{AF9238C7-5884-29DC-1EFF-5ECE2D00F5E2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8"/>
          <ac:inkMkLst>
            <pc:docMk/>
            <pc:sldMk cId="466777674" sldId="386"/>
            <ac:inkMk id="7" creationId="{48764C45-A5CF-C432-138A-BF9C121404E2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7"/>
          <ac:inkMkLst>
            <pc:docMk/>
            <pc:sldMk cId="466777674" sldId="386"/>
            <ac:inkMk id="8" creationId="{F03011BC-2A03-8C16-6863-9B3BF51BF55A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6"/>
          <ac:inkMkLst>
            <pc:docMk/>
            <pc:sldMk cId="466777674" sldId="386"/>
            <ac:inkMk id="9" creationId="{F7FBB91C-DFD3-97F8-CC33-8A19D347CA0F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5"/>
          <ac:inkMkLst>
            <pc:docMk/>
            <pc:sldMk cId="466777674" sldId="386"/>
            <ac:inkMk id="10" creationId="{FE9777A3-01FA-48BA-049E-BAD92482641B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50.133" v="11"/>
          <ac:inkMkLst>
            <pc:docMk/>
            <pc:sldMk cId="466777674" sldId="386"/>
            <ac:inkMk id="11" creationId="{E5FCE94B-DEFB-94CC-42A2-6786EA95D8E7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4"/>
          <ac:inkMkLst>
            <pc:docMk/>
            <pc:sldMk cId="466777674" sldId="386"/>
            <ac:inkMk id="12" creationId="{46C24BA7-A385-60AE-AB96-010327A30BC1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50.648" v="12"/>
          <ac:inkMkLst>
            <pc:docMk/>
            <pc:sldMk cId="466777674" sldId="386"/>
            <ac:inkMk id="13" creationId="{7CBCC461-8931-E748-E2CC-7B50391A5299}"/>
          </ac:inkMkLst>
        </pc:inkChg>
        <pc:inkChg chg="del">
          <ac:chgData name="キタナカ　カリン" userId="S::4880134@school.city.osaka.jp::8f8fed16-01bd-4fc5-9908-f8f22c4c3006" providerId="AD" clId="Web-{565D18FC-8847-443F-B9FA-D4DF0C165955}" dt="2024-02-20T02:19:48.992" v="3"/>
          <ac:inkMkLst>
            <pc:docMk/>
            <pc:sldMk cId="466777674" sldId="386"/>
            <ac:inkMk id="14" creationId="{3242F95C-7B51-7E56-E386-A62FDD45B63F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0T02:25:23.1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25277 8193 16383 0 0,'8'-13'0'0'0,"3"-4"0"0"0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0T02:24:54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7614 7806 16383 0 0,'0'0'0'0'0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0T02:25:51.3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20736 8204 16383 0 0,'0'0'0'0'0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2-20T02:25:53.3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10661 10200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6FCEC6-8927-4021-A9B2-E01FFA30336D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402231-1390-4212-93DF-F6E04761F1A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08440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02231-1390-4212-93DF-F6E04761F1A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4983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402231-1390-4212-93DF-F6E04761F1A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606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862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1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273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B54D1E-3DEA-46A3-856B-696DCFAE25BA}" type="datetimeFigureOut">
              <a:rPr kumimoji="1" lang="ja-JP" altLang="en-US" smtClean="0"/>
              <a:t>2024/3/14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0D98EA-FEA5-4EFB-B8F7-8CF9705BFA0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8543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70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101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75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29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19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446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420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96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3.png"/><Relationship Id="rId7" Type="http://schemas.openxmlformats.org/officeDocument/2006/relationships/customXml" Target="../ink/ink4.xml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5" Type="http://schemas.openxmlformats.org/officeDocument/2006/relationships/image" Target="../media/image4.png"/><Relationship Id="rId4" Type="http://schemas.openxmlformats.org/officeDocument/2006/relationships/customXml" Target="../ink/ink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E2B3EC67-ADE8-0612-3E31-74FFE26F4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724"/>
          <a:stretch/>
        </p:blipFill>
        <p:spPr>
          <a:xfrm>
            <a:off x="2771" y="-2897"/>
            <a:ext cx="12191980" cy="6856718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1E858B-116E-D8A6-11A4-B0188F9AAF24}"/>
              </a:ext>
            </a:extLst>
          </p:cNvPr>
          <p:cNvSpPr/>
          <p:nvPr/>
        </p:nvSpPr>
        <p:spPr>
          <a:xfrm>
            <a:off x="2862760" y="743724"/>
            <a:ext cx="6144227" cy="345311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CB05147-FB7A-5FDB-C5FE-DAA08615A22F}"/>
              </a:ext>
            </a:extLst>
          </p:cNvPr>
          <p:cNvSpPr/>
          <p:nvPr/>
        </p:nvSpPr>
        <p:spPr>
          <a:xfrm>
            <a:off x="2841122" y="741160"/>
            <a:ext cx="6192454" cy="351098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380665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2" name="Oval 1041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5614C7C0-FA1D-4105-8345-1DF76F987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2753" y="703679"/>
            <a:ext cx="753718" cy="1016562"/>
            <a:chOff x="422753" y="703679"/>
            <a:chExt cx="753718" cy="1016562"/>
          </a:xfrm>
        </p:grpSpPr>
        <p:sp>
          <p:nvSpPr>
            <p:cNvPr id="1045" name="Graphic 11">
              <a:extLst>
                <a:ext uri="{FF2B5EF4-FFF2-40B4-BE49-F238E27FC236}">
                  <a16:creationId xmlns:a16="http://schemas.microsoft.com/office/drawing/2014/main" id="{6CB927A4-E432-4310-9CD5-E89FF50631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956" y="703679"/>
              <a:ext cx="171515" cy="171515"/>
            </a:xfrm>
            <a:custGeom>
              <a:avLst/>
              <a:gdLst>
                <a:gd name="connsiteX0" fmla="*/ 159874 w 171515"/>
                <a:gd name="connsiteY0" fmla="*/ 74116 h 171515"/>
                <a:gd name="connsiteX1" fmla="*/ 97399 w 171515"/>
                <a:gd name="connsiteY1" fmla="*/ 74116 h 171515"/>
                <a:gd name="connsiteX2" fmla="*/ 97399 w 171515"/>
                <a:gd name="connsiteY2" fmla="*/ 11641 h 171515"/>
                <a:gd name="connsiteX3" fmla="*/ 85758 w 171515"/>
                <a:gd name="connsiteY3" fmla="*/ 0 h 171515"/>
                <a:gd name="connsiteX4" fmla="*/ 74116 w 171515"/>
                <a:gd name="connsiteY4" fmla="*/ 11641 h 171515"/>
                <a:gd name="connsiteX5" fmla="*/ 74116 w 171515"/>
                <a:gd name="connsiteY5" fmla="*/ 74116 h 171515"/>
                <a:gd name="connsiteX6" fmla="*/ 11641 w 171515"/>
                <a:gd name="connsiteY6" fmla="*/ 74116 h 171515"/>
                <a:gd name="connsiteX7" fmla="*/ 0 w 171515"/>
                <a:gd name="connsiteY7" fmla="*/ 85758 h 171515"/>
                <a:gd name="connsiteX8" fmla="*/ 11641 w 171515"/>
                <a:gd name="connsiteY8" fmla="*/ 97399 h 171515"/>
                <a:gd name="connsiteX9" fmla="*/ 74116 w 171515"/>
                <a:gd name="connsiteY9" fmla="*/ 97399 h 171515"/>
                <a:gd name="connsiteX10" fmla="*/ 74116 w 171515"/>
                <a:gd name="connsiteY10" fmla="*/ 159874 h 171515"/>
                <a:gd name="connsiteX11" fmla="*/ 85758 w 171515"/>
                <a:gd name="connsiteY11" fmla="*/ 171515 h 171515"/>
                <a:gd name="connsiteX12" fmla="*/ 97399 w 171515"/>
                <a:gd name="connsiteY12" fmla="*/ 159874 h 171515"/>
                <a:gd name="connsiteX13" fmla="*/ 97399 w 171515"/>
                <a:gd name="connsiteY13" fmla="*/ 97399 h 171515"/>
                <a:gd name="connsiteX14" fmla="*/ 159874 w 171515"/>
                <a:gd name="connsiteY14" fmla="*/ 97399 h 171515"/>
                <a:gd name="connsiteX15" fmla="*/ 171515 w 171515"/>
                <a:gd name="connsiteY15" fmla="*/ 85758 h 171515"/>
                <a:gd name="connsiteX16" fmla="*/ 159874 w 171515"/>
                <a:gd name="connsiteY16" fmla="*/ 74116 h 171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1515" h="171515">
                  <a:moveTo>
                    <a:pt x="159874" y="74116"/>
                  </a:moveTo>
                  <a:lnTo>
                    <a:pt x="97399" y="74116"/>
                  </a:lnTo>
                  <a:lnTo>
                    <a:pt x="97399" y="11641"/>
                  </a:lnTo>
                  <a:cubicBezTo>
                    <a:pt x="97399" y="5212"/>
                    <a:pt x="92187" y="0"/>
                    <a:pt x="85758" y="0"/>
                  </a:cubicBezTo>
                  <a:cubicBezTo>
                    <a:pt x="79328" y="0"/>
                    <a:pt x="74116" y="5212"/>
                    <a:pt x="74116" y="11641"/>
                  </a:cubicBezTo>
                  <a:lnTo>
                    <a:pt x="74116" y="74116"/>
                  </a:lnTo>
                  <a:lnTo>
                    <a:pt x="11641" y="74116"/>
                  </a:lnTo>
                  <a:cubicBezTo>
                    <a:pt x="5212" y="74116"/>
                    <a:pt x="0" y="79328"/>
                    <a:pt x="0" y="85758"/>
                  </a:cubicBezTo>
                  <a:cubicBezTo>
                    <a:pt x="0" y="92187"/>
                    <a:pt x="5212" y="97399"/>
                    <a:pt x="11641" y="97399"/>
                  </a:cubicBezTo>
                  <a:lnTo>
                    <a:pt x="74116" y="97399"/>
                  </a:lnTo>
                  <a:lnTo>
                    <a:pt x="74116" y="159874"/>
                  </a:lnTo>
                  <a:cubicBezTo>
                    <a:pt x="74116" y="166303"/>
                    <a:pt x="79328" y="171515"/>
                    <a:pt x="85758" y="171515"/>
                  </a:cubicBezTo>
                  <a:cubicBezTo>
                    <a:pt x="92187" y="171515"/>
                    <a:pt x="97399" y="166303"/>
                    <a:pt x="97399" y="159874"/>
                  </a:cubicBezTo>
                  <a:lnTo>
                    <a:pt x="97399" y="97399"/>
                  </a:lnTo>
                  <a:lnTo>
                    <a:pt x="159874" y="97399"/>
                  </a:lnTo>
                  <a:cubicBezTo>
                    <a:pt x="166303" y="97399"/>
                    <a:pt x="171515" y="92187"/>
                    <a:pt x="171515" y="85758"/>
                  </a:cubicBezTo>
                  <a:cubicBezTo>
                    <a:pt x="171515" y="79328"/>
                    <a:pt x="166303" y="74116"/>
                    <a:pt x="159874" y="74116"/>
                  </a:cubicBezTo>
                  <a:close/>
                </a:path>
              </a:pathLst>
            </a:custGeom>
            <a:solidFill>
              <a:schemeClr val="accent1"/>
            </a:solidFill>
            <a:ln w="77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6" name="Graphic 12">
              <a:extLst>
                <a:ext uri="{FF2B5EF4-FFF2-40B4-BE49-F238E27FC236}">
                  <a16:creationId xmlns:a16="http://schemas.microsoft.com/office/drawing/2014/main" id="{1453BF6C-B012-48B7-B4E8-6D7AC7C27D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22753" y="1562696"/>
              <a:ext cx="157545" cy="157545"/>
            </a:xfrm>
            <a:custGeom>
              <a:avLst/>
              <a:gdLst>
                <a:gd name="connsiteX0" fmla="*/ 78773 w 157545"/>
                <a:gd name="connsiteY0" fmla="*/ 23283 h 157545"/>
                <a:gd name="connsiteX1" fmla="*/ 134262 w 157545"/>
                <a:gd name="connsiteY1" fmla="*/ 78773 h 157545"/>
                <a:gd name="connsiteX2" fmla="*/ 78773 w 157545"/>
                <a:gd name="connsiteY2" fmla="*/ 134262 h 157545"/>
                <a:gd name="connsiteX3" fmla="*/ 23283 w 157545"/>
                <a:gd name="connsiteY3" fmla="*/ 78773 h 157545"/>
                <a:gd name="connsiteX4" fmla="*/ 78773 w 157545"/>
                <a:gd name="connsiteY4" fmla="*/ 23283 h 157545"/>
                <a:gd name="connsiteX5" fmla="*/ 78773 w 157545"/>
                <a:gd name="connsiteY5" fmla="*/ 0 h 157545"/>
                <a:gd name="connsiteX6" fmla="*/ 0 w 157545"/>
                <a:gd name="connsiteY6" fmla="*/ 78773 h 157545"/>
                <a:gd name="connsiteX7" fmla="*/ 78773 w 157545"/>
                <a:gd name="connsiteY7" fmla="*/ 157545 h 157545"/>
                <a:gd name="connsiteX8" fmla="*/ 157545 w 157545"/>
                <a:gd name="connsiteY8" fmla="*/ 78773 h 157545"/>
                <a:gd name="connsiteX9" fmla="*/ 78773 w 157545"/>
                <a:gd name="connsiteY9" fmla="*/ 0 h 157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7545" h="157545">
                  <a:moveTo>
                    <a:pt x="78773" y="23283"/>
                  </a:moveTo>
                  <a:cubicBezTo>
                    <a:pt x="109419" y="23283"/>
                    <a:pt x="134262" y="48126"/>
                    <a:pt x="134262" y="78773"/>
                  </a:cubicBezTo>
                  <a:cubicBezTo>
                    <a:pt x="134262" y="109419"/>
                    <a:pt x="109419" y="134262"/>
                    <a:pt x="78773" y="134262"/>
                  </a:cubicBezTo>
                  <a:cubicBezTo>
                    <a:pt x="48126" y="134262"/>
                    <a:pt x="23283" y="109419"/>
                    <a:pt x="23283" y="78773"/>
                  </a:cubicBezTo>
                  <a:cubicBezTo>
                    <a:pt x="23312" y="48139"/>
                    <a:pt x="48139" y="23312"/>
                    <a:pt x="78773" y="23283"/>
                  </a:cubicBezTo>
                  <a:moveTo>
                    <a:pt x="78773" y="0"/>
                  </a:moveTo>
                  <a:cubicBezTo>
                    <a:pt x="35268" y="0"/>
                    <a:pt x="0" y="35268"/>
                    <a:pt x="0" y="78773"/>
                  </a:cubicBezTo>
                  <a:cubicBezTo>
                    <a:pt x="0" y="122277"/>
                    <a:pt x="35268" y="157545"/>
                    <a:pt x="78773" y="157545"/>
                  </a:cubicBezTo>
                  <a:cubicBezTo>
                    <a:pt x="122277" y="157545"/>
                    <a:pt x="157545" y="122277"/>
                    <a:pt x="157545" y="78773"/>
                  </a:cubicBezTo>
                  <a:cubicBezTo>
                    <a:pt x="157545" y="35268"/>
                    <a:pt x="122277" y="0"/>
                    <a:pt x="78773" y="0"/>
                  </a:cubicBezTo>
                  <a:close/>
                </a:path>
              </a:pathLst>
            </a:custGeom>
            <a:solidFill>
              <a:schemeClr val="accent1"/>
            </a:solidFill>
            <a:ln w="75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4DF6DC6-2B62-75A6-5CCC-376A843B52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68056" y="745366"/>
            <a:ext cx="5999664" cy="51259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4000">
                <a:solidFill>
                  <a:schemeClr val="tx1">
                    <a:alpha val="80000"/>
                  </a:schemeClr>
                </a:solidFill>
                <a:ea typeface="游ゴシック"/>
                <a:cs typeface="Calibri" panose="020F0502020204030204"/>
              </a:rPr>
              <a:t>・e‐sportsは認知症予防になる。</a:t>
            </a:r>
            <a:endParaRPr lang="ja-JP" sz="4000">
              <a:solidFill>
                <a:schemeClr val="tx1">
                  <a:alpha val="80000"/>
                </a:schemeClr>
              </a:solidFill>
              <a:ea typeface="游ゴシック"/>
              <a:cs typeface="Calibri"/>
            </a:endParaRPr>
          </a:p>
          <a:p>
            <a:pPr marL="0" indent="0">
              <a:buNone/>
            </a:pPr>
            <a:endParaRPr lang="ja-JP" altLang="en-US" sz="4000">
              <a:solidFill>
                <a:schemeClr val="tx1">
                  <a:alpha val="80000"/>
                </a:schemeClr>
              </a:solidFill>
              <a:ea typeface="游ゴシック"/>
              <a:cs typeface="Calibri" panose="020F0502020204030204"/>
            </a:endParaRPr>
          </a:p>
          <a:p>
            <a:pPr marL="0" indent="0">
              <a:buNone/>
            </a:pPr>
            <a:r>
              <a:rPr lang="ja-JP" altLang="en-US" sz="4000">
                <a:solidFill>
                  <a:schemeClr val="tx1">
                    <a:alpha val="80000"/>
                  </a:schemeClr>
                </a:solidFill>
                <a:ea typeface="游ゴシック"/>
                <a:cs typeface="Calibri" panose="020F0502020204030204"/>
              </a:rPr>
              <a:t>・簡単なゲームから体や頭を使うものがある。</a:t>
            </a:r>
            <a:endParaRPr lang="ja-JP" sz="4000">
              <a:solidFill>
                <a:schemeClr val="tx1">
                  <a:alpha val="80000"/>
                </a:schemeClr>
              </a:solidFill>
              <a:ea typeface="游ゴシック" panose="020B0400000000000000" pitchFamily="34" charset="-128"/>
              <a:cs typeface="Calibri" panose="020F0502020204030204"/>
            </a:endParaRPr>
          </a:p>
          <a:p>
            <a:pPr marL="0" indent="0">
              <a:buNone/>
            </a:pPr>
            <a:endParaRPr lang="ja-JP" altLang="en-US" sz="4000">
              <a:solidFill>
                <a:schemeClr val="tx1">
                  <a:alpha val="80000"/>
                </a:schemeClr>
              </a:solidFill>
              <a:ea typeface="游ゴシック"/>
              <a:cs typeface="Calibri" panose="020F0502020204030204"/>
            </a:endParaRPr>
          </a:p>
          <a:p>
            <a:pPr marL="0" indent="0">
              <a:buNone/>
            </a:pPr>
            <a:r>
              <a:rPr lang="ja-JP" altLang="en-US" sz="4000">
                <a:solidFill>
                  <a:schemeClr val="tx1">
                    <a:alpha val="80000"/>
                  </a:schemeClr>
                </a:solidFill>
                <a:ea typeface="游ゴシック"/>
                <a:cs typeface="Calibri" panose="020F0502020204030204"/>
              </a:rPr>
              <a:t>・老若男女関係なく楽しむことができる。</a:t>
            </a:r>
          </a:p>
        </p:txBody>
      </p:sp>
      <p:sp>
        <p:nvSpPr>
          <p:cNvPr id="1048" name="Graphic 10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050" name="Straight Connector 1049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C4F5599-203B-CCAB-FF28-7287DE76B3E0}"/>
              </a:ext>
            </a:extLst>
          </p:cNvPr>
          <p:cNvSpPr txBox="1"/>
          <p:nvPr/>
        </p:nvSpPr>
        <p:spPr>
          <a:xfrm>
            <a:off x="1707011" y="2911414"/>
            <a:ext cx="3134111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ja-JP" altLang="en-US" sz="7200">
                <a:ea typeface="游ゴシック"/>
                <a:cs typeface="Calibri"/>
              </a:rPr>
              <a:t>まとめ</a:t>
            </a:r>
          </a:p>
          <a:p>
            <a:endParaRPr lang="ja-JP" altLang="en-US" sz="5400">
              <a:ea typeface="游ゴシック"/>
              <a:cs typeface="Calibri"/>
            </a:endParaRPr>
          </a:p>
          <a:p>
            <a:endParaRPr lang="ja-JP" altLang="en-US" sz="5400">
              <a:ea typeface="游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163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A7FF98C2-C06D-3BB4-22B1-2526D7974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0CADDA1-1132-30F4-6051-82D7EA87C1EC}"/>
              </a:ext>
            </a:extLst>
          </p:cNvPr>
          <p:cNvSpPr/>
          <p:nvPr/>
        </p:nvSpPr>
        <p:spPr>
          <a:xfrm>
            <a:off x="2863969" y="738050"/>
            <a:ext cx="6133381" cy="352339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ja-JP" altLang="en-US">
                <a:ea typeface="游ゴシック"/>
                <a:cs typeface="Calibri"/>
              </a:rPr>
              <a:t>t</a:t>
            </a:r>
            <a:endParaRPr lang="ja-JP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図 8" descr="テキスト&#10;&#10;説明は自動で生成されたものです">
            <a:extLst>
              <a:ext uri="{FF2B5EF4-FFF2-40B4-BE49-F238E27FC236}">
                <a16:creationId xmlns:a16="http://schemas.microsoft.com/office/drawing/2014/main" id="{09EDFF49-ADA9-0CB5-C3F8-A9FC419E22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969" y="738050"/>
            <a:ext cx="6133381" cy="352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" name="インク 6">
                <a:extLst>
                  <a:ext uri="{FF2B5EF4-FFF2-40B4-BE49-F238E27FC236}">
                    <a16:creationId xmlns:a16="http://schemas.microsoft.com/office/drawing/2014/main" id="{9DC04A87-479A-3713-CF47-7EA58D24A4F7}"/>
                  </a:ext>
                </a:extLst>
              </p14:cNvPr>
              <p14:cNvContentPartPr/>
              <p14:nvPr/>
            </p14:nvContentPartPr>
            <p14:xfrm>
              <a:off x="5108705" y="-103694"/>
              <a:ext cx="13290" cy="13290"/>
            </p14:xfrm>
          </p:contentPart>
        </mc:Choice>
        <mc:Fallback xmlns="">
          <p:pic>
            <p:nvPicPr>
              <p:cNvPr id="7" name="インク 6">
                <a:extLst>
                  <a:ext uri="{FF2B5EF4-FFF2-40B4-BE49-F238E27FC236}">
                    <a16:creationId xmlns:a16="http://schemas.microsoft.com/office/drawing/2014/main" id="{9DC04A87-479A-3713-CF47-7EA58D24A4F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75480" y="-125129"/>
                <a:ext cx="79076" cy="55732"/>
              </a:xfrm>
              <a:prstGeom prst="rect">
                <a:avLst/>
              </a:prstGeom>
            </p:spPr>
          </p:pic>
        </mc:Fallback>
      </mc:AlternateContent>
      <p:sp>
        <p:nvSpPr>
          <p:cNvPr id="3" name="字幕 2">
            <a:extLst>
              <a:ext uri="{FF2B5EF4-FFF2-40B4-BE49-F238E27FC236}">
                <a16:creationId xmlns:a16="http://schemas.microsoft.com/office/drawing/2014/main" id="{26BC9EC2-FFA4-4593-A5EC-13FB46991E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300000">
            <a:off x="1881021" y="4852201"/>
            <a:ext cx="3937861" cy="1121175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kumimoji="1" lang="en-US" altLang="ja-JP" sz="8600">
                <a:ea typeface="ＭＳ ゴシック"/>
              </a:rPr>
              <a:t>１組５班</a:t>
            </a:r>
            <a:endParaRPr lang="ja-JP" sz="8600">
              <a:ea typeface="游ゴシック"/>
              <a:cs typeface="Calibri" panose="020F0502020204030204"/>
            </a:endParaRPr>
          </a:p>
          <a:p>
            <a:r>
              <a:rPr kumimoji="1" lang="ja-JP" altLang="en-US">
                <a:solidFill>
                  <a:schemeClr val="bg1"/>
                </a:solidFill>
                <a:ea typeface="ＭＳ ゴシック"/>
              </a:rPr>
              <a:t>　</a:t>
            </a:r>
            <a:endParaRPr lang="ja-JP" altLang="en-US">
              <a:solidFill>
                <a:schemeClr val="bg1"/>
              </a:solidFill>
              <a:ea typeface="ＭＳ ゴシック"/>
              <a:cs typeface="Calibri Light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インク 3">
                <a:extLst>
                  <a:ext uri="{FF2B5EF4-FFF2-40B4-BE49-F238E27FC236}">
                    <a16:creationId xmlns:a16="http://schemas.microsoft.com/office/drawing/2014/main" id="{B08D5E01-84DD-7E1C-234B-7B327EE0BB36}"/>
                  </a:ext>
                </a:extLst>
              </p14:cNvPr>
              <p14:cNvContentPartPr/>
              <p14:nvPr/>
            </p14:nvContentPartPr>
            <p14:xfrm flipH="1" flipV="1">
              <a:off x="5502788" y="-101976"/>
              <a:ext cx="151230" cy="102093"/>
            </p14:xfrm>
          </p:contentPart>
        </mc:Choice>
        <mc:Fallback xmlns="">
          <p:pic>
            <p:nvPicPr>
              <p:cNvPr id="4" name="インク 3">
                <a:extLst>
                  <a:ext uri="{FF2B5EF4-FFF2-40B4-BE49-F238E27FC236}">
                    <a16:creationId xmlns:a16="http://schemas.microsoft.com/office/drawing/2014/main" id="{B08D5E01-84DD-7E1C-234B-7B327EE0BB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flipH="1" flipV="1">
                <a:off x="-2058712" y="-5206626"/>
                <a:ext cx="15123000" cy="10209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インク 7">
                <a:extLst>
                  <a:ext uri="{FF2B5EF4-FFF2-40B4-BE49-F238E27FC236}">
                    <a16:creationId xmlns:a16="http://schemas.microsoft.com/office/drawing/2014/main" id="{F249D4B0-E547-0DF2-5F77-540494A8DDB3}"/>
                  </a:ext>
                </a:extLst>
              </p14:cNvPr>
              <p14:cNvContentPartPr/>
              <p14:nvPr/>
            </p14:nvContentPartPr>
            <p14:xfrm flipH="1">
              <a:off x="5368189" y="-21654"/>
              <a:ext cx="6192829" cy="1720096"/>
            </p14:xfrm>
          </p:contentPart>
        </mc:Choice>
        <mc:Fallback xmlns="">
          <p:pic>
            <p:nvPicPr>
              <p:cNvPr id="8" name="インク 7">
                <a:extLst>
                  <a:ext uri="{FF2B5EF4-FFF2-40B4-BE49-F238E27FC236}">
                    <a16:creationId xmlns:a16="http://schemas.microsoft.com/office/drawing/2014/main" id="{F249D4B0-E547-0DF2-5F77-540494A8DD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-304273261" y="-86026454"/>
                <a:ext cx="619282900" cy="1720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インク 8">
                <a:extLst>
                  <a:ext uri="{FF2B5EF4-FFF2-40B4-BE49-F238E27FC236}">
                    <a16:creationId xmlns:a16="http://schemas.microsoft.com/office/drawing/2014/main" id="{6608A62B-E0D7-58F4-00F4-CC69996401C1}"/>
                  </a:ext>
                </a:extLst>
              </p14:cNvPr>
              <p14:cNvContentPartPr/>
              <p14:nvPr/>
            </p14:nvContentPartPr>
            <p14:xfrm flipV="1">
              <a:off x="5367778" y="-98613"/>
              <a:ext cx="272082" cy="87351"/>
            </p14:xfrm>
          </p:contentPart>
        </mc:Choice>
        <mc:Fallback xmlns="">
          <p:pic>
            <p:nvPicPr>
              <p:cNvPr id="9" name="インク 8">
                <a:extLst>
                  <a:ext uri="{FF2B5EF4-FFF2-40B4-BE49-F238E27FC236}">
                    <a16:creationId xmlns:a16="http://schemas.microsoft.com/office/drawing/2014/main" id="{6608A62B-E0D7-58F4-00F4-CC69996401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 flipV="1">
                <a:off x="-8236322" y="-4466163"/>
                <a:ext cx="27208200" cy="87351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図 4" descr="eスポーツイラスト｜無料イラスト・フリー素材なら「イラストAC」">
            <a:extLst>
              <a:ext uri="{FF2B5EF4-FFF2-40B4-BE49-F238E27FC236}">
                <a16:creationId xmlns:a16="http://schemas.microsoft.com/office/drawing/2014/main" id="{12D9CCB4-2F1F-A91A-E6CC-8B5B56AE77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0176" y="3745900"/>
            <a:ext cx="4495508" cy="3171407"/>
          </a:xfrm>
          <a:prstGeom prst="rect">
            <a:avLst/>
          </a:prstGeom>
        </p:spPr>
      </p:pic>
      <p:sp>
        <p:nvSpPr>
          <p:cNvPr id="10" name="タイトル 9">
            <a:extLst>
              <a:ext uri="{FF2B5EF4-FFF2-40B4-BE49-F238E27FC236}">
                <a16:creationId xmlns:a16="http://schemas.microsoft.com/office/drawing/2014/main" id="{C341A50F-3F28-6678-02C5-2517CCE272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300000">
            <a:off x="351184" y="1069386"/>
            <a:ext cx="11266027" cy="245467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ja-JP" altLang="en-US" sz="8000">
                <a:latin typeface="MS Gothic"/>
                <a:ea typeface="MS Gothic"/>
                <a:cs typeface="Calibri Light"/>
              </a:rPr>
              <a:t>お爺ちゃんお婆ちゃん</a:t>
            </a:r>
            <a:br>
              <a:rPr lang="ja-JP" altLang="en-US" sz="8000">
                <a:latin typeface="MS Gothic"/>
                <a:ea typeface="MS Gothic"/>
                <a:cs typeface="Calibri Light"/>
              </a:rPr>
            </a:br>
            <a:r>
              <a:rPr lang="ja-JP" altLang="en-US" sz="8000">
                <a:latin typeface="MS Gothic"/>
                <a:ea typeface="MS Gothic"/>
                <a:cs typeface="Calibri Light"/>
              </a:rPr>
              <a:t>認知症予防大作戦!!</a:t>
            </a:r>
          </a:p>
        </p:txBody>
      </p:sp>
    </p:spTree>
    <p:extLst>
      <p:ext uri="{BB962C8B-B14F-4D97-AF65-F5344CB8AC3E}">
        <p14:creationId xmlns:p14="http://schemas.microsoft.com/office/powerpoint/2010/main" val="261227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2" name="Rectangle 105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タイトル 7">
            <a:extLst>
              <a:ext uri="{FF2B5EF4-FFF2-40B4-BE49-F238E27FC236}">
                <a16:creationId xmlns:a16="http://schemas.microsoft.com/office/drawing/2014/main" id="{2A1E56FB-3159-FF01-7819-1968FAC4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402514"/>
            <a:ext cx="11018520" cy="1048592"/>
          </a:xfrm>
        </p:spPr>
        <p:txBody>
          <a:bodyPr anchor="b">
            <a:normAutofit/>
          </a:bodyPr>
          <a:lstStyle/>
          <a:p>
            <a:r>
              <a:rPr lang="ja-JP" altLang="en-US" sz="5400" b="1">
                <a:ea typeface="游ゴシック Light"/>
                <a:cs typeface="Calibri Light"/>
              </a:rPr>
              <a:t>　　　　アンケート結果</a:t>
            </a:r>
          </a:p>
        </p:txBody>
      </p:sp>
      <p:sp>
        <p:nvSpPr>
          <p:cNvPr id="106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B9F446BF-DEDF-60C8-9FF7-232DD62D158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-4602" y="2108262"/>
            <a:ext cx="12546571" cy="4661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ja-JP" altLang="en-US" sz="3600">
                <a:ea typeface="游ゴシック"/>
              </a:rPr>
              <a:t>・難しそう　</a:t>
            </a:r>
            <a:endParaRPr lang="en-US" altLang="ja-JP" sz="3600"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US" sz="3600">
                <a:ea typeface="游ゴシック"/>
              </a:rPr>
              <a:t>・スポーツとして認識されるのは時間がかかりそう</a:t>
            </a:r>
            <a:endParaRPr lang="ja-JP" altLang="en-US" sz="3600"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US" sz="3600">
                <a:ea typeface="游ゴシック"/>
              </a:rPr>
              <a:t>・</a:t>
            </a:r>
            <a:r>
              <a:rPr lang="ja-JP" altLang="en-US" sz="3600">
                <a:ea typeface="游ゴシック"/>
                <a:cs typeface="Calibri"/>
              </a:rPr>
              <a:t>各ゲームの大会に向けて選手たちが頑張っている</a:t>
            </a: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・ゲームでたくさんの人を感動させ楽しみを与えてくれる</a:t>
            </a: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・新しい職業</a:t>
            </a: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　　　　　　        　 様々なイメージがあった！</a:t>
            </a:r>
            <a:endParaRPr lang="ja-JP" sz="3600">
              <a:ea typeface="游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574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6D37EE4-EA1B-46EE-A54B-5233C63C96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D1459F01-3A57-82A2-D75E-09D3E588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1607" y="286767"/>
            <a:ext cx="7188786" cy="1434415"/>
          </a:xfrm>
        </p:spPr>
        <p:txBody>
          <a:bodyPr anchor="b">
            <a:normAutofit/>
          </a:bodyPr>
          <a:lstStyle/>
          <a:p>
            <a:r>
              <a:rPr lang="ja-JP" altLang="en-US" sz="5400" b="1">
                <a:ea typeface="游ゴシック Light"/>
                <a:cs typeface="Calibri Light"/>
              </a:rPr>
              <a:t>私たちが伝えたいこと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927D5270-6648-4CC1-8F78-48BE299CAC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767709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図 1" descr="通信ゲームをする子供たち イラスト素材 [ 6454113 ] - フォトライブラリー photolibrary">
            <a:extLst>
              <a:ext uri="{FF2B5EF4-FFF2-40B4-BE49-F238E27FC236}">
                <a16:creationId xmlns:a16="http://schemas.microsoft.com/office/drawing/2014/main" id="{9B75D542-7755-E70D-EA2D-A1DC40E60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41" r="1" b="1"/>
          <a:stretch/>
        </p:blipFill>
        <p:spPr>
          <a:xfrm>
            <a:off x="332445" y="2233185"/>
            <a:ext cx="3943849" cy="4184060"/>
          </a:xfrm>
          <a:custGeom>
            <a:avLst/>
            <a:gdLst/>
            <a:ahLst/>
            <a:cxnLst/>
            <a:rect l="l" t="t" r="r" b="b"/>
            <a:pathLst>
              <a:path w="3807743" h="6307845">
                <a:moveTo>
                  <a:pt x="723201" y="386"/>
                </a:moveTo>
                <a:cubicBezTo>
                  <a:pt x="853884" y="-4204"/>
                  <a:pt x="1013493" y="33912"/>
                  <a:pt x="1176100" y="22622"/>
                </a:cubicBezTo>
                <a:cubicBezTo>
                  <a:pt x="1230302" y="18859"/>
                  <a:pt x="1281736" y="20622"/>
                  <a:pt x="1331852" y="24473"/>
                </a:cubicBezTo>
                <a:lnTo>
                  <a:pt x="1439547" y="34944"/>
                </a:lnTo>
                <a:lnTo>
                  <a:pt x="1484197" y="36226"/>
                </a:lnTo>
                <a:cubicBezTo>
                  <a:pt x="1535166" y="35421"/>
                  <a:pt x="1586369" y="31625"/>
                  <a:pt x="1636625" y="22622"/>
                </a:cubicBezTo>
                <a:cubicBezTo>
                  <a:pt x="1686882" y="13619"/>
                  <a:pt x="1729837" y="10653"/>
                  <a:pt x="1768740" y="10885"/>
                </a:cubicBezTo>
                <a:lnTo>
                  <a:pt x="1829538" y="15086"/>
                </a:lnTo>
                <a:lnTo>
                  <a:pt x="1869968" y="7996"/>
                </a:lnTo>
                <a:cubicBezTo>
                  <a:pt x="1953577" y="-31"/>
                  <a:pt x="2036989" y="9808"/>
                  <a:pt x="2112925" y="20118"/>
                </a:cubicBezTo>
                <a:lnTo>
                  <a:pt x="2119331" y="20977"/>
                </a:lnTo>
                <a:lnTo>
                  <a:pt x="2221855" y="13374"/>
                </a:lnTo>
                <a:cubicBezTo>
                  <a:pt x="2261207" y="12845"/>
                  <a:pt x="2298379" y="14359"/>
                  <a:pt x="2333484" y="16393"/>
                </a:cubicBezTo>
                <a:lnTo>
                  <a:pt x="2372613" y="18812"/>
                </a:lnTo>
                <a:lnTo>
                  <a:pt x="2404945" y="9387"/>
                </a:lnTo>
                <a:cubicBezTo>
                  <a:pt x="2452532" y="1754"/>
                  <a:pt x="2506192" y="9333"/>
                  <a:pt x="2561622" y="17814"/>
                </a:cubicBezTo>
                <a:lnTo>
                  <a:pt x="2583950" y="20591"/>
                </a:lnTo>
                <a:lnTo>
                  <a:pt x="2643527" y="20319"/>
                </a:lnTo>
                <a:cubicBezTo>
                  <a:pt x="2669677" y="20426"/>
                  <a:pt x="2697963" y="20717"/>
                  <a:pt x="2727392" y="21103"/>
                </a:cubicBezTo>
                <a:lnTo>
                  <a:pt x="2786908" y="21989"/>
                </a:lnTo>
                <a:lnTo>
                  <a:pt x="2846459" y="13267"/>
                </a:lnTo>
                <a:cubicBezTo>
                  <a:pt x="2896401" y="10176"/>
                  <a:pt x="2960607" y="12733"/>
                  <a:pt x="3036361" y="17072"/>
                </a:cubicBezTo>
                <a:lnTo>
                  <a:pt x="3129100" y="22671"/>
                </a:lnTo>
                <a:lnTo>
                  <a:pt x="3130653" y="22622"/>
                </a:lnTo>
                <a:cubicBezTo>
                  <a:pt x="3178874" y="19804"/>
                  <a:pt x="3260845" y="26231"/>
                  <a:pt x="3352422" y="32691"/>
                </a:cubicBezTo>
                <a:lnTo>
                  <a:pt x="3362608" y="33356"/>
                </a:lnTo>
                <a:lnTo>
                  <a:pt x="3446036" y="35579"/>
                </a:lnTo>
                <a:cubicBezTo>
                  <a:pt x="3550323" y="36566"/>
                  <a:pt x="3662083" y="33535"/>
                  <a:pt x="3778601" y="22622"/>
                </a:cubicBezTo>
                <a:cubicBezTo>
                  <a:pt x="3793981" y="243672"/>
                  <a:pt x="3764152" y="318695"/>
                  <a:pt x="3778601" y="467157"/>
                </a:cubicBezTo>
                <a:cubicBezTo>
                  <a:pt x="3790077" y="557563"/>
                  <a:pt x="3783697" y="684218"/>
                  <a:pt x="3777639" y="811856"/>
                </a:cubicBezTo>
                <a:lnTo>
                  <a:pt x="3773760" y="922625"/>
                </a:lnTo>
                <a:lnTo>
                  <a:pt x="3778601" y="974384"/>
                </a:lnTo>
                <a:cubicBezTo>
                  <a:pt x="3785784" y="1003717"/>
                  <a:pt x="3785160" y="1041120"/>
                  <a:pt x="3781239" y="1085904"/>
                </a:cubicBezTo>
                <a:lnTo>
                  <a:pt x="3776107" y="1132519"/>
                </a:lnTo>
                <a:lnTo>
                  <a:pt x="3778601" y="1162456"/>
                </a:lnTo>
                <a:cubicBezTo>
                  <a:pt x="3791360" y="1256797"/>
                  <a:pt x="3774958" y="1367020"/>
                  <a:pt x="3763568" y="1469787"/>
                </a:cubicBezTo>
                <a:lnTo>
                  <a:pt x="3758806" y="1520515"/>
                </a:lnTo>
                <a:lnTo>
                  <a:pt x="3760417" y="1549437"/>
                </a:lnTo>
                <a:cubicBezTo>
                  <a:pt x="3764298" y="1588133"/>
                  <a:pt x="3770171" y="1628243"/>
                  <a:pt x="3778601" y="1669683"/>
                </a:cubicBezTo>
                <a:cubicBezTo>
                  <a:pt x="3846039" y="2001203"/>
                  <a:pt x="3774784" y="2142285"/>
                  <a:pt x="3778601" y="2364982"/>
                </a:cubicBezTo>
                <a:lnTo>
                  <a:pt x="3776565" y="2406088"/>
                </a:lnTo>
                <a:lnTo>
                  <a:pt x="3778601" y="2427673"/>
                </a:lnTo>
                <a:cubicBezTo>
                  <a:pt x="3821357" y="2695960"/>
                  <a:pt x="3735684" y="2699438"/>
                  <a:pt x="3778601" y="2809517"/>
                </a:cubicBezTo>
                <a:cubicBezTo>
                  <a:pt x="3789330" y="2837037"/>
                  <a:pt x="3791666" y="2872927"/>
                  <a:pt x="3789892" y="2914654"/>
                </a:cubicBezTo>
                <a:lnTo>
                  <a:pt x="3784971" y="2966248"/>
                </a:lnTo>
                <a:lnTo>
                  <a:pt x="3796722" y="3024078"/>
                </a:lnTo>
                <a:cubicBezTo>
                  <a:pt x="3809238" y="3115139"/>
                  <a:pt x="3806232" y="3210898"/>
                  <a:pt x="3799338" y="3302850"/>
                </a:cubicBezTo>
                <a:lnTo>
                  <a:pt x="3787405" y="3438354"/>
                </a:lnTo>
                <a:lnTo>
                  <a:pt x="3790719" y="3460532"/>
                </a:lnTo>
                <a:cubicBezTo>
                  <a:pt x="3797323" y="3541872"/>
                  <a:pt x="3789007" y="3624193"/>
                  <a:pt x="3780361" y="3709762"/>
                </a:cubicBezTo>
                <a:lnTo>
                  <a:pt x="3780169" y="3712283"/>
                </a:lnTo>
                <a:lnTo>
                  <a:pt x="3781239" y="3768266"/>
                </a:lnTo>
                <a:cubicBezTo>
                  <a:pt x="3780994" y="3815588"/>
                  <a:pt x="3779902" y="3863939"/>
                  <a:pt x="3778794" y="3912511"/>
                </a:cubicBezTo>
                <a:lnTo>
                  <a:pt x="3776324" y="4054010"/>
                </a:lnTo>
                <a:lnTo>
                  <a:pt x="3778601" y="4074733"/>
                </a:lnTo>
                <a:cubicBezTo>
                  <a:pt x="3822365" y="4336760"/>
                  <a:pt x="3765189" y="4482586"/>
                  <a:pt x="3778601" y="4644650"/>
                </a:cubicBezTo>
                <a:cubicBezTo>
                  <a:pt x="3781954" y="4685166"/>
                  <a:pt x="3782850" y="4718916"/>
                  <a:pt x="3782504" y="4749344"/>
                </a:cubicBezTo>
                <a:lnTo>
                  <a:pt x="3780512" y="4796832"/>
                </a:lnTo>
                <a:lnTo>
                  <a:pt x="3786260" y="4877451"/>
                </a:lnTo>
                <a:cubicBezTo>
                  <a:pt x="3786165" y="4918212"/>
                  <a:pt x="3784020" y="4964155"/>
                  <a:pt x="3781623" y="5015963"/>
                </a:cubicBezTo>
                <a:lnTo>
                  <a:pt x="3779076" y="5087925"/>
                </a:lnTo>
                <a:lnTo>
                  <a:pt x="3779599" y="5155456"/>
                </a:lnTo>
                <a:lnTo>
                  <a:pt x="3775907" y="5219073"/>
                </a:lnTo>
                <a:lnTo>
                  <a:pt x="3778601" y="5402640"/>
                </a:lnTo>
                <a:cubicBezTo>
                  <a:pt x="3780494" y="5441637"/>
                  <a:pt x="3781680" y="5475146"/>
                  <a:pt x="3782335" y="5504141"/>
                </a:cubicBezTo>
                <a:lnTo>
                  <a:pt x="3782798" y="5566951"/>
                </a:lnTo>
                <a:lnTo>
                  <a:pt x="3786885" y="5599303"/>
                </a:lnTo>
                <a:cubicBezTo>
                  <a:pt x="3799534" y="5776838"/>
                  <a:pt x="3769350" y="6111156"/>
                  <a:pt x="3778601" y="6291711"/>
                </a:cubicBezTo>
                <a:cubicBezTo>
                  <a:pt x="3687392" y="6306733"/>
                  <a:pt x="3632350" y="6304889"/>
                  <a:pt x="3574752" y="6300212"/>
                </a:cubicBezTo>
                <a:lnTo>
                  <a:pt x="3545837" y="6297718"/>
                </a:lnTo>
                <a:lnTo>
                  <a:pt x="3527963" y="6296834"/>
                </a:lnTo>
                <a:cubicBezTo>
                  <a:pt x="3482151" y="6294419"/>
                  <a:pt x="3430025" y="6291672"/>
                  <a:pt x="3355561" y="6291711"/>
                </a:cubicBezTo>
                <a:cubicBezTo>
                  <a:pt x="3304843" y="6293555"/>
                  <a:pt x="3262749" y="6292377"/>
                  <a:pt x="3225711" y="6290098"/>
                </a:cubicBezTo>
                <a:lnTo>
                  <a:pt x="3218247" y="6289525"/>
                </a:lnTo>
                <a:lnTo>
                  <a:pt x="3198550" y="6289212"/>
                </a:lnTo>
                <a:cubicBezTo>
                  <a:pt x="3144315" y="6287803"/>
                  <a:pt x="3088976" y="6286105"/>
                  <a:pt x="3034921" y="6284968"/>
                </a:cubicBezTo>
                <a:lnTo>
                  <a:pt x="2973802" y="6284626"/>
                </a:lnTo>
                <a:lnTo>
                  <a:pt x="2932520" y="6291711"/>
                </a:lnTo>
                <a:cubicBezTo>
                  <a:pt x="2893699" y="6300111"/>
                  <a:pt x="2847670" y="6301992"/>
                  <a:pt x="2797581" y="6300669"/>
                </a:cubicBezTo>
                <a:lnTo>
                  <a:pt x="2672392" y="6292599"/>
                </a:lnTo>
                <a:lnTo>
                  <a:pt x="2629726" y="6293120"/>
                </a:lnTo>
                <a:lnTo>
                  <a:pt x="2540544" y="6284698"/>
                </a:lnTo>
                <a:lnTo>
                  <a:pt x="2473475" y="6280786"/>
                </a:lnTo>
                <a:cubicBezTo>
                  <a:pt x="2419724" y="6279900"/>
                  <a:pt x="2368202" y="6282437"/>
                  <a:pt x="2322057" y="6291711"/>
                </a:cubicBezTo>
                <a:cubicBezTo>
                  <a:pt x="2275912" y="6300985"/>
                  <a:pt x="2236301" y="6305003"/>
                  <a:pt x="2199195" y="6305968"/>
                </a:cubicBezTo>
                <a:lnTo>
                  <a:pt x="2094190" y="6302012"/>
                </a:lnTo>
                <a:lnTo>
                  <a:pt x="2029724" y="6307766"/>
                </a:lnTo>
                <a:cubicBezTo>
                  <a:pt x="1971866" y="6308389"/>
                  <a:pt x="1916420" y="6305265"/>
                  <a:pt x="1864312" y="6301339"/>
                </a:cubicBezTo>
                <a:lnTo>
                  <a:pt x="1761307" y="6293375"/>
                </a:lnTo>
                <a:lnTo>
                  <a:pt x="1745972" y="6293782"/>
                </a:lnTo>
                <a:cubicBezTo>
                  <a:pt x="1699734" y="6294177"/>
                  <a:pt x="1664143" y="6292827"/>
                  <a:pt x="1633352" y="6291083"/>
                </a:cubicBezTo>
                <a:lnTo>
                  <a:pt x="1621369" y="6290324"/>
                </a:lnTo>
                <a:lnTo>
                  <a:pt x="1599140" y="6291711"/>
                </a:lnTo>
                <a:cubicBezTo>
                  <a:pt x="1564093" y="6296354"/>
                  <a:pt x="1527169" y="6296254"/>
                  <a:pt x="1488567" y="6294097"/>
                </a:cubicBezTo>
                <a:lnTo>
                  <a:pt x="1429716" y="6289243"/>
                </a:lnTo>
                <a:lnTo>
                  <a:pt x="1401008" y="6291711"/>
                </a:lnTo>
                <a:cubicBezTo>
                  <a:pt x="1314301" y="6301163"/>
                  <a:pt x="1222976" y="6299856"/>
                  <a:pt x="1127367" y="6296839"/>
                </a:cubicBezTo>
                <a:lnTo>
                  <a:pt x="1062601" y="6295730"/>
                </a:lnTo>
                <a:lnTo>
                  <a:pt x="964991" y="6305909"/>
                </a:lnTo>
                <a:cubicBezTo>
                  <a:pt x="833250" y="6307778"/>
                  <a:pt x="714190" y="6280255"/>
                  <a:pt x="603122" y="6291711"/>
                </a:cubicBezTo>
                <a:cubicBezTo>
                  <a:pt x="455032" y="6306986"/>
                  <a:pt x="261206" y="6260346"/>
                  <a:pt x="30143" y="6291711"/>
                </a:cubicBezTo>
                <a:cubicBezTo>
                  <a:pt x="-1198" y="6167281"/>
                  <a:pt x="7291" y="6044138"/>
                  <a:pt x="19371" y="5934598"/>
                </a:cubicBezTo>
                <a:lnTo>
                  <a:pt x="33559" y="5801663"/>
                </a:lnTo>
                <a:lnTo>
                  <a:pt x="30143" y="5784485"/>
                </a:lnTo>
                <a:cubicBezTo>
                  <a:pt x="7257" y="5691455"/>
                  <a:pt x="7506" y="5585492"/>
                  <a:pt x="13352" y="5476692"/>
                </a:cubicBezTo>
                <a:lnTo>
                  <a:pt x="21882" y="5346809"/>
                </a:lnTo>
                <a:lnTo>
                  <a:pt x="22064" y="5339439"/>
                </a:lnTo>
                <a:lnTo>
                  <a:pt x="29601" y="5166357"/>
                </a:lnTo>
                <a:lnTo>
                  <a:pt x="30143" y="5151877"/>
                </a:lnTo>
                <a:cubicBezTo>
                  <a:pt x="30018" y="5125783"/>
                  <a:pt x="30111" y="5102484"/>
                  <a:pt x="30346" y="5081409"/>
                </a:cubicBezTo>
                <a:lnTo>
                  <a:pt x="30433" y="5076663"/>
                </a:lnTo>
                <a:lnTo>
                  <a:pt x="30143" y="4963804"/>
                </a:lnTo>
                <a:cubicBezTo>
                  <a:pt x="27040" y="4910138"/>
                  <a:pt x="27067" y="4856021"/>
                  <a:pt x="28459" y="4800989"/>
                </a:cubicBezTo>
                <a:lnTo>
                  <a:pt x="30399" y="4750796"/>
                </a:lnTo>
                <a:lnTo>
                  <a:pt x="31514" y="4666872"/>
                </a:lnTo>
                <a:lnTo>
                  <a:pt x="34697" y="4639551"/>
                </a:lnTo>
                <a:lnTo>
                  <a:pt x="34963" y="4632686"/>
                </a:lnTo>
                <a:cubicBezTo>
                  <a:pt x="37318" y="4575362"/>
                  <a:pt x="39271" y="4516661"/>
                  <a:pt x="39056" y="4456118"/>
                </a:cubicBezTo>
                <a:lnTo>
                  <a:pt x="36996" y="4412759"/>
                </a:lnTo>
                <a:lnTo>
                  <a:pt x="30143" y="4388188"/>
                </a:lnTo>
                <a:cubicBezTo>
                  <a:pt x="7389" y="4328002"/>
                  <a:pt x="11492" y="4256950"/>
                  <a:pt x="19232" y="4188739"/>
                </a:cubicBezTo>
                <a:lnTo>
                  <a:pt x="23985" y="4147809"/>
                </a:lnTo>
                <a:lnTo>
                  <a:pt x="23690" y="4087290"/>
                </a:lnTo>
                <a:lnTo>
                  <a:pt x="29097" y="3984687"/>
                </a:lnTo>
                <a:lnTo>
                  <a:pt x="28035" y="3962690"/>
                </a:lnTo>
                <a:cubicBezTo>
                  <a:pt x="28525" y="3945828"/>
                  <a:pt x="30052" y="3926691"/>
                  <a:pt x="32148" y="3905387"/>
                </a:cubicBezTo>
                <a:lnTo>
                  <a:pt x="34754" y="3881032"/>
                </a:lnTo>
                <a:lnTo>
                  <a:pt x="39206" y="3802233"/>
                </a:lnTo>
                <a:cubicBezTo>
                  <a:pt x="39778" y="3763353"/>
                  <a:pt x="37619" y="3728800"/>
                  <a:pt x="30143" y="3698588"/>
                </a:cubicBezTo>
                <a:cubicBezTo>
                  <a:pt x="7714" y="3607954"/>
                  <a:pt x="33117" y="3482508"/>
                  <a:pt x="36579" y="3365983"/>
                </a:cubicBezTo>
                <a:lnTo>
                  <a:pt x="36510" y="3356621"/>
                </a:lnTo>
                <a:lnTo>
                  <a:pt x="30143" y="3311044"/>
                </a:lnTo>
                <a:cubicBezTo>
                  <a:pt x="14271" y="3224157"/>
                  <a:pt x="11445" y="3149243"/>
                  <a:pt x="14856" y="3082749"/>
                </a:cubicBezTo>
                <a:lnTo>
                  <a:pt x="22229" y="3005366"/>
                </a:lnTo>
                <a:lnTo>
                  <a:pt x="27244" y="2895198"/>
                </a:lnTo>
                <a:cubicBezTo>
                  <a:pt x="29143" y="2848776"/>
                  <a:pt x="30527" y="2799531"/>
                  <a:pt x="30143" y="2746826"/>
                </a:cubicBezTo>
                <a:lnTo>
                  <a:pt x="36784" y="2638240"/>
                </a:lnTo>
                <a:lnTo>
                  <a:pt x="30143" y="2615745"/>
                </a:lnTo>
                <a:cubicBezTo>
                  <a:pt x="-20952" y="2495890"/>
                  <a:pt x="17898" y="2340273"/>
                  <a:pt x="37923" y="2201958"/>
                </a:cubicBezTo>
                <a:lnTo>
                  <a:pt x="42734" y="2158379"/>
                </a:lnTo>
                <a:lnTo>
                  <a:pt x="30143" y="2114218"/>
                </a:lnTo>
                <a:cubicBezTo>
                  <a:pt x="2269" y="2040950"/>
                  <a:pt x="-2735" y="1972014"/>
                  <a:pt x="1162" y="1906697"/>
                </a:cubicBezTo>
                <a:lnTo>
                  <a:pt x="6289" y="1854885"/>
                </a:lnTo>
                <a:lnTo>
                  <a:pt x="8053" y="1809168"/>
                </a:lnTo>
                <a:cubicBezTo>
                  <a:pt x="9832" y="1790244"/>
                  <a:pt x="12470" y="1771472"/>
                  <a:pt x="15415" y="1752867"/>
                </a:cubicBezTo>
                <a:lnTo>
                  <a:pt x="30925" y="1652561"/>
                </a:lnTo>
                <a:lnTo>
                  <a:pt x="30143" y="1606992"/>
                </a:lnTo>
                <a:cubicBezTo>
                  <a:pt x="28397" y="1588584"/>
                  <a:pt x="27931" y="1568665"/>
                  <a:pt x="28348" y="1547550"/>
                </a:cubicBezTo>
                <a:lnTo>
                  <a:pt x="29206" y="1531212"/>
                </a:lnTo>
                <a:lnTo>
                  <a:pt x="23637" y="1487282"/>
                </a:lnTo>
                <a:cubicBezTo>
                  <a:pt x="16479" y="1367166"/>
                  <a:pt x="59638" y="1246041"/>
                  <a:pt x="30143" y="1156757"/>
                </a:cubicBezTo>
                <a:cubicBezTo>
                  <a:pt x="21716" y="1131248"/>
                  <a:pt x="18318" y="1090735"/>
                  <a:pt x="17757" y="1041370"/>
                </a:cubicBezTo>
                <a:lnTo>
                  <a:pt x="18463" y="985697"/>
                </a:lnTo>
                <a:lnTo>
                  <a:pt x="16239" y="975915"/>
                </a:lnTo>
                <a:cubicBezTo>
                  <a:pt x="13541" y="957312"/>
                  <a:pt x="12597" y="940330"/>
                  <a:pt x="12862" y="924477"/>
                </a:cubicBezTo>
                <a:lnTo>
                  <a:pt x="23640" y="845857"/>
                </a:lnTo>
                <a:lnTo>
                  <a:pt x="30907" y="688163"/>
                </a:lnTo>
                <a:lnTo>
                  <a:pt x="31375" y="662715"/>
                </a:lnTo>
                <a:lnTo>
                  <a:pt x="30143" y="655230"/>
                </a:lnTo>
                <a:cubicBezTo>
                  <a:pt x="20345" y="615334"/>
                  <a:pt x="17924" y="569960"/>
                  <a:pt x="19185" y="520814"/>
                </a:cubicBezTo>
                <a:lnTo>
                  <a:pt x="26662" y="415314"/>
                </a:lnTo>
                <a:lnTo>
                  <a:pt x="25635" y="383217"/>
                </a:lnTo>
                <a:cubicBezTo>
                  <a:pt x="25461" y="243905"/>
                  <a:pt x="35455" y="113017"/>
                  <a:pt x="30143" y="22622"/>
                </a:cubicBezTo>
                <a:cubicBezTo>
                  <a:pt x="90096" y="13526"/>
                  <a:pt x="146841" y="12585"/>
                  <a:pt x="200495" y="15390"/>
                </a:cubicBezTo>
                <a:lnTo>
                  <a:pt x="324102" y="27794"/>
                </a:lnTo>
                <a:lnTo>
                  <a:pt x="329634" y="27979"/>
                </a:lnTo>
                <a:cubicBezTo>
                  <a:pt x="398332" y="30204"/>
                  <a:pt x="468106" y="31425"/>
                  <a:pt x="551798" y="27886"/>
                </a:cubicBezTo>
                <a:lnTo>
                  <a:pt x="592464" y="25476"/>
                </a:lnTo>
                <a:lnTo>
                  <a:pt x="603122" y="22622"/>
                </a:lnTo>
                <a:cubicBezTo>
                  <a:pt x="639294" y="8191"/>
                  <a:pt x="679641" y="1916"/>
                  <a:pt x="723201" y="386"/>
                </a:cubicBezTo>
                <a:close/>
              </a:path>
            </a:pathLst>
          </a:cu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1A88FA4-94EF-E16A-B31E-2DB5DE9F5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4031" y="2119180"/>
            <a:ext cx="7610589" cy="456814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・ゲームが苦手な人でも楽しめるゲームがある。</a:t>
            </a:r>
          </a:p>
          <a:p>
            <a:pPr marL="0" indent="0">
              <a:buNone/>
            </a:pPr>
            <a:endParaRPr lang="ja-JP" altLang="en-US" sz="3600"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・難しいゲームばかりではない。</a:t>
            </a:r>
          </a:p>
          <a:p>
            <a:pPr marL="0" indent="0">
              <a:buNone/>
            </a:pPr>
            <a:endParaRPr lang="ja-JP" altLang="en-US" sz="3600">
              <a:ea typeface="游ゴシック"/>
              <a:cs typeface="Calibri"/>
            </a:endParaRP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/>
              </a:rPr>
              <a:t>・</a:t>
            </a:r>
            <a:r>
              <a:rPr lang="ja-JP" sz="3600">
                <a:ea typeface="游ゴシック"/>
              </a:rPr>
              <a:t>e-sport</a:t>
            </a:r>
            <a:r>
              <a:rPr lang="ja-JP" sz="3600">
                <a:ea typeface="游ゴシック"/>
                <a:cs typeface="Calibri"/>
              </a:rPr>
              <a:t>s</a:t>
            </a:r>
            <a:r>
              <a:rPr lang="ja-JP" altLang="en-US" sz="3600">
                <a:ea typeface="游ゴシック"/>
                <a:cs typeface="Calibri"/>
              </a:rPr>
              <a:t>は高齢者の</a:t>
            </a:r>
            <a:r>
              <a:rPr lang="ja-JP" altLang="en-US" sz="3600">
                <a:solidFill>
                  <a:srgbClr val="FF0000"/>
                </a:solidFill>
                <a:latin typeface="MS Gothic"/>
                <a:ea typeface="MS Gothic"/>
                <a:cs typeface="Calibri"/>
              </a:rPr>
              <a:t>認知能力が向上する</a:t>
            </a:r>
            <a:r>
              <a:rPr lang="ja-JP" altLang="en-US" sz="3600">
                <a:ea typeface="游ゴシック"/>
                <a:cs typeface="Calibri"/>
              </a:rPr>
              <a:t>こと。</a:t>
            </a:r>
            <a:endParaRPr lang="ja-JP" sz="3600">
              <a:ea typeface="游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021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03A2991-A269-2AE0-41E5-B402BB397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3658" y="614717"/>
            <a:ext cx="7835483" cy="932845"/>
          </a:xfrm>
        </p:spPr>
        <p:txBody>
          <a:bodyPr anchor="b">
            <a:normAutofit/>
          </a:bodyPr>
          <a:lstStyle/>
          <a:p>
            <a:r>
              <a:rPr lang="ja-JP" altLang="en-US" sz="5400" b="1">
                <a:ea typeface="游ゴシック Light"/>
                <a:cs typeface="Calibri Light"/>
              </a:rPr>
              <a:t>認知症予防へ繋がる理由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図 3" descr="&#10;シニア 高齢者 人物 趣味 ゲーム eスポーツ 水彩 イラストのイラスト素材 [89122622] - PIXTA">
            <a:extLst>
              <a:ext uri="{FF2B5EF4-FFF2-40B4-BE49-F238E27FC236}">
                <a16:creationId xmlns:a16="http://schemas.microsoft.com/office/drawing/2014/main" id="{D20758AB-2CFE-5B06-82C6-481BD685FD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8" t="2825" r="1932" b="3390"/>
          <a:stretch/>
        </p:blipFill>
        <p:spPr>
          <a:xfrm>
            <a:off x="8419225" y="2617836"/>
            <a:ext cx="3838508" cy="3194531"/>
          </a:xfrm>
          <a:prstGeom prst="rect">
            <a:avLst/>
          </a:prstGeom>
        </p:spPr>
      </p:pic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C09E213-4B77-F79C-C564-C047C81E00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568" y="1912435"/>
            <a:ext cx="8113853" cy="4611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3600">
                <a:ea typeface="游ゴシック"/>
                <a:cs typeface="Calibri" panose="020F0502020204030204"/>
              </a:rPr>
              <a:t>視覚や聴覚からの情報をもとに、コントローラーを動かすことで脳への刺激が高く認知症予防につながる</a:t>
            </a:r>
            <a:endParaRPr lang="ja-JP"/>
          </a:p>
          <a:p>
            <a:pPr marL="0" indent="0">
              <a:buNone/>
            </a:pPr>
            <a:endParaRPr lang="ja-JP" altLang="en-US" sz="3600">
              <a:ea typeface="游ゴシック"/>
              <a:cs typeface="Calibri" panose="020F0502020204030204"/>
            </a:endParaRP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 panose="020F0502020204030204"/>
              </a:rPr>
              <a:t>影響</a:t>
            </a:r>
          </a:p>
          <a:p>
            <a:pPr marL="0" indent="0">
              <a:buNone/>
            </a:pPr>
            <a:r>
              <a:rPr lang="ja-JP" altLang="en-US" sz="3600">
                <a:ea typeface="游ゴシック"/>
                <a:cs typeface="Calibri" panose="020F0502020204030204"/>
              </a:rPr>
              <a:t>E-SPORTSを取り組んだ認知症の人たち</a:t>
            </a:r>
            <a:r>
              <a:rPr lang="ja-JP" altLang="en-US" sz="3600">
                <a:solidFill>
                  <a:srgbClr val="000000"/>
                </a:solidFill>
                <a:ea typeface="游ゴシック"/>
                <a:cs typeface="Calibri" panose="020F0502020204030204"/>
              </a:rPr>
              <a:t>６５から７５歳の</a:t>
            </a:r>
            <a:r>
              <a:rPr lang="ja-JP" altLang="en-US" sz="3600">
                <a:solidFill>
                  <a:srgbClr val="FF0000"/>
                </a:solidFill>
                <a:ea typeface="游ゴシック"/>
                <a:cs typeface="Calibri" panose="020F0502020204030204"/>
              </a:rPr>
              <a:t>６名のうち５名が回復した</a:t>
            </a:r>
            <a:endParaRPr lang="ja-JP" altLang="en-US" sz="3600">
              <a:ea typeface="游ゴシック"/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045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B43E7DC-5101-4E7C-ADB5-596311F53D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1B8BCA7A-6464-4C53-A572-89B2B3C2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10976177 w 12192000"/>
              <a:gd name="connsiteY3" fmla="*/ 6858000 h 6858000"/>
              <a:gd name="connsiteX4" fmla="*/ 10997120 w 12192000"/>
              <a:gd name="connsiteY4" fmla="*/ 6851980 h 6858000"/>
              <a:gd name="connsiteX5" fmla="*/ 12094512 w 12192000"/>
              <a:gd name="connsiteY5" fmla="*/ 6315404 h 6858000"/>
              <a:gd name="connsiteX6" fmla="*/ 12191999 w 12192000"/>
              <a:gd name="connsiteY6" fmla="*/ 6239611 h 6858000"/>
              <a:gd name="connsiteX7" fmla="*/ 12191999 w 12192000"/>
              <a:gd name="connsiteY7" fmla="*/ 1104399 h 6858000"/>
              <a:gd name="connsiteX8" fmla="*/ 11979198 w 12192000"/>
              <a:gd name="connsiteY8" fmla="*/ 1051011 h 6858000"/>
              <a:gd name="connsiteX9" fmla="*/ 11742378 w 12192000"/>
              <a:gd name="connsiteY9" fmla="*/ 986227 h 6858000"/>
              <a:gd name="connsiteX10" fmla="*/ 12063968 w 12192000"/>
              <a:gd name="connsiteY10" fmla="*/ 729780 h 6858000"/>
              <a:gd name="connsiteX11" fmla="*/ 11572835 w 12192000"/>
              <a:gd name="connsiteY11" fmla="*/ 670151 h 6858000"/>
              <a:gd name="connsiteX12" fmla="*/ 11524844 w 12192000"/>
              <a:gd name="connsiteY12" fmla="*/ 671946 h 6858000"/>
              <a:gd name="connsiteX13" fmla="*/ 10560518 w 12192000"/>
              <a:gd name="connsiteY13" fmla="*/ 632492 h 6858000"/>
              <a:gd name="connsiteX14" fmla="*/ 9178169 w 12192000"/>
              <a:gd name="connsiteY14" fmla="*/ 501577 h 6858000"/>
              <a:gd name="connsiteX15" fmla="*/ 8033984 w 12192000"/>
              <a:gd name="connsiteY15" fmla="*/ 423121 h 6858000"/>
              <a:gd name="connsiteX16" fmla="*/ 6815795 w 12192000"/>
              <a:gd name="connsiteY16" fmla="*/ 270688 h 6858000"/>
              <a:gd name="connsiteX17" fmla="*/ 6757489 w 12192000"/>
              <a:gd name="connsiteY17" fmla="*/ 260880 h 6858000"/>
              <a:gd name="connsiteX18" fmla="*/ 6703217 w 12192000"/>
              <a:gd name="connsiteY18" fmla="*/ 290416 h 6858000"/>
              <a:gd name="connsiteX19" fmla="*/ 7005521 w 12192000"/>
              <a:gd name="connsiteY19" fmla="*/ 401154 h 6858000"/>
              <a:gd name="connsiteX20" fmla="*/ 6532779 w 12192000"/>
              <a:gd name="connsiteY20" fmla="*/ 342871 h 6858000"/>
              <a:gd name="connsiteX21" fmla="*/ 6524704 w 12192000"/>
              <a:gd name="connsiteY21" fmla="*/ 380529 h 6858000"/>
              <a:gd name="connsiteX22" fmla="*/ 7061587 w 12192000"/>
              <a:gd name="connsiteY22" fmla="*/ 523098 h 6858000"/>
              <a:gd name="connsiteX23" fmla="*/ 7013594 w 12192000"/>
              <a:gd name="connsiteY23" fmla="*/ 545070 h 6858000"/>
              <a:gd name="connsiteX24" fmla="*/ 6728335 w 12192000"/>
              <a:gd name="connsiteY24" fmla="*/ 489924 h 6858000"/>
              <a:gd name="connsiteX25" fmla="*/ 6670923 w 12192000"/>
              <a:gd name="connsiteY25" fmla="*/ 504270 h 6858000"/>
              <a:gd name="connsiteX26" fmla="*/ 6699180 w 12192000"/>
              <a:gd name="connsiteY26" fmla="*/ 571069 h 6858000"/>
              <a:gd name="connsiteX27" fmla="*/ 6822972 w 12192000"/>
              <a:gd name="connsiteY27" fmla="*/ 597073 h 6858000"/>
              <a:gd name="connsiteX28" fmla="*/ 7015839 w 12192000"/>
              <a:gd name="connsiteY28" fmla="*/ 753992 h 6858000"/>
              <a:gd name="connsiteX29" fmla="*/ 6723848 w 12192000"/>
              <a:gd name="connsiteY29" fmla="*/ 735160 h 6858000"/>
              <a:gd name="connsiteX30" fmla="*/ 6672268 w 12192000"/>
              <a:gd name="connsiteY30" fmla="*/ 773268 h 6858000"/>
              <a:gd name="connsiteX31" fmla="*/ 6652532 w 12192000"/>
              <a:gd name="connsiteY31" fmla="*/ 822585 h 6858000"/>
              <a:gd name="connsiteX32" fmla="*/ 6539505 w 12192000"/>
              <a:gd name="connsiteY32" fmla="*/ 863382 h 6858000"/>
              <a:gd name="connsiteX33" fmla="*/ 6717122 w 12192000"/>
              <a:gd name="connsiteY33" fmla="*/ 909114 h 6858000"/>
              <a:gd name="connsiteX34" fmla="*/ 6527397 w 12192000"/>
              <a:gd name="connsiteY34" fmla="*/ 909114 h 6858000"/>
              <a:gd name="connsiteX35" fmla="*/ 6309411 w 12192000"/>
              <a:gd name="connsiteY35" fmla="*/ 877731 h 6858000"/>
              <a:gd name="connsiteX36" fmla="*/ 6077077 w 12192000"/>
              <a:gd name="connsiteY36" fmla="*/ 887593 h 6858000"/>
              <a:gd name="connsiteX37" fmla="*/ 6076642 w 12192000"/>
              <a:gd name="connsiteY37" fmla="*/ 887537 h 6858000"/>
              <a:gd name="connsiteX38" fmla="*/ 6032390 w 12192000"/>
              <a:gd name="connsiteY38" fmla="*/ 898600 h 6858000"/>
              <a:gd name="connsiteX39" fmla="*/ 6008536 w 12192000"/>
              <a:gd name="connsiteY39" fmla="*/ 914503 h 6858000"/>
              <a:gd name="connsiteX40" fmla="*/ 5944926 w 12192000"/>
              <a:gd name="connsiteY40" fmla="*/ 922454 h 6858000"/>
              <a:gd name="connsiteX41" fmla="*/ 5929023 w 12192000"/>
              <a:gd name="connsiteY41" fmla="*/ 954259 h 6858000"/>
              <a:gd name="connsiteX42" fmla="*/ 5938641 w 12192000"/>
              <a:gd name="connsiteY42" fmla="*/ 983356 h 6858000"/>
              <a:gd name="connsiteX43" fmla="*/ 5941380 w 12192000"/>
              <a:gd name="connsiteY43" fmla="*/ 994243 h 6858000"/>
              <a:gd name="connsiteX44" fmla="*/ 6022639 w 12192000"/>
              <a:gd name="connsiteY44" fmla="*/ 1012399 h 6858000"/>
              <a:gd name="connsiteX45" fmla="*/ 6620687 w 12192000"/>
              <a:gd name="connsiteY45" fmla="*/ 1222947 h 6858000"/>
              <a:gd name="connsiteX46" fmla="*/ 6557895 w 12192000"/>
              <a:gd name="connsiteY46" fmla="*/ 1308577 h 6858000"/>
              <a:gd name="connsiteX47" fmla="*/ 6815348 w 12192000"/>
              <a:gd name="connsiteY47" fmla="*/ 1401831 h 6858000"/>
              <a:gd name="connsiteX48" fmla="*/ 6878591 w 12192000"/>
              <a:gd name="connsiteY48" fmla="*/ 1494187 h 6858000"/>
              <a:gd name="connsiteX49" fmla="*/ 6799202 w 12192000"/>
              <a:gd name="connsiteY49" fmla="*/ 1486118 h 6858000"/>
              <a:gd name="connsiteX50" fmla="*/ 6731027 w 12192000"/>
              <a:gd name="connsiteY50" fmla="*/ 1503602 h 6858000"/>
              <a:gd name="connsiteX51" fmla="*/ 6759282 w 12192000"/>
              <a:gd name="connsiteY51" fmla="*/ 1621067 h 6858000"/>
              <a:gd name="connsiteX52" fmla="*/ 7123035 w 12192000"/>
              <a:gd name="connsiteY52" fmla="*/ 1772603 h 6858000"/>
              <a:gd name="connsiteX53" fmla="*/ 7155777 w 12192000"/>
              <a:gd name="connsiteY53" fmla="*/ 1821919 h 6858000"/>
              <a:gd name="connsiteX54" fmla="*/ 7112270 w 12192000"/>
              <a:gd name="connsiteY54" fmla="*/ 1856890 h 6858000"/>
              <a:gd name="connsiteX55" fmla="*/ 6994755 w 12192000"/>
              <a:gd name="connsiteY55" fmla="*/ 1874821 h 6858000"/>
              <a:gd name="connsiteX56" fmla="*/ 7159364 w 12192000"/>
              <a:gd name="connsiteY56" fmla="*/ 2042948 h 6858000"/>
              <a:gd name="connsiteX57" fmla="*/ 7219467 w 12192000"/>
              <a:gd name="connsiteY57" fmla="*/ 2089573 h 6858000"/>
              <a:gd name="connsiteX58" fmla="*/ 7322179 w 12192000"/>
              <a:gd name="connsiteY58" fmla="*/ 2161756 h 6858000"/>
              <a:gd name="connsiteX59" fmla="*/ 7323974 w 12192000"/>
              <a:gd name="connsiteY59" fmla="*/ 2183724 h 6858000"/>
              <a:gd name="connsiteX60" fmla="*/ 7184034 w 12192000"/>
              <a:gd name="connsiteY60" fmla="*/ 2261285 h 6858000"/>
              <a:gd name="connsiteX61" fmla="*/ 6931516 w 12192000"/>
              <a:gd name="connsiteY61" fmla="*/ 2240212 h 6858000"/>
              <a:gd name="connsiteX62" fmla="*/ 7304686 w 12192000"/>
              <a:gd name="connsiteY62" fmla="*/ 2355883 h 6858000"/>
              <a:gd name="connsiteX63" fmla="*/ 6096813 w 12192000"/>
              <a:gd name="connsiteY63" fmla="*/ 2080160 h 6858000"/>
              <a:gd name="connsiteX64" fmla="*/ 6173959 w 12192000"/>
              <a:gd name="connsiteY64" fmla="*/ 2152340 h 6858000"/>
              <a:gd name="connsiteX65" fmla="*/ 6596469 w 12192000"/>
              <a:gd name="connsiteY65" fmla="*/ 2342432 h 6858000"/>
              <a:gd name="connsiteX66" fmla="*/ 6716224 w 12192000"/>
              <a:gd name="connsiteY66" fmla="*/ 2461690 h 6858000"/>
              <a:gd name="connsiteX67" fmla="*/ 6841810 w 12192000"/>
              <a:gd name="connsiteY67" fmla="*/ 2527594 h 6858000"/>
              <a:gd name="connsiteX68" fmla="*/ 7018080 w 12192000"/>
              <a:gd name="connsiteY68" fmla="*/ 2526249 h 6858000"/>
              <a:gd name="connsiteX69" fmla="*/ 7143217 w 12192000"/>
              <a:gd name="connsiteY69" fmla="*/ 2627573 h 6858000"/>
              <a:gd name="connsiteX70" fmla="*/ 7012697 w 12192000"/>
              <a:gd name="connsiteY70" fmla="*/ 2649094 h 6858000"/>
              <a:gd name="connsiteX71" fmla="*/ 6859752 w 12192000"/>
              <a:gd name="connsiteY71" fmla="*/ 2632505 h 6858000"/>
              <a:gd name="connsiteX72" fmla="*/ 6529636 w 12192000"/>
              <a:gd name="connsiteY72" fmla="*/ 2637883 h 6858000"/>
              <a:gd name="connsiteX73" fmla="*/ 6340360 w 12192000"/>
              <a:gd name="connsiteY73" fmla="*/ 2657610 h 6858000"/>
              <a:gd name="connsiteX74" fmla="*/ 5905294 w 12192000"/>
              <a:gd name="connsiteY74" fmla="*/ 2623984 h 6858000"/>
              <a:gd name="connsiteX75" fmla="*/ 5930860 w 12192000"/>
              <a:gd name="connsiteY75" fmla="*/ 2710066 h 6858000"/>
              <a:gd name="connsiteX76" fmla="*/ 5914710 w 12192000"/>
              <a:gd name="connsiteY76" fmla="*/ 2784935 h 6858000"/>
              <a:gd name="connsiteX77" fmla="*/ 5908433 w 12192000"/>
              <a:gd name="connsiteY77" fmla="*/ 2947683 h 6858000"/>
              <a:gd name="connsiteX78" fmla="*/ 5912470 w 12192000"/>
              <a:gd name="connsiteY78" fmla="*/ 2974134 h 6858000"/>
              <a:gd name="connsiteX79" fmla="*/ 5815141 w 12192000"/>
              <a:gd name="connsiteY79" fmla="*/ 2991171 h 6858000"/>
              <a:gd name="connsiteX80" fmla="*/ 6395082 w 12192000"/>
              <a:gd name="connsiteY80" fmla="*/ 3329661 h 6858000"/>
              <a:gd name="connsiteX81" fmla="*/ 6007557 w 12192000"/>
              <a:gd name="connsiteY81" fmla="*/ 3243581 h 6858000"/>
              <a:gd name="connsiteX82" fmla="*/ 5955079 w 12192000"/>
              <a:gd name="connsiteY82" fmla="*/ 3385704 h 6858000"/>
              <a:gd name="connsiteX83" fmla="*/ 6137180 w 12192000"/>
              <a:gd name="connsiteY83" fmla="*/ 3512133 h 6858000"/>
              <a:gd name="connsiteX84" fmla="*/ 6204457 w 12192000"/>
              <a:gd name="connsiteY84" fmla="*/ 3762302 h 6858000"/>
              <a:gd name="connsiteX85" fmla="*/ 6171716 w 12192000"/>
              <a:gd name="connsiteY85" fmla="*/ 3990952 h 6858000"/>
              <a:gd name="connsiteX86" fmla="*/ 6093674 w 12192000"/>
              <a:gd name="connsiteY86" fmla="*/ 4063580 h 6858000"/>
              <a:gd name="connsiteX87" fmla="*/ 5980645 w 12192000"/>
              <a:gd name="connsiteY87" fmla="*/ 4194045 h 6858000"/>
              <a:gd name="connsiteX88" fmla="*/ 5910676 w 12192000"/>
              <a:gd name="connsiteY88" fmla="*/ 4274743 h 6858000"/>
              <a:gd name="connsiteX89" fmla="*/ 5667577 w 12192000"/>
              <a:gd name="connsiteY89" fmla="*/ 4243362 h 6858000"/>
              <a:gd name="connsiteX90" fmla="*/ 5991859 w 12192000"/>
              <a:gd name="connsiteY90" fmla="*/ 4448252 h 6858000"/>
              <a:gd name="connsiteX91" fmla="*/ 5729024 w 12192000"/>
              <a:gd name="connsiteY91" fmla="*/ 4422695 h 6858000"/>
              <a:gd name="connsiteX92" fmla="*/ 5643357 w 12192000"/>
              <a:gd name="connsiteY92" fmla="*/ 4437041 h 6858000"/>
              <a:gd name="connsiteX93" fmla="*/ 5692243 w 12192000"/>
              <a:gd name="connsiteY93" fmla="*/ 4503395 h 6858000"/>
              <a:gd name="connsiteX94" fmla="*/ 5885111 w 12192000"/>
              <a:gd name="connsiteY94" fmla="*/ 4615926 h 6858000"/>
              <a:gd name="connsiteX95" fmla="*/ 6282503 w 12192000"/>
              <a:gd name="connsiteY95" fmla="*/ 4920793 h 6858000"/>
              <a:gd name="connsiteX96" fmla="*/ 5897668 w 12192000"/>
              <a:gd name="connsiteY96" fmla="*/ 4780915 h 6858000"/>
              <a:gd name="connsiteX97" fmla="*/ 6303132 w 12192000"/>
              <a:gd name="connsiteY97" fmla="*/ 5094297 h 6858000"/>
              <a:gd name="connsiteX98" fmla="*/ 6393287 w 12192000"/>
              <a:gd name="connsiteY98" fmla="*/ 5198310 h 6858000"/>
              <a:gd name="connsiteX99" fmla="*/ 6575386 w 12192000"/>
              <a:gd name="connsiteY99" fmla="*/ 5456548 h 6858000"/>
              <a:gd name="connsiteX100" fmla="*/ 6566415 w 12192000"/>
              <a:gd name="connsiteY100" fmla="*/ 5485690 h 6858000"/>
              <a:gd name="connsiteX101" fmla="*/ 6356059 w 12192000"/>
              <a:gd name="connsiteY101" fmla="*/ 5443995 h 6858000"/>
              <a:gd name="connsiteX102" fmla="*/ 6628762 w 12192000"/>
              <a:gd name="connsiteY102" fmla="*/ 5660990 h 6858000"/>
              <a:gd name="connsiteX103" fmla="*/ 6910436 w 12192000"/>
              <a:gd name="connsiteY103" fmla="*/ 5827767 h 6858000"/>
              <a:gd name="connsiteX104" fmla="*/ 6710393 w 12192000"/>
              <a:gd name="connsiteY104" fmla="*/ 5802214 h 6858000"/>
              <a:gd name="connsiteX105" fmla="*/ 6435448 w 12192000"/>
              <a:gd name="connsiteY105" fmla="*/ 5706719 h 6858000"/>
              <a:gd name="connsiteX106" fmla="*/ 6339913 w 12192000"/>
              <a:gd name="connsiteY106" fmla="*/ 5742586 h 6858000"/>
              <a:gd name="connsiteX107" fmla="*/ 6600503 w 12192000"/>
              <a:gd name="connsiteY107" fmla="*/ 5900398 h 6858000"/>
              <a:gd name="connsiteX108" fmla="*/ 6749863 w 12192000"/>
              <a:gd name="connsiteY108" fmla="*/ 5973478 h 6858000"/>
              <a:gd name="connsiteX109" fmla="*/ 6809515 w 12192000"/>
              <a:gd name="connsiteY109" fmla="*/ 6029519 h 6858000"/>
              <a:gd name="connsiteX110" fmla="*/ 6979954 w 12192000"/>
              <a:gd name="connsiteY110" fmla="*/ 6229474 h 6858000"/>
              <a:gd name="connsiteX111" fmla="*/ 7480509 w 12192000"/>
              <a:gd name="connsiteY111" fmla="*/ 6447812 h 6858000"/>
              <a:gd name="connsiteX112" fmla="*/ 7948764 w 12192000"/>
              <a:gd name="connsiteY112" fmla="*/ 6719056 h 6858000"/>
              <a:gd name="connsiteX113" fmla="*/ 8221244 w 12192000"/>
              <a:gd name="connsiteY113" fmla="*/ 6848868 h 6858000"/>
              <a:gd name="connsiteX114" fmla="*/ 8242921 w 12192000"/>
              <a:gd name="connsiteY114" fmla="*/ 6858000 h 6858000"/>
              <a:gd name="connsiteX115" fmla="*/ 0 w 12192000"/>
              <a:gd name="connsiteY11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10976177" y="6858000"/>
                </a:lnTo>
                <a:lnTo>
                  <a:pt x="10997120" y="6851980"/>
                </a:lnTo>
                <a:cubicBezTo>
                  <a:pt x="11372760" y="6734361"/>
                  <a:pt x="11757137" y="6563389"/>
                  <a:pt x="12094512" y="6315404"/>
                </a:cubicBezTo>
                <a:lnTo>
                  <a:pt x="12191999" y="6239611"/>
                </a:lnTo>
                <a:lnTo>
                  <a:pt x="12191999" y="1104399"/>
                </a:lnTo>
                <a:lnTo>
                  <a:pt x="11979198" y="1051011"/>
                </a:lnTo>
                <a:cubicBezTo>
                  <a:pt x="11902836" y="1030275"/>
                  <a:pt x="11824681" y="1008195"/>
                  <a:pt x="11742378" y="986227"/>
                </a:cubicBezTo>
                <a:cubicBezTo>
                  <a:pt x="11843295" y="875936"/>
                  <a:pt x="12022257" y="888939"/>
                  <a:pt x="12063968" y="729780"/>
                </a:cubicBezTo>
                <a:cubicBezTo>
                  <a:pt x="11901155" y="688534"/>
                  <a:pt x="11729822" y="735611"/>
                  <a:pt x="11572835" y="670151"/>
                </a:cubicBezTo>
                <a:cubicBezTo>
                  <a:pt x="11559381" y="664325"/>
                  <a:pt x="11540990" y="670151"/>
                  <a:pt x="11524844" y="671946"/>
                </a:cubicBezTo>
                <a:cubicBezTo>
                  <a:pt x="11201459" y="706916"/>
                  <a:pt x="10879418" y="676432"/>
                  <a:pt x="10560518" y="632492"/>
                </a:cubicBezTo>
                <a:cubicBezTo>
                  <a:pt x="10101230" y="569728"/>
                  <a:pt x="9640146" y="529825"/>
                  <a:pt x="9178169" y="501577"/>
                </a:cubicBezTo>
                <a:cubicBezTo>
                  <a:pt x="8796475" y="478266"/>
                  <a:pt x="8413886" y="467955"/>
                  <a:pt x="8033984" y="423121"/>
                </a:cubicBezTo>
                <a:cubicBezTo>
                  <a:pt x="7627624" y="375150"/>
                  <a:pt x="7221712" y="320901"/>
                  <a:pt x="6815795" y="270688"/>
                </a:cubicBezTo>
                <a:cubicBezTo>
                  <a:pt x="6797407" y="268446"/>
                  <a:pt x="6777110" y="261384"/>
                  <a:pt x="6757489" y="260880"/>
                </a:cubicBezTo>
                <a:cubicBezTo>
                  <a:pt x="6737867" y="260376"/>
                  <a:pt x="6718916" y="266430"/>
                  <a:pt x="6703217" y="290416"/>
                </a:cubicBezTo>
                <a:cubicBezTo>
                  <a:pt x="6786642" y="353629"/>
                  <a:pt x="6892941" y="329867"/>
                  <a:pt x="7005521" y="401154"/>
                </a:cubicBezTo>
                <a:cubicBezTo>
                  <a:pt x="6822525" y="378735"/>
                  <a:pt x="6677649" y="360801"/>
                  <a:pt x="6532779" y="342871"/>
                </a:cubicBezTo>
                <a:cubicBezTo>
                  <a:pt x="6530087" y="355424"/>
                  <a:pt x="6527397" y="367976"/>
                  <a:pt x="6524704" y="380529"/>
                </a:cubicBezTo>
                <a:cubicBezTo>
                  <a:pt x="6709945" y="406980"/>
                  <a:pt x="6881280" y="475126"/>
                  <a:pt x="7061587" y="523098"/>
                </a:cubicBezTo>
                <a:cubicBezTo>
                  <a:pt x="7044990" y="552691"/>
                  <a:pt x="7028398" y="546862"/>
                  <a:pt x="7013594" y="545070"/>
                </a:cubicBezTo>
                <a:cubicBezTo>
                  <a:pt x="6917162" y="533412"/>
                  <a:pt x="6820730" y="521755"/>
                  <a:pt x="6728335" y="489924"/>
                </a:cubicBezTo>
                <a:cubicBezTo>
                  <a:pt x="6707702" y="482748"/>
                  <a:pt x="6682583" y="482748"/>
                  <a:pt x="6670923" y="504270"/>
                </a:cubicBezTo>
                <a:cubicBezTo>
                  <a:pt x="6654326" y="534757"/>
                  <a:pt x="6678097" y="554484"/>
                  <a:pt x="6699180" y="571069"/>
                </a:cubicBezTo>
                <a:cubicBezTo>
                  <a:pt x="6735959" y="599764"/>
                  <a:pt x="6780362" y="591695"/>
                  <a:pt x="6822972" y="597073"/>
                </a:cubicBezTo>
                <a:cubicBezTo>
                  <a:pt x="6936448" y="610972"/>
                  <a:pt x="6990720" y="654460"/>
                  <a:pt x="7015839" y="753992"/>
                </a:cubicBezTo>
                <a:cubicBezTo>
                  <a:pt x="6916264" y="713640"/>
                  <a:pt x="6820280" y="763407"/>
                  <a:pt x="6723848" y="735160"/>
                </a:cubicBezTo>
                <a:cubicBezTo>
                  <a:pt x="6698731" y="727988"/>
                  <a:pt x="6658813" y="738747"/>
                  <a:pt x="6672268" y="773268"/>
                </a:cubicBezTo>
                <a:cubicBezTo>
                  <a:pt x="6684828" y="805550"/>
                  <a:pt x="6726540" y="828861"/>
                  <a:pt x="6652532" y="822585"/>
                </a:cubicBezTo>
                <a:cubicBezTo>
                  <a:pt x="6599609" y="818101"/>
                  <a:pt x="6495999" y="854418"/>
                  <a:pt x="6539505" y="863382"/>
                </a:cubicBezTo>
                <a:cubicBezTo>
                  <a:pt x="6594225" y="874593"/>
                  <a:pt x="6647600" y="890733"/>
                  <a:pt x="6717122" y="909114"/>
                </a:cubicBezTo>
                <a:cubicBezTo>
                  <a:pt x="6640423" y="939151"/>
                  <a:pt x="6585254" y="932874"/>
                  <a:pt x="6527397" y="909114"/>
                </a:cubicBezTo>
                <a:cubicBezTo>
                  <a:pt x="6457427" y="880419"/>
                  <a:pt x="6366375" y="845451"/>
                  <a:pt x="6309411" y="877731"/>
                </a:cubicBezTo>
                <a:cubicBezTo>
                  <a:pt x="6224192" y="926151"/>
                  <a:pt x="6153325" y="895663"/>
                  <a:pt x="6077077" y="887593"/>
                </a:cubicBezTo>
                <a:lnTo>
                  <a:pt x="6076642" y="887537"/>
                </a:lnTo>
                <a:lnTo>
                  <a:pt x="6032390" y="898600"/>
                </a:lnTo>
                <a:cubicBezTo>
                  <a:pt x="6023409" y="901866"/>
                  <a:pt x="6017756" y="911989"/>
                  <a:pt x="6008536" y="914503"/>
                </a:cubicBezTo>
                <a:cubicBezTo>
                  <a:pt x="5987921" y="920125"/>
                  <a:pt x="5964038" y="912898"/>
                  <a:pt x="5944926" y="922454"/>
                </a:cubicBezTo>
                <a:cubicBezTo>
                  <a:pt x="5934324" y="927755"/>
                  <a:pt x="5934324" y="943657"/>
                  <a:pt x="5929023" y="954259"/>
                </a:cubicBezTo>
                <a:cubicBezTo>
                  <a:pt x="5933305" y="967105"/>
                  <a:pt x="5936344" y="975942"/>
                  <a:pt x="5938641" y="983356"/>
                </a:cubicBezTo>
                <a:lnTo>
                  <a:pt x="5941380" y="994243"/>
                </a:lnTo>
                <a:lnTo>
                  <a:pt x="6022639" y="1012399"/>
                </a:lnTo>
                <a:cubicBezTo>
                  <a:pt x="6231931" y="1059643"/>
                  <a:pt x="6435672" y="1112210"/>
                  <a:pt x="6620687" y="1222947"/>
                </a:cubicBezTo>
                <a:cubicBezTo>
                  <a:pt x="6604990" y="1244018"/>
                  <a:pt x="6525153" y="1304094"/>
                  <a:pt x="6557895" y="1308577"/>
                </a:cubicBezTo>
                <a:cubicBezTo>
                  <a:pt x="6649842" y="1321581"/>
                  <a:pt x="6731472" y="1365517"/>
                  <a:pt x="6815348" y="1401831"/>
                </a:cubicBezTo>
                <a:cubicBezTo>
                  <a:pt x="6851679" y="1417523"/>
                  <a:pt x="6895633" y="1438147"/>
                  <a:pt x="6878591" y="1494187"/>
                </a:cubicBezTo>
                <a:cubicBezTo>
                  <a:pt x="6847640" y="1509878"/>
                  <a:pt x="6824766" y="1487911"/>
                  <a:pt x="6799202" y="1486118"/>
                </a:cubicBezTo>
                <a:cubicBezTo>
                  <a:pt x="6773186" y="1484326"/>
                  <a:pt x="6714877" y="1495981"/>
                  <a:pt x="6731027" y="1503602"/>
                </a:cubicBezTo>
                <a:cubicBezTo>
                  <a:pt x="6804583" y="1538124"/>
                  <a:pt x="6672268" y="1621067"/>
                  <a:pt x="6759282" y="1621067"/>
                </a:cubicBezTo>
                <a:cubicBezTo>
                  <a:pt x="6905053" y="1621514"/>
                  <a:pt x="6982647" y="1768566"/>
                  <a:pt x="7123035" y="1772603"/>
                </a:cubicBezTo>
                <a:cubicBezTo>
                  <a:pt x="7145459" y="1773049"/>
                  <a:pt x="7156224" y="1799053"/>
                  <a:pt x="7155777" y="1821919"/>
                </a:cubicBezTo>
                <a:cubicBezTo>
                  <a:pt x="7155777" y="1849268"/>
                  <a:pt x="7135144" y="1854199"/>
                  <a:pt x="7112270" y="1856890"/>
                </a:cubicBezTo>
                <a:cubicBezTo>
                  <a:pt x="7077284" y="1860923"/>
                  <a:pt x="7040954" y="1821919"/>
                  <a:pt x="6994755" y="1874821"/>
                </a:cubicBezTo>
                <a:cubicBezTo>
                  <a:pt x="7077735" y="1905755"/>
                  <a:pt x="7160709" y="1936693"/>
                  <a:pt x="7159364" y="2042948"/>
                </a:cubicBezTo>
                <a:cubicBezTo>
                  <a:pt x="7158916" y="2071638"/>
                  <a:pt x="7193452" y="2082399"/>
                  <a:pt x="7219467" y="2089573"/>
                </a:cubicBezTo>
                <a:cubicBezTo>
                  <a:pt x="7262526" y="2101231"/>
                  <a:pt x="7298853" y="2121854"/>
                  <a:pt x="7322179" y="2161756"/>
                </a:cubicBezTo>
                <a:cubicBezTo>
                  <a:pt x="7321730" y="2169378"/>
                  <a:pt x="7321281" y="2177446"/>
                  <a:pt x="7323974" y="2183724"/>
                </a:cubicBezTo>
                <a:cubicBezTo>
                  <a:pt x="7316349" y="2280115"/>
                  <a:pt x="7253555" y="2277424"/>
                  <a:pt x="7184034" y="2261285"/>
                </a:cubicBezTo>
                <a:cubicBezTo>
                  <a:pt x="7101058" y="2241558"/>
                  <a:pt x="7018978" y="2205691"/>
                  <a:pt x="6931516" y="2240212"/>
                </a:cubicBezTo>
                <a:cubicBezTo>
                  <a:pt x="7054861" y="2286391"/>
                  <a:pt x="7188967" y="2289976"/>
                  <a:pt x="7304686" y="2355883"/>
                </a:cubicBezTo>
                <a:cubicBezTo>
                  <a:pt x="6881280" y="2367989"/>
                  <a:pt x="6507211" y="2159959"/>
                  <a:pt x="6096813" y="2080160"/>
                </a:cubicBezTo>
                <a:cubicBezTo>
                  <a:pt x="6110718" y="2133508"/>
                  <a:pt x="6143907" y="2144268"/>
                  <a:pt x="6173959" y="2152340"/>
                </a:cubicBezTo>
                <a:cubicBezTo>
                  <a:pt x="6325561" y="2192691"/>
                  <a:pt x="6458320" y="2272943"/>
                  <a:pt x="6596469" y="2342432"/>
                </a:cubicBezTo>
                <a:cubicBezTo>
                  <a:pt x="6653429" y="2371125"/>
                  <a:pt x="6694695" y="2399820"/>
                  <a:pt x="6716224" y="2461690"/>
                </a:cubicBezTo>
                <a:cubicBezTo>
                  <a:pt x="6735511" y="2517732"/>
                  <a:pt x="6772739" y="2543736"/>
                  <a:pt x="6841810" y="2527594"/>
                </a:cubicBezTo>
                <a:cubicBezTo>
                  <a:pt x="6897875" y="2514144"/>
                  <a:pt x="6959322" y="2521317"/>
                  <a:pt x="7018080" y="2526249"/>
                </a:cubicBezTo>
                <a:cubicBezTo>
                  <a:pt x="7085808" y="2531629"/>
                  <a:pt x="7161607" y="2594845"/>
                  <a:pt x="7143217" y="2627573"/>
                </a:cubicBezTo>
                <a:cubicBezTo>
                  <a:pt x="7111823" y="2683166"/>
                  <a:pt x="7059345" y="2655370"/>
                  <a:pt x="7012697" y="2649094"/>
                </a:cubicBezTo>
                <a:cubicBezTo>
                  <a:pt x="6959771" y="2641473"/>
                  <a:pt x="6861547" y="2625779"/>
                  <a:pt x="6859752" y="2632505"/>
                </a:cubicBezTo>
                <a:cubicBezTo>
                  <a:pt x="6825212" y="2771936"/>
                  <a:pt x="6582114" y="2650439"/>
                  <a:pt x="6529636" y="2637883"/>
                </a:cubicBezTo>
                <a:cubicBezTo>
                  <a:pt x="6464154" y="2622192"/>
                  <a:pt x="6402705" y="2650887"/>
                  <a:pt x="6340360" y="2657610"/>
                </a:cubicBezTo>
                <a:cubicBezTo>
                  <a:pt x="6284743" y="2663887"/>
                  <a:pt x="5970330" y="2683166"/>
                  <a:pt x="5905294" y="2623984"/>
                </a:cubicBezTo>
                <a:cubicBezTo>
                  <a:pt x="5896322" y="2670163"/>
                  <a:pt x="5915159" y="2688993"/>
                  <a:pt x="5930860" y="2710066"/>
                </a:cubicBezTo>
                <a:cubicBezTo>
                  <a:pt x="5952838" y="2740102"/>
                  <a:pt x="5956426" y="2761175"/>
                  <a:pt x="5914710" y="2784935"/>
                </a:cubicBezTo>
                <a:cubicBezTo>
                  <a:pt x="5795853" y="2853086"/>
                  <a:pt x="5797649" y="2855325"/>
                  <a:pt x="5908433" y="2947683"/>
                </a:cubicBezTo>
                <a:cubicBezTo>
                  <a:pt x="5913818" y="2951715"/>
                  <a:pt x="5911572" y="2965167"/>
                  <a:pt x="5912470" y="2974134"/>
                </a:cubicBezTo>
                <a:cubicBezTo>
                  <a:pt x="5883316" y="2988480"/>
                  <a:pt x="5849228" y="2952613"/>
                  <a:pt x="5815141" y="2991171"/>
                </a:cubicBezTo>
                <a:cubicBezTo>
                  <a:pt x="5963601" y="3160638"/>
                  <a:pt x="6190105" y="3202332"/>
                  <a:pt x="6395082" y="3329661"/>
                </a:cubicBezTo>
                <a:cubicBezTo>
                  <a:pt x="6229127" y="3371803"/>
                  <a:pt x="6129555" y="3224751"/>
                  <a:pt x="6007557" y="3243581"/>
                </a:cubicBezTo>
                <a:cubicBezTo>
                  <a:pt x="5946560" y="3289760"/>
                  <a:pt x="6127760" y="3363734"/>
                  <a:pt x="5955079" y="3385704"/>
                </a:cubicBezTo>
                <a:cubicBezTo>
                  <a:pt x="6029985" y="3426052"/>
                  <a:pt x="6085601" y="3465503"/>
                  <a:pt x="6137180" y="3512133"/>
                </a:cubicBezTo>
                <a:cubicBezTo>
                  <a:pt x="6229127" y="3595522"/>
                  <a:pt x="6247069" y="3650219"/>
                  <a:pt x="6204457" y="3762302"/>
                </a:cubicBezTo>
                <a:cubicBezTo>
                  <a:pt x="6176648" y="3835828"/>
                  <a:pt x="6135833" y="3903528"/>
                  <a:pt x="6171716" y="3990952"/>
                </a:cubicBezTo>
                <a:cubicBezTo>
                  <a:pt x="6196832" y="4051028"/>
                  <a:pt x="6186964" y="4090479"/>
                  <a:pt x="6093674" y="4063580"/>
                </a:cubicBezTo>
                <a:cubicBezTo>
                  <a:pt x="5993205" y="4034885"/>
                  <a:pt x="5955530" y="4088685"/>
                  <a:pt x="5980645" y="4194045"/>
                </a:cubicBezTo>
                <a:cubicBezTo>
                  <a:pt x="5996791" y="4261744"/>
                  <a:pt x="5979747" y="4282366"/>
                  <a:pt x="5910676" y="4274743"/>
                </a:cubicBezTo>
                <a:cubicBezTo>
                  <a:pt x="5834426" y="4266226"/>
                  <a:pt x="5761765" y="4221841"/>
                  <a:pt x="5667577" y="4243362"/>
                </a:cubicBezTo>
                <a:cubicBezTo>
                  <a:pt x="5742928" y="4366207"/>
                  <a:pt x="5903948" y="4331236"/>
                  <a:pt x="5991859" y="4448252"/>
                </a:cubicBezTo>
                <a:cubicBezTo>
                  <a:pt x="5886904" y="4448697"/>
                  <a:pt x="5806617" y="4448252"/>
                  <a:pt x="5729024" y="4422695"/>
                </a:cubicBezTo>
                <a:cubicBezTo>
                  <a:pt x="5696728" y="4412381"/>
                  <a:pt x="5661295" y="4401625"/>
                  <a:pt x="5643357" y="4437041"/>
                </a:cubicBezTo>
                <a:cubicBezTo>
                  <a:pt x="5622274" y="4479633"/>
                  <a:pt x="5665781" y="4495772"/>
                  <a:pt x="5692243" y="4503395"/>
                </a:cubicBezTo>
                <a:cubicBezTo>
                  <a:pt x="5766702" y="4524914"/>
                  <a:pt x="5823661" y="4576025"/>
                  <a:pt x="5885111" y="4615926"/>
                </a:cubicBezTo>
                <a:cubicBezTo>
                  <a:pt x="6020115" y="4703353"/>
                  <a:pt x="6168129" y="4776430"/>
                  <a:pt x="6282503" y="4920793"/>
                </a:cubicBezTo>
                <a:cubicBezTo>
                  <a:pt x="6138526" y="4884029"/>
                  <a:pt x="6031329" y="4798399"/>
                  <a:pt x="5897668" y="4780915"/>
                </a:cubicBezTo>
                <a:cubicBezTo>
                  <a:pt x="6013387" y="4912275"/>
                  <a:pt x="6162296" y="4998804"/>
                  <a:pt x="6303132" y="5094297"/>
                </a:cubicBezTo>
                <a:cubicBezTo>
                  <a:pt x="6343501" y="5121199"/>
                  <a:pt x="6384317" y="5139580"/>
                  <a:pt x="6393287" y="5198310"/>
                </a:cubicBezTo>
                <a:cubicBezTo>
                  <a:pt x="6410780" y="5312186"/>
                  <a:pt x="6463257" y="5406336"/>
                  <a:pt x="6575386" y="5456548"/>
                </a:cubicBezTo>
                <a:cubicBezTo>
                  <a:pt x="6576284" y="5457000"/>
                  <a:pt x="6570007" y="5474037"/>
                  <a:pt x="6566415" y="5485690"/>
                </a:cubicBezTo>
                <a:cubicBezTo>
                  <a:pt x="6497793" y="5489279"/>
                  <a:pt x="6443521" y="5422027"/>
                  <a:pt x="6356059" y="5443995"/>
                </a:cubicBezTo>
                <a:cubicBezTo>
                  <a:pt x="6439934" y="5535454"/>
                  <a:pt x="6509903" y="5617502"/>
                  <a:pt x="6628762" y="5660990"/>
                </a:cubicBezTo>
                <a:cubicBezTo>
                  <a:pt x="6723848" y="5695511"/>
                  <a:pt x="6841363" y="5715686"/>
                  <a:pt x="6910436" y="5827767"/>
                </a:cubicBezTo>
                <a:cubicBezTo>
                  <a:pt x="6830149" y="5849739"/>
                  <a:pt x="6770494" y="5821942"/>
                  <a:pt x="6710393" y="5802214"/>
                </a:cubicBezTo>
                <a:cubicBezTo>
                  <a:pt x="6618446" y="5771728"/>
                  <a:pt x="6527397" y="5737208"/>
                  <a:pt x="6435448" y="5706719"/>
                </a:cubicBezTo>
                <a:cubicBezTo>
                  <a:pt x="6400463" y="5695062"/>
                  <a:pt x="6362338" y="5686991"/>
                  <a:pt x="6339913" y="5742586"/>
                </a:cubicBezTo>
                <a:cubicBezTo>
                  <a:pt x="6456978" y="5754244"/>
                  <a:pt x="6526948" y="5829564"/>
                  <a:pt x="6600503" y="5900398"/>
                </a:cubicBezTo>
                <a:cubicBezTo>
                  <a:pt x="6641770" y="5940299"/>
                  <a:pt x="6675410" y="5993652"/>
                  <a:pt x="6749863" y="5973478"/>
                </a:cubicBezTo>
                <a:cubicBezTo>
                  <a:pt x="6788885" y="5962718"/>
                  <a:pt x="6813554" y="5992754"/>
                  <a:pt x="6809515" y="6029519"/>
                </a:cubicBezTo>
                <a:cubicBezTo>
                  <a:pt x="6794715" y="6159089"/>
                  <a:pt x="6885766" y="6204369"/>
                  <a:pt x="6979954" y="6229474"/>
                </a:cubicBezTo>
                <a:cubicBezTo>
                  <a:pt x="7158469" y="6276549"/>
                  <a:pt x="7306929" y="6387287"/>
                  <a:pt x="7480509" y="6447812"/>
                </a:cubicBezTo>
                <a:cubicBezTo>
                  <a:pt x="7649154" y="6506545"/>
                  <a:pt x="7779672" y="6645975"/>
                  <a:pt x="7948764" y="6719056"/>
                </a:cubicBezTo>
                <a:cubicBezTo>
                  <a:pt x="8040603" y="6758733"/>
                  <a:pt x="8129409" y="6806985"/>
                  <a:pt x="8221244" y="6848868"/>
                </a:cubicBezTo>
                <a:lnTo>
                  <a:pt x="824292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AA67099-15D0-9E0B-C45D-2FE57B12F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00" y="317362"/>
            <a:ext cx="8581105" cy="1402221"/>
          </a:xfrm>
        </p:spPr>
        <p:txBody>
          <a:bodyPr>
            <a:normAutofit/>
          </a:bodyPr>
          <a:lstStyle/>
          <a:p>
            <a:r>
              <a:rPr lang="ja-JP" altLang="en-US" b="1">
                <a:ea typeface="游ゴシック Light"/>
                <a:cs typeface="Calibri Light"/>
              </a:rPr>
              <a:t>検証で行った・行うとよいゲーム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E2FFAF-B47E-8BBF-1EED-1791A30B0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99" y="1859740"/>
            <a:ext cx="5909460" cy="44193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ja-JP" altLang="en-US" sz="3600" b="1">
                <a:ea typeface="游ゴシック"/>
                <a:cs typeface="Calibri"/>
              </a:rPr>
              <a:t>○太鼓の達人</a:t>
            </a:r>
          </a:p>
          <a:p>
            <a:pPr marL="0" indent="0">
              <a:buNone/>
            </a:pPr>
            <a:r>
              <a:rPr lang="ja-JP" altLang="en-US" sz="3600" b="1">
                <a:ea typeface="游ゴシック"/>
                <a:cs typeface="Calibri"/>
              </a:rPr>
              <a:t>○スイッチスポーツ</a:t>
            </a:r>
          </a:p>
          <a:p>
            <a:pPr marL="0" indent="0">
              <a:buNone/>
            </a:pPr>
            <a:r>
              <a:rPr lang="ja-JP" altLang="en-US" sz="3600" b="1">
                <a:ea typeface="游ゴシック"/>
                <a:cs typeface="Calibri"/>
              </a:rPr>
              <a:t>○ぷよぷよ・​パズドラ</a:t>
            </a:r>
          </a:p>
          <a:p>
            <a:pPr marL="0" indent="0">
              <a:buNone/>
            </a:pPr>
            <a:r>
              <a:rPr lang="ja-JP" altLang="en-US" sz="3600" b="1">
                <a:ea typeface="游ゴシック"/>
                <a:cs typeface="Calibri"/>
              </a:rPr>
              <a:t>○対戦ゲー</a:t>
            </a:r>
            <a:r>
              <a:rPr lang="ja-JP" altLang="en-US" sz="3600" b="1">
                <a:latin typeface="游ゴシック"/>
                <a:ea typeface="游ゴシック"/>
                <a:cs typeface="Calibri"/>
              </a:rPr>
              <a:t>ム</a:t>
            </a:r>
          </a:p>
          <a:p>
            <a:pPr marL="0" indent="0">
              <a:buNone/>
            </a:pPr>
            <a:endParaRPr lang="ja-JP" altLang="en-US" sz="3600" b="1">
              <a:latin typeface="游ゴシック"/>
              <a:ea typeface="游ゴシック"/>
              <a:cs typeface="+mn-lt"/>
            </a:endParaRPr>
          </a:p>
          <a:p>
            <a:pPr marL="0" indent="0">
              <a:buNone/>
            </a:pPr>
            <a:r>
              <a:rPr lang="ja-JP" altLang="en-US" sz="3600" b="1">
                <a:latin typeface="游ゴシック"/>
                <a:ea typeface="游ゴシック"/>
                <a:cs typeface="+mn-lt"/>
              </a:rPr>
              <a:t>➡体を動かせたり脳トレになったりする</a:t>
            </a:r>
          </a:p>
          <a:p>
            <a:pPr marL="0" indent="0">
              <a:buNone/>
            </a:pPr>
            <a:endParaRPr lang="ja-JP" altLang="en-US" sz="3600" b="1">
              <a:latin typeface="游ゴシック"/>
              <a:ea typeface="游ゴシック"/>
              <a:cs typeface="Calibri"/>
            </a:endParaRPr>
          </a:p>
          <a:p>
            <a:pPr marL="0" indent="0">
              <a:buNone/>
            </a:pPr>
            <a:endParaRPr lang="ja-JP" altLang="en-US" sz="3200">
              <a:ea typeface="游ゴシック"/>
              <a:cs typeface="Calibri"/>
            </a:endParaRPr>
          </a:p>
          <a:p>
            <a:pPr marL="0" indent="0">
              <a:buNone/>
            </a:pPr>
            <a:endParaRPr lang="ja-JP" altLang="en-US" sz="2000">
              <a:ea typeface="游ゴシック"/>
              <a:cs typeface="Calibri"/>
            </a:endParaRPr>
          </a:p>
        </p:txBody>
      </p:sp>
      <p:pic>
        <p:nvPicPr>
          <p:cNvPr id="5" name="図 4" descr="太鼓の達人 公式ブログ | バンダイナムコエンターテインメント公式サイト さん">
            <a:extLst>
              <a:ext uri="{FF2B5EF4-FFF2-40B4-BE49-F238E27FC236}">
                <a16:creationId xmlns:a16="http://schemas.microsoft.com/office/drawing/2014/main" id="{206973AB-E63E-3500-16FF-800C02E08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6" r="3214"/>
          <a:stretch/>
        </p:blipFill>
        <p:spPr>
          <a:xfrm>
            <a:off x="7826936" y="1575530"/>
            <a:ext cx="2613602" cy="2006896"/>
          </a:xfrm>
          <a:prstGeom prst="rect">
            <a:avLst/>
          </a:prstGeom>
        </p:spPr>
      </p:pic>
      <p:pic>
        <p:nvPicPr>
          <p:cNvPr id="4" name="図 3" descr="背景パターン が含まれている画像&#10;&#10;説明は自動で生成されたものです">
            <a:extLst>
              <a:ext uri="{FF2B5EF4-FFF2-40B4-BE49-F238E27FC236}">
                <a16:creationId xmlns:a16="http://schemas.microsoft.com/office/drawing/2014/main" id="{4B406A9E-55BE-8417-C819-589F160FF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361" y="3582426"/>
            <a:ext cx="3011226" cy="2943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9646B84-53AD-D4AE-68B6-5C4B1B9DCEC3}"/>
              </a:ext>
            </a:extLst>
          </p:cNvPr>
          <p:cNvSpPr txBox="1"/>
          <p:nvPr/>
        </p:nvSpPr>
        <p:spPr>
          <a:xfrm>
            <a:off x="556532" y="643467"/>
            <a:ext cx="11210925" cy="744836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ja-JP" alt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それでは検証結果の映像を見ていきましょう！</a:t>
            </a:r>
          </a:p>
        </p:txBody>
      </p:sp>
      <p:pic>
        <p:nvPicPr>
          <p:cNvPr id="8" name="図 7" descr="アイコン が含まれている画像&#10;&#10;説明は自動で生成されたものです">
            <a:extLst>
              <a:ext uri="{FF2B5EF4-FFF2-40B4-BE49-F238E27FC236}">
                <a16:creationId xmlns:a16="http://schemas.microsoft.com/office/drawing/2014/main" id="{3A2FD834-ED72-9FBD-C660-F3D636A676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7434" y="1675227"/>
            <a:ext cx="6997132" cy="4394199"/>
          </a:xfrm>
          <a:prstGeom prst="rect">
            <a:avLst/>
          </a:prstGeom>
        </p:spPr>
      </p:pic>
      <p:pic>
        <p:nvPicPr>
          <p:cNvPr id="6" name="WIN_20240305_10_35_48_Pro">
            <a:hlinkClick r:id="" action="ppaction://media"/>
            <a:extLst>
              <a:ext uri="{FF2B5EF4-FFF2-40B4-BE49-F238E27FC236}">
                <a16:creationId xmlns:a16="http://schemas.microsoft.com/office/drawing/2014/main" id="{DD5CA00C-00DC-F2A8-606C-6813150CD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6943" y="-616351"/>
            <a:ext cx="401176" cy="2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2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ランス">
            <a:hlinkClick r:id="" action="ppaction://media"/>
            <a:extLst>
              <a:ext uri="{FF2B5EF4-FFF2-40B4-BE49-F238E27FC236}">
                <a16:creationId xmlns:a16="http://schemas.microsoft.com/office/drawing/2014/main" id="{5B35D39C-1DF2-4FCA-AE6C-EDB597CEB8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82143" y="-218925"/>
            <a:ext cx="4065813" cy="722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33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5689A217EF3DB24B98210CE3EE7B1368" ma:contentTypeVersion="12" ma:contentTypeDescription="新しいドキュメントを作成します。" ma:contentTypeScope="" ma:versionID="3cbf27ef7f6c8141e7917561c47636f8">
  <xsd:schema xmlns:xsd="http://www.w3.org/2001/XMLSchema" xmlns:xs="http://www.w3.org/2001/XMLSchema" xmlns:p="http://schemas.microsoft.com/office/2006/metadata/properties" xmlns:ns2="27a439a3-6bda-4692-bced-01bb08ee2b75" targetNamespace="http://schemas.microsoft.com/office/2006/metadata/properties" ma:root="true" ma:fieldsID="dcd115ee4eab784e84cb080ad927bc55" ns2:_="">
    <xsd:import namespace="27a439a3-6bda-4692-bced-01bb08ee2b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a439a3-6bda-4692-bced-01bb08ee2b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画像タグ" ma:readOnly="false" ma:fieldId="{5cf76f15-5ced-4ddc-b409-7134ff3c332f}" ma:taxonomyMulti="true" ma:sspId="48d10230-508a-4083-a2fa-9554a6dd0c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a439a3-6bda-4692-bced-01bb08ee2b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975E36-A216-4A94-971B-2600471B7D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6BFE11-6E3F-43C0-A833-0E0159EC8A5B}"/>
</file>

<file path=customXml/itemProps3.xml><?xml version="1.0" encoding="utf-8"?>
<ds:datastoreItem xmlns:ds="http://schemas.openxmlformats.org/officeDocument/2006/customXml" ds:itemID="{CDD38A2F-7637-4F6B-820B-A637593A6C39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252</Words>
  <Application>Microsoft Office PowerPoint</Application>
  <PresentationFormat>ワイド画面</PresentationFormat>
  <Paragraphs>39</Paragraphs>
  <Slides>10</Slides>
  <Notes>2</Notes>
  <HiddenSlides>0</HiddenSlides>
  <MMClips>2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8" baseType="lpstr">
      <vt:lpstr>MS Gothic</vt:lpstr>
      <vt:lpstr>MS Gothic</vt:lpstr>
      <vt:lpstr>游ゴシック</vt:lpstr>
      <vt:lpstr>游ゴシック Light</vt:lpstr>
      <vt:lpstr>Arial</vt:lpstr>
      <vt:lpstr>Calibri</vt:lpstr>
      <vt:lpstr>Calibri Light</vt:lpstr>
      <vt:lpstr>Office Theme</vt:lpstr>
      <vt:lpstr>PowerPoint プレゼンテーション</vt:lpstr>
      <vt:lpstr>PowerPoint プレゼンテーション</vt:lpstr>
      <vt:lpstr>お爺ちゃんお婆ちゃん 認知症予防大作戦!!</vt:lpstr>
      <vt:lpstr>　　　　アンケート結果</vt:lpstr>
      <vt:lpstr>私たちが伝えたいこと</vt:lpstr>
      <vt:lpstr>認知症予防へ繋がる理由</vt:lpstr>
      <vt:lpstr>検証で行った・行うとよいゲーム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arata sayaka</dc:creator>
  <cp:lastModifiedBy>白川　さやか</cp:lastModifiedBy>
  <cp:revision>3</cp:revision>
  <dcterms:created xsi:type="dcterms:W3CDTF">2021-02-09T04:53:41Z</dcterms:created>
  <dcterms:modified xsi:type="dcterms:W3CDTF">2024-03-14T02:30:43Z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0x0101005689A217EF3DB24B98210CE3EE7B1368</vt:lpwstr>
  </property>
</Properties>
</file>