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sldIdLst>
    <p:sldId id="256" r:id="rId4"/>
    <p:sldId id="257" r:id="rId5"/>
    <p:sldId id="261" r:id="rId6"/>
    <p:sldId id="268" r:id="rId7"/>
    <p:sldId id="390" r:id="rId8"/>
    <p:sldId id="385" r:id="rId9"/>
    <p:sldId id="391" r:id="rId10"/>
    <p:sldId id="39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56545-CD99-471F-8471-D17F4DB3E6F4}" v="16" dt="2024-03-11T05:58:06.221"/>
    <p1510:client id="{2E6CD047-90BE-4433-835E-097D274047DE}" v="3" dt="2024-03-12T01:25:40.766"/>
    <p1510:client id="{5F649529-A482-4C10-8822-C55777633746}" v="5" dt="2024-03-11T05:45:17.007"/>
    <p1510:client id="{6E101ACC-5C38-4992-B8D9-4ECBF69A3539}" v="44" dt="2024-03-11T06:05:38.967"/>
    <p1510:client id="{8BAD4011-090A-4301-B2BE-5BB4E37413BD}" v="37" dt="2024-03-11T00:58:57.197"/>
    <p1510:client id="{A55F2003-2D58-460E-ABA5-208251552A96}" v="1" dt="2024-03-12T01:34:09.687"/>
    <p1510:client id="{AE1E6F4D-9567-42C4-8528-18DCAF03FCF4}" v="2" dt="2024-03-11T05:57:56.794"/>
    <p1510:client id="{BE7AEEB1-65DA-4959-85B3-87093A7D6AEB}" v="23" dt="2024-03-11T06:00:42.675"/>
    <p1510:client id="{C66B6206-E795-44FA-96B8-EFF7A8166515}" v="3" dt="2024-03-12T01:04:20.125"/>
    <p1510:client id="{F0764C34-6F40-4FEC-B3E4-62CEBA01C732}" v="3" dt="2024-03-12T03:34:10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ドコウ　カエラ" userId="S::3415337@school.city.osaka.jp::0df39407-f37a-4010-9998-efe530f6ba83" providerId="AD" clId="Web-{0F1FE7E4-4116-44B6-99B9-A9378FC73605}"/>
    <pc:docChg chg="modSld">
      <pc:chgData name="ドコウ　カエラ" userId="S::3415337@school.city.osaka.jp::0df39407-f37a-4010-9998-efe530f6ba83" providerId="AD" clId="Web-{0F1FE7E4-4116-44B6-99B9-A9378FC73605}" dt="2024-03-05T01:38:21.968" v="69" actId="20577"/>
      <pc:docMkLst>
        <pc:docMk/>
      </pc:docMkLst>
      <pc:sldChg chg="modSp">
        <pc:chgData name="ドコウ　カエラ" userId="S::3415337@school.city.osaka.jp::0df39407-f37a-4010-9998-efe530f6ba83" providerId="AD" clId="Web-{0F1FE7E4-4116-44B6-99B9-A9378FC73605}" dt="2024-03-05T01:34:43.318" v="55" actId="1076"/>
        <pc:sldMkLst>
          <pc:docMk/>
          <pc:sldMk cId="1493915301" sldId="390"/>
        </pc:sldMkLst>
        <pc:spChg chg="mod">
          <ac:chgData name="ドコウ　カエラ" userId="S::3415337@school.city.osaka.jp::0df39407-f37a-4010-9998-efe530f6ba83" providerId="AD" clId="Web-{0F1FE7E4-4116-44B6-99B9-A9378FC73605}" dt="2024-03-05T01:34:43.318" v="55" actId="1076"/>
          <ac:spMkLst>
            <pc:docMk/>
            <pc:sldMk cId="1493915301" sldId="390"/>
            <ac:spMk id="2" creationId="{7CC4A110-7F17-1574-DD5E-2E2B1856B0EC}"/>
          </ac:spMkLst>
        </pc:spChg>
      </pc:sldChg>
      <pc:sldChg chg="modSp">
        <pc:chgData name="ドコウ　カエラ" userId="S::3415337@school.city.osaka.jp::0df39407-f37a-4010-9998-efe530f6ba83" providerId="AD" clId="Web-{0F1FE7E4-4116-44B6-99B9-A9378FC73605}" dt="2024-03-05T01:37:24.654" v="58" actId="20577"/>
        <pc:sldMkLst>
          <pc:docMk/>
          <pc:sldMk cId="3284935696" sldId="391"/>
        </pc:sldMkLst>
        <pc:spChg chg="mod">
          <ac:chgData name="ドコウ　カエラ" userId="S::3415337@school.city.osaka.jp::0df39407-f37a-4010-9998-efe530f6ba83" providerId="AD" clId="Web-{0F1FE7E4-4116-44B6-99B9-A9378FC73605}" dt="2024-03-05T01:37:24.654" v="58" actId="20577"/>
          <ac:spMkLst>
            <pc:docMk/>
            <pc:sldMk cId="3284935696" sldId="391"/>
            <ac:spMk id="2" creationId="{792810CA-D0E8-11FD-2DCA-0EC619F601BD}"/>
          </ac:spMkLst>
        </pc:spChg>
      </pc:sldChg>
      <pc:sldChg chg="modSp">
        <pc:chgData name="ドコウ　カエラ" userId="S::3415337@school.city.osaka.jp::0df39407-f37a-4010-9998-efe530f6ba83" providerId="AD" clId="Web-{0F1FE7E4-4116-44B6-99B9-A9378FC73605}" dt="2024-03-05T01:38:21.968" v="69" actId="20577"/>
        <pc:sldMkLst>
          <pc:docMk/>
          <pc:sldMk cId="3338747644" sldId="392"/>
        </pc:sldMkLst>
        <pc:spChg chg="mod">
          <ac:chgData name="ドコウ　カエラ" userId="S::3415337@school.city.osaka.jp::0df39407-f37a-4010-9998-efe530f6ba83" providerId="AD" clId="Web-{0F1FE7E4-4116-44B6-99B9-A9378FC73605}" dt="2024-03-05T01:38:21.968" v="69" actId="20577"/>
          <ac:spMkLst>
            <pc:docMk/>
            <pc:sldMk cId="3338747644" sldId="392"/>
            <ac:spMk id="6" creationId="{AFD7C2E3-D5A1-65F2-F706-81C373674FC9}"/>
          </ac:spMkLst>
        </pc:spChg>
      </pc:sldChg>
    </pc:docChg>
  </pc:docChgLst>
  <pc:docChgLst>
    <pc:chgData name="ヤスダ　レン" userId="S::6997632@school.city.osaka.jp::c6b0f71f-8b0a-4551-b9c1-219bf015d0f7" providerId="AD" clId="Web-{FE90B6A9-19A0-4835-A614-FE080AE98828}"/>
    <pc:docChg chg="addSld delSld modSld">
      <pc:chgData name="ヤスダ　レン" userId="S::6997632@school.city.osaka.jp::c6b0f71f-8b0a-4551-b9c1-219bf015d0f7" providerId="AD" clId="Web-{FE90B6A9-19A0-4835-A614-FE080AE98828}" dt="2024-03-07T06:00:39.606" v="81" actId="14100"/>
      <pc:docMkLst>
        <pc:docMk/>
      </pc:docMkLst>
      <pc:sldChg chg="addSp delSp modSp">
        <pc:chgData name="ヤスダ　レン" userId="S::6997632@school.city.osaka.jp::c6b0f71f-8b0a-4551-b9c1-219bf015d0f7" providerId="AD" clId="Web-{FE90B6A9-19A0-4835-A614-FE080AE98828}" dt="2024-03-07T06:00:39.606" v="81" actId="14100"/>
        <pc:sldMkLst>
          <pc:docMk/>
          <pc:sldMk cId="117327288" sldId="385"/>
        </pc:sldMkLst>
        <pc:spChg chg="mod ord">
          <ac:chgData name="ヤスダ　レン" userId="S::6997632@school.city.osaka.jp::c6b0f71f-8b0a-4551-b9c1-219bf015d0f7" providerId="AD" clId="Web-{FE90B6A9-19A0-4835-A614-FE080AE98828}" dt="2024-03-07T05:57:14.025" v="79"/>
          <ac:spMkLst>
            <pc:docMk/>
            <pc:sldMk cId="117327288" sldId="385"/>
            <ac:spMk id="124" creationId="{B8921545-6AEB-AD43-6A9A-E6E07A135D3A}"/>
          </ac:spMkLst>
        </pc:spChg>
        <pc:spChg chg="mod ord">
          <ac:chgData name="ヤスダ　レン" userId="S::6997632@school.city.osaka.jp::c6b0f71f-8b0a-4551-b9c1-219bf015d0f7" providerId="AD" clId="Web-{FE90B6A9-19A0-4835-A614-FE080AE98828}" dt="2024-03-07T05:57:14.025" v="79"/>
          <ac:spMkLst>
            <pc:docMk/>
            <pc:sldMk cId="117327288" sldId="385"/>
            <ac:spMk id="203" creationId="{83253A2F-A59F-9BEA-3C28-767845A1F704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41.953" v="63"/>
          <ac:spMkLst>
            <pc:docMk/>
            <pc:sldMk cId="117327288" sldId="385"/>
            <ac:spMk id="238" creationId="{A2679492-7988-4050-9056-542444452411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41.953" v="63"/>
          <ac:spMkLst>
            <pc:docMk/>
            <pc:sldMk cId="117327288" sldId="385"/>
            <ac:spMk id="240" creationId="{B091B163-7D61-4891-ABCF-5C13D9C418D0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51.547" v="65"/>
          <ac:spMkLst>
            <pc:docMk/>
            <pc:sldMk cId="117327288" sldId="385"/>
            <ac:spMk id="245" creationId="{A2679492-7988-4050-9056-542444452411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51.547" v="65"/>
          <ac:spMkLst>
            <pc:docMk/>
            <pc:sldMk cId="117327288" sldId="385"/>
            <ac:spMk id="246" creationId="{B5ABDEAA-B248-4182-B67C-A925338E772D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51.547" v="65"/>
          <ac:spMkLst>
            <pc:docMk/>
            <pc:sldMk cId="117327288" sldId="385"/>
            <ac:spMk id="247" creationId="{B091B163-7D61-4891-ABCF-5C13D9C418D0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47:59.782" v="68"/>
          <ac:spMkLst>
            <pc:docMk/>
            <pc:sldMk cId="117327288" sldId="385"/>
            <ac:spMk id="248" creationId="{E3020543-B24B-4EC4-8FFC-8DD88EEA91A8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59.750" v="67"/>
          <ac:spMkLst>
            <pc:docMk/>
            <pc:sldMk cId="117327288" sldId="385"/>
            <ac:spMk id="250" creationId="{327D73B4-9F5C-4A64-A179-51B9500CB8B5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59.750" v="67"/>
          <ac:spMkLst>
            <pc:docMk/>
            <pc:sldMk cId="117327288" sldId="385"/>
            <ac:spMk id="251" creationId="{D0F14822-B1F1-4730-A131-C3416A790B0D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7:59.750" v="67"/>
          <ac:spMkLst>
            <pc:docMk/>
            <pc:sldMk cId="117327288" sldId="385"/>
            <ac:spMk id="252" creationId="{063F1D6B-3845-4F68-9803-39000080ECE7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47:59.782" v="68"/>
          <ac:spMkLst>
            <pc:docMk/>
            <pc:sldMk cId="117327288" sldId="385"/>
            <ac:spMk id="258" creationId="{327D73B4-9F5C-4A64-A179-51B9500CB8B5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47:59.782" v="68"/>
          <ac:spMkLst>
            <pc:docMk/>
            <pc:sldMk cId="117327288" sldId="385"/>
            <ac:spMk id="261" creationId="{AB673405-BF85-493E-8558-0DCBEDB2BB49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47:59.782" v="68"/>
          <ac:spMkLst>
            <pc:docMk/>
            <pc:sldMk cId="117327288" sldId="385"/>
            <ac:spMk id="262" creationId="{C64EAE84-A813-4501-BC71-DBD14BA0265E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3.837" v="72"/>
          <ac:spMkLst>
            <pc:docMk/>
            <pc:sldMk cId="117327288" sldId="385"/>
            <ac:spMk id="280" creationId="{327D73B4-9F5C-4A64-A179-51B9500CB8B5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3.837" v="72"/>
          <ac:spMkLst>
            <pc:docMk/>
            <pc:sldMk cId="117327288" sldId="385"/>
            <ac:spMk id="282" creationId="{C1F06963-6374-4B48-844F-071A9BAAAE02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3.837" v="72"/>
          <ac:spMkLst>
            <pc:docMk/>
            <pc:sldMk cId="117327288" sldId="385"/>
            <ac:spMk id="284" creationId="{6CB927A4-E432-4310-9CD5-E89FF5063179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3.837" v="72"/>
          <ac:spMkLst>
            <pc:docMk/>
            <pc:sldMk cId="117327288" sldId="385"/>
            <ac:spMk id="286" creationId="{1453BF6C-B012-48B7-B4E8-6D7AC7C27D02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3.837" v="72"/>
          <ac:spMkLst>
            <pc:docMk/>
            <pc:sldMk cId="117327288" sldId="385"/>
            <ac:spMk id="288" creationId="{E3020543-B24B-4EC4-8FFC-8DD88EEA91A8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7.024" v="74"/>
          <ac:spMkLst>
            <pc:docMk/>
            <pc:sldMk cId="117327288" sldId="385"/>
            <ac:spMk id="292" creationId="{AE3A741D-C19B-960A-5803-1C5887147820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7.024" v="74"/>
          <ac:spMkLst>
            <pc:docMk/>
            <pc:sldMk cId="117327288" sldId="385"/>
            <ac:spMk id="293" creationId="{DC39DE25-0E4E-0AA7-0932-1D78C2372786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47.024" v="74"/>
          <ac:spMkLst>
            <pc:docMk/>
            <pc:sldMk cId="117327288" sldId="385"/>
            <ac:spMk id="294" creationId="{8D6EA299-0840-6DEA-E670-C49AEBC87E89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55.024" v="76"/>
          <ac:spMkLst>
            <pc:docMk/>
            <pc:sldMk cId="117327288" sldId="385"/>
            <ac:spMk id="296" creationId="{04812C46-200A-4DEB-A05E-3ED6C68C2387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6:55.024" v="76"/>
          <ac:spMkLst>
            <pc:docMk/>
            <pc:sldMk cId="117327288" sldId="385"/>
            <ac:spMk id="297" creationId="{D1EA859B-E555-4109-94F3-6700E046E008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7:14.009" v="78"/>
          <ac:spMkLst>
            <pc:docMk/>
            <pc:sldMk cId="117327288" sldId="385"/>
            <ac:spMk id="299" creationId="{AE3A741D-C19B-960A-5803-1C5887147820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7:14.009" v="78"/>
          <ac:spMkLst>
            <pc:docMk/>
            <pc:sldMk cId="117327288" sldId="385"/>
            <ac:spMk id="300" creationId="{DC39DE25-0E4E-0AA7-0932-1D78C2372786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57:14.009" v="78"/>
          <ac:spMkLst>
            <pc:docMk/>
            <pc:sldMk cId="117327288" sldId="385"/>
            <ac:spMk id="301" creationId="{8D6EA299-0840-6DEA-E670-C49AEBC87E89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57:14.025" v="79"/>
          <ac:spMkLst>
            <pc:docMk/>
            <pc:sldMk cId="117327288" sldId="385"/>
            <ac:spMk id="303" creationId="{A2679492-7988-4050-9056-542444452411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57:14.025" v="79"/>
          <ac:spMkLst>
            <pc:docMk/>
            <pc:sldMk cId="117327288" sldId="385"/>
            <ac:spMk id="304" creationId="{B091B163-7D61-4891-ABCF-5C13D9C418D0}"/>
          </ac:spMkLst>
        </pc:spChg>
        <pc:grpChg chg="add del">
          <ac:chgData name="ヤスダ　レン" userId="S::6997632@school.city.osaka.jp::c6b0f71f-8b0a-4551-b9c1-219bf015d0f7" providerId="AD" clId="Web-{FE90B6A9-19A0-4835-A614-FE080AE98828}" dt="2024-03-07T05:47:59.782" v="68"/>
          <ac:grpSpMkLst>
            <pc:docMk/>
            <pc:sldMk cId="117327288" sldId="385"/>
            <ac:grpSpMk id="232" creationId="{792AA144-DDFF-C43B-6866-516C9091D065}"/>
          </ac:grpSpMkLst>
        </pc:grpChg>
        <pc:grpChg chg="add del">
          <ac:chgData name="ヤスダ　レン" userId="S::6997632@school.city.osaka.jp::c6b0f71f-8b0a-4551-b9c1-219bf015d0f7" providerId="AD" clId="Web-{FE90B6A9-19A0-4835-A614-FE080AE98828}" dt="2024-03-07T05:47:59.750" v="67"/>
          <ac:grpSpMkLst>
            <pc:docMk/>
            <pc:sldMk cId="117327288" sldId="385"/>
            <ac:grpSpMk id="253" creationId="{C6C6FA52-B664-419A-A212-125E50579D98}"/>
          </ac:grpSpMkLst>
        </pc:grpChg>
        <pc:grpChg chg="add">
          <ac:chgData name="ヤスダ　レン" userId="S::6997632@school.city.osaka.jp::c6b0f71f-8b0a-4551-b9c1-219bf015d0f7" providerId="AD" clId="Web-{FE90B6A9-19A0-4835-A614-FE080AE98828}" dt="2024-03-07T05:47:59.782" v="68"/>
          <ac:grpSpMkLst>
            <pc:docMk/>
            <pc:sldMk cId="117327288" sldId="385"/>
            <ac:grpSpMk id="259" creationId="{05BBA018-FA75-43BF-99E6-1F5245727D29}"/>
          </ac:grpSpMkLst>
        </pc:grpChg>
        <pc:grpChg chg="add del">
          <ac:chgData name="ヤスダ　レン" userId="S::6997632@school.city.osaka.jp::c6b0f71f-8b0a-4551-b9c1-219bf015d0f7" providerId="AD" clId="Web-{FE90B6A9-19A0-4835-A614-FE080AE98828}" dt="2024-03-07T05:57:14.025" v="79"/>
          <ac:grpSpMkLst>
            <pc:docMk/>
            <pc:sldMk cId="117327288" sldId="385"/>
            <ac:grpSpMk id="273" creationId="{31C49F18-8757-4E87-5C2E-9D6D7B82BA3B}"/>
          </ac:grpSpMkLst>
        </pc:grpChg>
        <pc:picChg chg="mod">
          <ac:chgData name="ヤスダ　レン" userId="S::6997632@school.city.osaka.jp::c6b0f71f-8b0a-4551-b9c1-219bf015d0f7" providerId="AD" clId="Web-{FE90B6A9-19A0-4835-A614-FE080AE98828}" dt="2024-03-07T06:00:39.606" v="81" actId="14100"/>
          <ac:picMkLst>
            <pc:docMk/>
            <pc:sldMk cId="117327288" sldId="385"/>
            <ac:picMk id="2" creationId="{1F079272-5424-970C-9AD3-3E6EA32CAA1D}"/>
          </ac:picMkLst>
        </pc:picChg>
        <pc:picChg chg="mod">
          <ac:chgData name="ヤスダ　レン" userId="S::6997632@school.city.osaka.jp::c6b0f71f-8b0a-4551-b9c1-219bf015d0f7" providerId="AD" clId="Web-{FE90B6A9-19A0-4835-A614-FE080AE98828}" dt="2024-03-07T05:57:14.025" v="79"/>
          <ac:picMkLst>
            <pc:docMk/>
            <pc:sldMk cId="117327288" sldId="385"/>
            <ac:picMk id="15" creationId="{AD723A99-1775-9C43-3D1B-F463E2865937}"/>
          </ac:picMkLst>
        </pc:picChg>
        <pc:picChg chg="mod">
          <ac:chgData name="ヤスダ　レン" userId="S::6997632@school.city.osaka.jp::c6b0f71f-8b0a-4551-b9c1-219bf015d0f7" providerId="AD" clId="Web-{FE90B6A9-19A0-4835-A614-FE080AE98828}" dt="2024-03-07T05:47:59.782" v="68"/>
          <ac:picMkLst>
            <pc:docMk/>
            <pc:sldMk cId="117327288" sldId="385"/>
            <ac:picMk id="26" creationId="{63786507-F547-CD78-86E6-1F1B88F954E5}"/>
          </ac:picMkLst>
        </pc:picChg>
        <pc:cxnChg chg="add del">
          <ac:chgData name="ヤスダ　レン" userId="S::6997632@school.city.osaka.jp::c6b0f71f-8b0a-4551-b9c1-219bf015d0f7" providerId="AD" clId="Web-{FE90B6A9-19A0-4835-A614-FE080AE98828}" dt="2024-03-07T05:47:41.953" v="63"/>
          <ac:cxnSpMkLst>
            <pc:docMk/>
            <pc:sldMk cId="117327288" sldId="385"/>
            <ac:cxnSpMk id="242" creationId="{C49DA8F6-BCC1-4447-B54C-57856834B94B}"/>
          </ac:cxnSpMkLst>
        </pc:cxnChg>
        <pc:cxnChg chg="add del">
          <ac:chgData name="ヤスダ　レン" userId="S::6997632@school.city.osaka.jp::c6b0f71f-8b0a-4551-b9c1-219bf015d0f7" providerId="AD" clId="Web-{FE90B6A9-19A0-4835-A614-FE080AE98828}" dt="2024-03-07T05:47:51.547" v="65"/>
          <ac:cxnSpMkLst>
            <pc:docMk/>
            <pc:sldMk cId="117327288" sldId="385"/>
            <ac:cxnSpMk id="244" creationId="{C49DA8F6-BCC1-4447-B54C-57856834B94B}"/>
          </ac:cxnSpMkLst>
        </pc:cxnChg>
        <pc:cxnChg chg="add del">
          <ac:chgData name="ヤスダ　レン" userId="S::6997632@school.city.osaka.jp::c6b0f71f-8b0a-4551-b9c1-219bf015d0f7" providerId="AD" clId="Web-{FE90B6A9-19A0-4835-A614-FE080AE98828}" dt="2024-03-07T05:47:59.750" v="67"/>
          <ac:cxnSpMkLst>
            <pc:docMk/>
            <pc:sldMk cId="117327288" sldId="385"/>
            <ac:cxnSpMk id="249" creationId="{C49DA8F6-BCC1-4447-B54C-57856834B94B}"/>
          </ac:cxnSpMkLst>
        </pc:cxnChg>
        <pc:cxnChg chg="add">
          <ac:chgData name="ヤスダ　レン" userId="S::6997632@school.city.osaka.jp::c6b0f71f-8b0a-4551-b9c1-219bf015d0f7" providerId="AD" clId="Web-{FE90B6A9-19A0-4835-A614-FE080AE98828}" dt="2024-03-07T05:47:59.782" v="68"/>
          <ac:cxnSpMkLst>
            <pc:docMk/>
            <pc:sldMk cId="117327288" sldId="385"/>
            <ac:cxnSpMk id="263" creationId="{C49DA8F6-BCC1-4447-B54C-57856834B94B}"/>
          </ac:cxnSpMkLst>
        </pc:cxnChg>
        <pc:cxnChg chg="add del">
          <ac:chgData name="ヤスダ　レン" userId="S::6997632@school.city.osaka.jp::c6b0f71f-8b0a-4551-b9c1-219bf015d0f7" providerId="AD" clId="Web-{FE90B6A9-19A0-4835-A614-FE080AE98828}" dt="2024-03-07T05:56:43.837" v="72"/>
          <ac:cxnSpMkLst>
            <pc:docMk/>
            <pc:sldMk cId="117327288" sldId="385"/>
            <ac:cxnSpMk id="290" creationId="{C49DA8F6-BCC1-4447-B54C-57856834B94B}"/>
          </ac:cxnSpMkLst>
        </pc:cxnChg>
        <pc:cxnChg chg="add">
          <ac:chgData name="ヤスダ　レン" userId="S::6997632@school.city.osaka.jp::c6b0f71f-8b0a-4551-b9c1-219bf015d0f7" providerId="AD" clId="Web-{FE90B6A9-19A0-4835-A614-FE080AE98828}" dt="2024-03-07T05:57:14.025" v="79"/>
          <ac:cxnSpMkLst>
            <pc:docMk/>
            <pc:sldMk cId="117327288" sldId="385"/>
            <ac:cxnSpMk id="305" creationId="{C49DA8F6-BCC1-4447-B54C-57856834B94B}"/>
          </ac:cxnSpMkLst>
        </pc:cxnChg>
      </pc:sldChg>
      <pc:sldChg chg="addSp delSp modSp new del mod setBg">
        <pc:chgData name="ヤスダ　レン" userId="S::6997632@school.city.osaka.jp::c6b0f71f-8b0a-4551-b9c1-219bf015d0f7" providerId="AD" clId="Web-{FE90B6A9-19A0-4835-A614-FE080AE98828}" dt="2024-03-07T05:41:29.416" v="7"/>
        <pc:sldMkLst>
          <pc:docMk/>
          <pc:sldMk cId="1128190384" sldId="393"/>
        </pc:sldMkLst>
        <pc:spChg chg="add del">
          <ac:chgData name="ヤスダ　レン" userId="S::6997632@school.city.osaka.jp::c6b0f71f-8b0a-4551-b9c1-219bf015d0f7" providerId="AD" clId="Web-{FE90B6A9-19A0-4835-A614-FE080AE98828}" dt="2024-03-07T05:41:03.463" v="5"/>
          <ac:spMkLst>
            <pc:docMk/>
            <pc:sldMk cId="1128190384" sldId="393"/>
            <ac:spMk id="7" creationId="{C3862298-AF85-4572-BED3-52E573EBD410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1:03.463" v="5"/>
          <ac:spMkLst>
            <pc:docMk/>
            <pc:sldMk cId="1128190384" sldId="393"/>
            <ac:spMk id="9" creationId="{7BE265E6-D012-42B3-A7DE-C8FEED40DBB7}"/>
          </ac:spMkLst>
        </pc:spChg>
        <pc:spChg chg="add del">
          <ac:chgData name="ヤスダ　レン" userId="S::6997632@school.city.osaka.jp::c6b0f71f-8b0a-4551-b9c1-219bf015d0f7" providerId="AD" clId="Web-{FE90B6A9-19A0-4835-A614-FE080AE98828}" dt="2024-03-07T05:41:03.463" v="5"/>
          <ac:spMkLst>
            <pc:docMk/>
            <pc:sldMk cId="1128190384" sldId="393"/>
            <ac:spMk id="11" creationId="{6EB9A5AE-0A9C-4EB1-9569-A44D89EFC5BD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41:03.479" v="6"/>
          <ac:spMkLst>
            <pc:docMk/>
            <pc:sldMk cId="1128190384" sldId="393"/>
            <ac:spMk id="13" creationId="{C6B298B9-AA3F-4E48-9ADE-DD1A49F40A94}"/>
          </ac:spMkLst>
        </pc:spChg>
        <pc:spChg chg="add">
          <ac:chgData name="ヤスダ　レン" userId="S::6997632@school.city.osaka.jp::c6b0f71f-8b0a-4551-b9c1-219bf015d0f7" providerId="AD" clId="Web-{FE90B6A9-19A0-4835-A614-FE080AE98828}" dt="2024-03-07T05:41:03.479" v="6"/>
          <ac:spMkLst>
            <pc:docMk/>
            <pc:sldMk cId="1128190384" sldId="393"/>
            <ac:spMk id="14" creationId="{78A6362C-DAA2-46F0-8F9D-238EA1E6FD27}"/>
          </ac:spMkLst>
        </pc:spChg>
        <pc:picChg chg="add mod">
          <ac:chgData name="ヤスダ　レン" userId="S::6997632@school.city.osaka.jp::c6b0f71f-8b0a-4551-b9c1-219bf015d0f7" providerId="AD" clId="Web-{FE90B6A9-19A0-4835-A614-FE080AE98828}" dt="2024-03-07T05:41:03.479" v="6"/>
          <ac:picMkLst>
            <pc:docMk/>
            <pc:sldMk cId="1128190384" sldId="393"/>
            <ac:picMk id="2" creationId="{091E5E7E-5138-0386-BFF0-651A5DC4DCDD}"/>
          </ac:picMkLst>
        </pc:picChg>
      </pc:sldChg>
      <pc:sldChg chg="addSp delSp modSp new del">
        <pc:chgData name="ヤスダ　レン" userId="S::6997632@school.city.osaka.jp::c6b0f71f-8b0a-4551-b9c1-219bf015d0f7" providerId="AD" clId="Web-{FE90B6A9-19A0-4835-A614-FE080AE98828}" dt="2024-03-07T05:43:35.559" v="61"/>
        <pc:sldMkLst>
          <pc:docMk/>
          <pc:sldMk cId="1178785940" sldId="393"/>
        </pc:sldMkLst>
        <pc:spChg chg="add del mod">
          <ac:chgData name="ヤスダ　レン" userId="S::6997632@school.city.osaka.jp::c6b0f71f-8b0a-4551-b9c1-219bf015d0f7" providerId="AD" clId="Web-{FE90B6A9-19A0-4835-A614-FE080AE98828}" dt="2024-03-07T05:43:29.793" v="60"/>
          <ac:spMkLst>
            <pc:docMk/>
            <pc:sldMk cId="1178785940" sldId="393"/>
            <ac:spMk id="2" creationId="{29953000-8DCC-0F96-D25E-7AC41EFF4FF4}"/>
          </ac:spMkLst>
        </pc:spChg>
      </pc:sldChg>
      <pc:sldChg chg="new del">
        <pc:chgData name="ヤスダ　レン" userId="S::6997632@school.city.osaka.jp::c6b0f71f-8b0a-4551-b9c1-219bf015d0f7" providerId="AD" clId="Web-{FE90B6A9-19A0-4835-A614-FE080AE98828}" dt="2024-03-07T05:34:21.847" v="1"/>
        <pc:sldMkLst>
          <pc:docMk/>
          <pc:sldMk cId="2621159698" sldId="393"/>
        </pc:sldMkLst>
      </pc:sldChg>
    </pc:docChg>
  </pc:docChgLst>
  <pc:docChgLst>
    <pc:chgData clId="Web-{7C4E560D-F73E-4B25-ABE4-C74AEF21AF38}"/>
    <pc:docChg chg="modSld">
      <pc:chgData name="" userId="" providerId="" clId="Web-{7C4E560D-F73E-4B25-ABE4-C74AEF21AF38}" dt="2024-03-08T02:45:48.638" v="0" actId="14100"/>
      <pc:docMkLst>
        <pc:docMk/>
      </pc:docMkLst>
      <pc:sldChg chg="modSp">
        <pc:chgData name="" userId="" providerId="" clId="Web-{7C4E560D-F73E-4B25-ABE4-C74AEF21AF38}" dt="2024-03-08T02:45:48.638" v="0" actId="14100"/>
        <pc:sldMkLst>
          <pc:docMk/>
          <pc:sldMk cId="3198410418" sldId="256"/>
        </pc:sldMkLst>
        <pc:spChg chg="mod">
          <ac:chgData name="" userId="" providerId="" clId="Web-{7C4E560D-F73E-4B25-ABE4-C74AEF21AF38}" dt="2024-03-08T02:45:48.638" v="0" actId="14100"/>
          <ac:spMkLst>
            <pc:docMk/>
            <pc:sldMk cId="3198410418" sldId="256"/>
            <ac:spMk id="2" creationId="{9F0AAB1B-29BF-4923-A022-B2340BEF4E4C}"/>
          </ac:spMkLst>
        </pc:spChg>
      </pc:sldChg>
    </pc:docChg>
  </pc:docChgLst>
  <pc:docChgLst>
    <pc:chgData name="arata sayaka" userId="ca4ddf2abd40aeae" providerId="LiveId" clId="{93A6E748-9E0B-40E1-A2AA-29F2BFAD85E6}"/>
    <pc:docChg chg="undo custSel addSld delSld modSld sldOrd">
      <pc:chgData name="arata sayaka" userId="ca4ddf2abd40aeae" providerId="LiveId" clId="{93A6E748-9E0B-40E1-A2AA-29F2BFAD85E6}" dt="2021-02-18T07:51:06.177" v="415" actId="47"/>
      <pc:docMkLst>
        <pc:docMk/>
      </pc:docMkLst>
      <pc:sldChg chg="addSp modSp mod modAnim">
        <pc:chgData name="arata sayaka" userId="ca4ddf2abd40aeae" providerId="LiveId" clId="{93A6E748-9E0B-40E1-A2AA-29F2BFAD85E6}" dt="2021-02-14T13:07:39.543" v="34"/>
        <pc:sldMkLst>
          <pc:docMk/>
          <pc:sldMk cId="1836141351" sldId="256"/>
        </pc:sldMkLst>
        <pc:spChg chg="add mod">
          <ac:chgData name="arata sayaka" userId="ca4ddf2abd40aeae" providerId="LiveId" clId="{93A6E748-9E0B-40E1-A2AA-29F2BFAD85E6}" dt="2021-02-14T13:07:27.900" v="32" actId="1076"/>
          <ac:spMkLst>
            <pc:docMk/>
            <pc:sldMk cId="1836141351" sldId="256"/>
            <ac:spMk id="2" creationId="{366B60DF-4FE8-44BB-9042-28A7C40936E9}"/>
          </ac:spMkLst>
        </pc:spChg>
      </pc:sldChg>
      <pc:sldChg chg="addSp modSp mod modAnim">
        <pc:chgData name="arata sayaka" userId="ca4ddf2abd40aeae" providerId="LiveId" clId="{93A6E748-9E0B-40E1-A2AA-29F2BFAD85E6}" dt="2021-02-14T13:08:24.224" v="52"/>
        <pc:sldMkLst>
          <pc:docMk/>
          <pc:sldMk cId="3606678342" sldId="257"/>
        </pc:sldMkLst>
        <pc:spChg chg="add mod">
          <ac:chgData name="arata sayaka" userId="ca4ddf2abd40aeae" providerId="LiveId" clId="{93A6E748-9E0B-40E1-A2AA-29F2BFAD85E6}" dt="2021-02-14T13:08:20.070" v="51" actId="14100"/>
          <ac:spMkLst>
            <pc:docMk/>
            <pc:sldMk cId="3606678342" sldId="257"/>
            <ac:spMk id="3" creationId="{ED34E456-0417-40D0-B4E7-9CEFD6F405CB}"/>
          </ac:spMkLst>
        </pc:spChg>
      </pc:sldChg>
      <pc:sldChg chg="addSp modSp mod modAnim">
        <pc:chgData name="arata sayaka" userId="ca4ddf2abd40aeae" providerId="LiveId" clId="{93A6E748-9E0B-40E1-A2AA-29F2BFAD85E6}" dt="2021-02-14T13:08:45.752" v="67" actId="14100"/>
        <pc:sldMkLst>
          <pc:docMk/>
          <pc:sldMk cId="3714212510" sldId="258"/>
        </pc:sldMkLst>
        <pc:spChg chg="add mod">
          <ac:chgData name="arata sayaka" userId="ca4ddf2abd40aeae" providerId="LiveId" clId="{93A6E748-9E0B-40E1-A2AA-29F2BFAD85E6}" dt="2021-02-14T13:08:45.752" v="67" actId="14100"/>
          <ac:spMkLst>
            <pc:docMk/>
            <pc:sldMk cId="3714212510" sldId="258"/>
            <ac:spMk id="4" creationId="{20275FDA-0F98-4015-BB31-F3166D285802}"/>
          </ac:spMkLst>
        </pc:spChg>
      </pc:sldChg>
      <pc:sldChg chg="addSp delSp modSp modAnim">
        <pc:chgData name="arata sayaka" userId="ca4ddf2abd40aeae" providerId="LiveId" clId="{93A6E748-9E0B-40E1-A2AA-29F2BFAD85E6}" dt="2021-02-14T13:17:23.439" v="121"/>
        <pc:sldMkLst>
          <pc:docMk/>
          <pc:sldMk cId="43933289" sldId="259"/>
        </pc:sldMkLst>
        <pc:spChg chg="add del mod">
          <ac:chgData name="arata sayaka" userId="ca4ddf2abd40aeae" providerId="LiveId" clId="{93A6E748-9E0B-40E1-A2AA-29F2BFAD85E6}" dt="2021-02-14T13:17:23.439" v="121"/>
          <ac:spMkLst>
            <pc:docMk/>
            <pc:sldMk cId="43933289" sldId="259"/>
            <ac:spMk id="21" creationId="{83F3C83A-7ABE-4923-8F3B-6AEB30CF013E}"/>
          </ac:spMkLst>
        </pc:spChg>
      </pc:sldChg>
      <pc:sldChg chg="addSp modSp">
        <pc:chgData name="arata sayaka" userId="ca4ddf2abd40aeae" providerId="LiveId" clId="{93A6E748-9E0B-40E1-A2AA-29F2BFAD85E6}" dt="2021-02-14T13:07:55.651" v="38"/>
        <pc:sldMkLst>
          <pc:docMk/>
          <pc:sldMk cId="2688605572" sldId="260"/>
        </pc:sldMkLst>
        <pc:spChg chg="add mod">
          <ac:chgData name="arata sayaka" userId="ca4ddf2abd40aeae" providerId="LiveId" clId="{93A6E748-9E0B-40E1-A2AA-29F2BFAD85E6}" dt="2021-02-14T13:07:55.651" v="38"/>
          <ac:spMkLst>
            <pc:docMk/>
            <pc:sldMk cId="2688605572" sldId="260"/>
            <ac:spMk id="4" creationId="{CC0956FB-D461-4D5A-AC5F-6ED4AC52060B}"/>
          </ac:spMkLst>
        </pc:spChg>
      </pc:sldChg>
      <pc:sldChg chg="addSp modSp mod modAnim">
        <pc:chgData name="arata sayaka" userId="ca4ddf2abd40aeae" providerId="LiveId" clId="{93A6E748-9E0B-40E1-A2AA-29F2BFAD85E6}" dt="2021-02-14T13:09:02.737" v="87" actId="14100"/>
        <pc:sldMkLst>
          <pc:docMk/>
          <pc:sldMk cId="1651043534" sldId="261"/>
        </pc:sldMkLst>
        <pc:spChg chg="add mod">
          <ac:chgData name="arata sayaka" userId="ca4ddf2abd40aeae" providerId="LiveId" clId="{93A6E748-9E0B-40E1-A2AA-29F2BFAD85E6}" dt="2021-02-14T13:09:02.737" v="87" actId="14100"/>
          <ac:spMkLst>
            <pc:docMk/>
            <pc:sldMk cId="1651043534" sldId="261"/>
            <ac:spMk id="4" creationId="{29C970A7-7E9D-4DAE-A727-0B4501B72A53}"/>
          </ac:spMkLst>
        </pc:spChg>
      </pc:sldChg>
      <pc:sldChg chg="del">
        <pc:chgData name="arata sayaka" userId="ca4ddf2abd40aeae" providerId="LiveId" clId="{93A6E748-9E0B-40E1-A2AA-29F2BFAD85E6}" dt="2021-02-18T07:51:02.059" v="414" actId="47"/>
        <pc:sldMkLst>
          <pc:docMk/>
          <pc:sldMk cId="3349473633" sldId="265"/>
        </pc:sldMkLst>
      </pc:sldChg>
      <pc:sldChg chg="addSp delSp modSp mod modAnim">
        <pc:chgData name="arata sayaka" userId="ca4ddf2abd40aeae" providerId="LiveId" clId="{93A6E748-9E0B-40E1-A2AA-29F2BFAD85E6}" dt="2021-02-14T13:35:36.370" v="224"/>
        <pc:sldMkLst>
          <pc:docMk/>
          <pc:sldMk cId="3299443627" sldId="266"/>
        </pc:sldMkLst>
        <pc:picChg chg="add del mod">
          <ac:chgData name="arata sayaka" userId="ca4ddf2abd40aeae" providerId="LiveId" clId="{93A6E748-9E0B-40E1-A2AA-29F2BFAD85E6}" dt="2021-02-14T13:33:03.241" v="208" actId="478"/>
          <ac:picMkLst>
            <pc:docMk/>
            <pc:sldMk cId="3299443627" sldId="266"/>
            <ac:picMk id="2" creationId="{A1D69DD3-01C4-45EF-BA6B-09DEC1A51FD6}"/>
          </ac:picMkLst>
        </pc:picChg>
        <pc:picChg chg="add mod">
          <ac:chgData name="arata sayaka" userId="ca4ddf2abd40aeae" providerId="LiveId" clId="{93A6E748-9E0B-40E1-A2AA-29F2BFAD85E6}" dt="2021-02-14T13:35:26.603" v="222" actId="14100"/>
          <ac:picMkLst>
            <pc:docMk/>
            <pc:sldMk cId="3299443627" sldId="266"/>
            <ac:picMk id="4" creationId="{CAA788C1-43A9-4527-8204-C2AB87D02178}"/>
          </ac:picMkLst>
        </pc:picChg>
        <pc:picChg chg="add mod">
          <ac:chgData name="arata sayaka" userId="ca4ddf2abd40aeae" providerId="LiveId" clId="{93A6E748-9E0B-40E1-A2AA-29F2BFAD85E6}" dt="2021-02-14T13:35:22.675" v="221" actId="14100"/>
          <ac:picMkLst>
            <pc:docMk/>
            <pc:sldMk cId="3299443627" sldId="266"/>
            <ac:picMk id="6" creationId="{E8B42ABC-24E4-4548-86EE-90883C0B729E}"/>
          </ac:picMkLst>
        </pc:picChg>
      </pc:sldChg>
      <pc:sldChg chg="addSp delSp modSp mod ord delAnim modAnim">
        <pc:chgData name="arata sayaka" userId="ca4ddf2abd40aeae" providerId="LiveId" clId="{93A6E748-9E0B-40E1-A2AA-29F2BFAD85E6}" dt="2021-02-14T13:20:24.429" v="201"/>
        <pc:sldMkLst>
          <pc:docMk/>
          <pc:sldMk cId="3854014184" sldId="267"/>
        </pc:sldMkLst>
        <pc:spChg chg="add mod">
          <ac:chgData name="arata sayaka" userId="ca4ddf2abd40aeae" providerId="LiveId" clId="{93A6E748-9E0B-40E1-A2AA-29F2BFAD85E6}" dt="2021-02-14T13:16:55.785" v="116" actId="164"/>
          <ac:spMkLst>
            <pc:docMk/>
            <pc:sldMk cId="3854014184" sldId="267"/>
            <ac:spMk id="8" creationId="{C1044C6F-B2BC-4FA4-8B40-7D7729914F90}"/>
          </ac:spMkLst>
        </pc:spChg>
        <pc:spChg chg="add mod">
          <ac:chgData name="arata sayaka" userId="ca4ddf2abd40aeae" providerId="LiveId" clId="{93A6E748-9E0B-40E1-A2AA-29F2BFAD85E6}" dt="2021-02-14T13:16:55.785" v="116" actId="164"/>
          <ac:spMkLst>
            <pc:docMk/>
            <pc:sldMk cId="3854014184" sldId="267"/>
            <ac:spMk id="9" creationId="{B4CF3251-D03B-47C0-A422-050DFD34427D}"/>
          </ac:spMkLst>
        </pc:spChg>
        <pc:spChg chg="add mod">
          <ac:chgData name="arata sayaka" userId="ca4ddf2abd40aeae" providerId="LiveId" clId="{93A6E748-9E0B-40E1-A2AA-29F2BFAD85E6}" dt="2021-02-14T13:16:55.785" v="116" actId="164"/>
          <ac:spMkLst>
            <pc:docMk/>
            <pc:sldMk cId="3854014184" sldId="267"/>
            <ac:spMk id="10" creationId="{9696AB8F-3F1D-45C2-B2D5-4E136D868E5D}"/>
          </ac:spMkLst>
        </pc:spChg>
        <pc:spChg chg="add mod">
          <ac:chgData name="arata sayaka" userId="ca4ddf2abd40aeae" providerId="LiveId" clId="{93A6E748-9E0B-40E1-A2AA-29F2BFAD85E6}" dt="2021-02-14T13:16:55.785" v="116" actId="164"/>
          <ac:spMkLst>
            <pc:docMk/>
            <pc:sldMk cId="3854014184" sldId="267"/>
            <ac:spMk id="11" creationId="{15864D0F-1619-4A21-9D7D-4E2EBED74F07}"/>
          </ac:spMkLst>
        </pc:spChg>
        <pc:spChg chg="add del mod">
          <ac:chgData name="arata sayaka" userId="ca4ddf2abd40aeae" providerId="LiveId" clId="{93A6E748-9E0B-40E1-A2AA-29F2BFAD85E6}" dt="2021-02-14T13:16:58.244" v="118" actId="478"/>
          <ac:spMkLst>
            <pc:docMk/>
            <pc:sldMk cId="3854014184" sldId="267"/>
            <ac:spMk id="12" creationId="{40495E69-285E-4B8C-AA9C-D9C0C69AA3BE}"/>
          </ac:spMkLst>
        </pc:spChg>
        <pc:spChg chg="add mod">
          <ac:chgData name="arata sayaka" userId="ca4ddf2abd40aeae" providerId="LiveId" clId="{93A6E748-9E0B-40E1-A2AA-29F2BFAD85E6}" dt="2021-02-14T13:16:55.785" v="116" actId="164"/>
          <ac:spMkLst>
            <pc:docMk/>
            <pc:sldMk cId="3854014184" sldId="267"/>
            <ac:spMk id="13" creationId="{4C6898D0-7F19-494C-B224-7343EC44D6BB}"/>
          </ac:spMkLst>
        </pc:spChg>
        <pc:spChg chg="add mod">
          <ac:chgData name="arata sayaka" userId="ca4ddf2abd40aeae" providerId="LiveId" clId="{93A6E748-9E0B-40E1-A2AA-29F2BFAD85E6}" dt="2021-02-14T13:16:55.785" v="116" actId="164"/>
          <ac:spMkLst>
            <pc:docMk/>
            <pc:sldMk cId="3854014184" sldId="267"/>
            <ac:spMk id="14" creationId="{91F08D68-C3AE-4729-871B-F5B55911870A}"/>
          </ac:spMkLst>
        </pc:spChg>
        <pc:spChg chg="add mod">
          <ac:chgData name="arata sayaka" userId="ca4ddf2abd40aeae" providerId="LiveId" clId="{93A6E748-9E0B-40E1-A2AA-29F2BFAD85E6}" dt="2021-02-14T13:18:45.181" v="156" actId="1076"/>
          <ac:spMkLst>
            <pc:docMk/>
            <pc:sldMk cId="3854014184" sldId="267"/>
            <ac:spMk id="16" creationId="{F9DDF053-1830-4A6E-ACCC-A845FFAD3E13}"/>
          </ac:spMkLst>
        </pc:spChg>
        <pc:spChg chg="add mod">
          <ac:chgData name="arata sayaka" userId="ca4ddf2abd40aeae" providerId="LiveId" clId="{93A6E748-9E0B-40E1-A2AA-29F2BFAD85E6}" dt="2021-02-14T13:18:22.634" v="132" actId="1582"/>
          <ac:spMkLst>
            <pc:docMk/>
            <pc:sldMk cId="3854014184" sldId="267"/>
            <ac:spMk id="17" creationId="{23ABA5B7-0910-404D-B1AF-690FA6009E2E}"/>
          </ac:spMkLst>
        </pc:spChg>
        <pc:spChg chg="add mod">
          <ac:chgData name="arata sayaka" userId="ca4ddf2abd40aeae" providerId="LiveId" clId="{93A6E748-9E0B-40E1-A2AA-29F2BFAD85E6}" dt="2021-02-14T13:18:22.634" v="132" actId="1582"/>
          <ac:spMkLst>
            <pc:docMk/>
            <pc:sldMk cId="3854014184" sldId="267"/>
            <ac:spMk id="18" creationId="{272F6BE0-23A1-454F-BCB2-242E21282ED8}"/>
          </ac:spMkLst>
        </pc:spChg>
        <pc:spChg chg="add mod">
          <ac:chgData name="arata sayaka" userId="ca4ddf2abd40aeae" providerId="LiveId" clId="{93A6E748-9E0B-40E1-A2AA-29F2BFAD85E6}" dt="2021-02-14T13:19:18.402" v="171" actId="207"/>
          <ac:spMkLst>
            <pc:docMk/>
            <pc:sldMk cId="3854014184" sldId="267"/>
            <ac:spMk id="19" creationId="{8739EFD7-871E-49F4-9CD6-14327DAA2912}"/>
          </ac:spMkLst>
        </pc:spChg>
        <pc:spChg chg="add del mod">
          <ac:chgData name="arata sayaka" userId="ca4ddf2abd40aeae" providerId="LiveId" clId="{93A6E748-9E0B-40E1-A2AA-29F2BFAD85E6}" dt="2021-02-14T13:20:00.905" v="199" actId="478"/>
          <ac:spMkLst>
            <pc:docMk/>
            <pc:sldMk cId="3854014184" sldId="267"/>
            <ac:spMk id="20" creationId="{988DC939-9426-4FBD-843D-2DB9C4901266}"/>
          </ac:spMkLst>
        </pc:spChg>
        <pc:grpChg chg="add mod">
          <ac:chgData name="arata sayaka" userId="ca4ddf2abd40aeae" providerId="LiveId" clId="{93A6E748-9E0B-40E1-A2AA-29F2BFAD85E6}" dt="2021-02-14T13:17:04.130" v="119" actId="1076"/>
          <ac:grpSpMkLst>
            <pc:docMk/>
            <pc:sldMk cId="3854014184" sldId="267"/>
            <ac:grpSpMk id="15" creationId="{A9AB8059-D7F2-4090-87D4-B77767A349AC}"/>
          </ac:grpSpMkLst>
        </pc:grpChg>
        <pc:picChg chg="del">
          <ac:chgData name="arata sayaka" userId="ca4ddf2abd40aeae" providerId="LiveId" clId="{93A6E748-9E0B-40E1-A2AA-29F2BFAD85E6}" dt="2021-02-14T13:13:25.880" v="88" actId="478"/>
          <ac:picMkLst>
            <pc:docMk/>
            <pc:sldMk cId="3854014184" sldId="267"/>
            <ac:picMk id="2" creationId="{D0898A63-9D7A-42F6-BD82-E605E2AB0421}"/>
          </ac:picMkLst>
        </pc:picChg>
        <pc:picChg chg="add del mod">
          <ac:chgData name="arata sayaka" userId="ca4ddf2abd40aeae" providerId="LiveId" clId="{93A6E748-9E0B-40E1-A2AA-29F2BFAD85E6}" dt="2021-02-14T13:15:21.553" v="96" actId="478"/>
          <ac:picMkLst>
            <pc:docMk/>
            <pc:sldMk cId="3854014184" sldId="267"/>
            <ac:picMk id="4" creationId="{3049D187-A424-4284-A6C4-03EABE04CF88}"/>
          </ac:picMkLst>
        </pc:picChg>
        <pc:picChg chg="add del mod">
          <ac:chgData name="arata sayaka" userId="ca4ddf2abd40aeae" providerId="LiveId" clId="{93A6E748-9E0B-40E1-A2AA-29F2BFAD85E6}" dt="2021-02-14T13:15:22.031" v="97" actId="478"/>
          <ac:picMkLst>
            <pc:docMk/>
            <pc:sldMk cId="3854014184" sldId="267"/>
            <ac:picMk id="6" creationId="{6F72184D-1A36-48F3-A2DF-A9210C859808}"/>
          </ac:picMkLst>
        </pc:picChg>
        <pc:picChg chg="add mod">
          <ac:chgData name="arata sayaka" userId="ca4ddf2abd40aeae" providerId="LiveId" clId="{93A6E748-9E0B-40E1-A2AA-29F2BFAD85E6}" dt="2021-02-14T13:16:55.785" v="116" actId="164"/>
          <ac:picMkLst>
            <pc:docMk/>
            <pc:sldMk cId="3854014184" sldId="267"/>
            <ac:picMk id="7" creationId="{4C8CBD11-AF83-45FC-9FEC-CD35C93DF4B7}"/>
          </ac:picMkLst>
        </pc:picChg>
      </pc:sldChg>
      <pc:sldChg chg="addSp modSp new mod modAnim">
        <pc:chgData name="arata sayaka" userId="ca4ddf2abd40aeae" providerId="LiveId" clId="{93A6E748-9E0B-40E1-A2AA-29F2BFAD85E6}" dt="2021-02-14T13:07:48.742" v="37"/>
        <pc:sldMkLst>
          <pc:docMk/>
          <pc:sldMk cId="2803764001" sldId="268"/>
        </pc:sldMkLst>
        <pc:spChg chg="add mod">
          <ac:chgData name="arata sayaka" userId="ca4ddf2abd40aeae" providerId="LiveId" clId="{93A6E748-9E0B-40E1-A2AA-29F2BFAD85E6}" dt="2021-02-14T13:07:44.505" v="35"/>
          <ac:spMkLst>
            <pc:docMk/>
            <pc:sldMk cId="2803764001" sldId="268"/>
            <ac:spMk id="4" creationId="{588011D5-C59E-4373-8FF5-976488AB7425}"/>
          </ac:spMkLst>
        </pc:spChg>
        <pc:picChg chg="add mod">
          <ac:chgData name="arata sayaka" userId="ca4ddf2abd40aeae" providerId="LiveId" clId="{93A6E748-9E0B-40E1-A2AA-29F2BFAD85E6}" dt="2021-02-14T13:06:10.516" v="3" actId="14100"/>
          <ac:picMkLst>
            <pc:docMk/>
            <pc:sldMk cId="2803764001" sldId="268"/>
            <ac:picMk id="3" creationId="{52E7AB9D-0AC3-4D67-96FE-E1E113F7CE83}"/>
          </ac:picMkLst>
        </pc:picChg>
      </pc:sldChg>
      <pc:sldChg chg="addSp delSp modSp add mod ord modAnim">
        <pc:chgData name="arata sayaka" userId="ca4ddf2abd40aeae" providerId="LiveId" clId="{93A6E748-9E0B-40E1-A2AA-29F2BFAD85E6}" dt="2021-02-14T13:57:27.914" v="413" actId="1076"/>
        <pc:sldMkLst>
          <pc:docMk/>
          <pc:sldMk cId="3414709172" sldId="269"/>
        </pc:sldMkLst>
        <pc:spChg chg="add mod">
          <ac:chgData name="arata sayaka" userId="ca4ddf2abd40aeae" providerId="LiveId" clId="{93A6E748-9E0B-40E1-A2AA-29F2BFAD85E6}" dt="2021-02-14T13:56:04.404" v="398" actId="1076"/>
          <ac:spMkLst>
            <pc:docMk/>
            <pc:sldMk cId="3414709172" sldId="269"/>
            <ac:spMk id="16" creationId="{1FE24B94-AC32-45DF-8565-CCA1B29F5583}"/>
          </ac:spMkLst>
        </pc:spChg>
        <pc:spChg chg="add mod">
          <ac:chgData name="arata sayaka" userId="ca4ddf2abd40aeae" providerId="LiveId" clId="{93A6E748-9E0B-40E1-A2AA-29F2BFAD85E6}" dt="2021-02-14T13:57:27.914" v="413" actId="1076"/>
          <ac:spMkLst>
            <pc:docMk/>
            <pc:sldMk cId="3414709172" sldId="269"/>
            <ac:spMk id="17" creationId="{025FFEE0-FDD7-4BB7-96A0-9A248182384D}"/>
          </ac:spMkLst>
        </pc:spChg>
        <pc:spChg chg="add mod">
          <ac:chgData name="arata sayaka" userId="ca4ddf2abd40aeae" providerId="LiveId" clId="{93A6E748-9E0B-40E1-A2AA-29F2BFAD85E6}" dt="2021-02-14T13:56:04.404" v="398" actId="1076"/>
          <ac:spMkLst>
            <pc:docMk/>
            <pc:sldMk cId="3414709172" sldId="269"/>
            <ac:spMk id="18" creationId="{A9C25A67-8D04-4A56-A774-8FB26EE92AA9}"/>
          </ac:spMkLst>
        </pc:spChg>
        <pc:spChg chg="add mod">
          <ac:chgData name="arata sayaka" userId="ca4ddf2abd40aeae" providerId="LiveId" clId="{93A6E748-9E0B-40E1-A2AA-29F2BFAD85E6}" dt="2021-02-14T13:56:44.517" v="400" actId="1076"/>
          <ac:spMkLst>
            <pc:docMk/>
            <pc:sldMk cId="3414709172" sldId="269"/>
            <ac:spMk id="19" creationId="{B7823EB9-E23F-4EF9-8781-DE645AA6D9D8}"/>
          </ac:spMkLst>
        </pc:spChg>
        <pc:spChg chg="add mod">
          <ac:chgData name="arata sayaka" userId="ca4ddf2abd40aeae" providerId="LiveId" clId="{93A6E748-9E0B-40E1-A2AA-29F2BFAD85E6}" dt="2021-02-14T13:56:44.517" v="400" actId="1076"/>
          <ac:spMkLst>
            <pc:docMk/>
            <pc:sldMk cId="3414709172" sldId="269"/>
            <ac:spMk id="20" creationId="{915542F1-3761-4729-B0C8-17D57DD00913}"/>
          </ac:spMkLst>
        </pc:spChg>
        <pc:spChg chg="add mod">
          <ac:chgData name="arata sayaka" userId="ca4ddf2abd40aeae" providerId="LiveId" clId="{93A6E748-9E0B-40E1-A2AA-29F2BFAD85E6}" dt="2021-02-14T13:56:44.517" v="400" actId="1076"/>
          <ac:spMkLst>
            <pc:docMk/>
            <pc:sldMk cId="3414709172" sldId="269"/>
            <ac:spMk id="21" creationId="{35BCA710-1C44-48D6-A278-89FD9C32E892}"/>
          </ac:spMkLst>
        </pc:spChg>
        <pc:picChg chg="add del mod">
          <ac:chgData name="arata sayaka" userId="ca4ddf2abd40aeae" providerId="LiveId" clId="{93A6E748-9E0B-40E1-A2AA-29F2BFAD85E6}" dt="2021-02-14T13:35:14.519" v="220" actId="478"/>
          <ac:picMkLst>
            <pc:docMk/>
            <pc:sldMk cId="3414709172" sldId="269"/>
            <ac:picMk id="2" creationId="{1C3BC9E7-52AC-4CFC-A742-3A3B2D55FE69}"/>
          </ac:picMkLst>
        </pc:picChg>
        <pc:picChg chg="add del mod">
          <ac:chgData name="arata sayaka" userId="ca4ddf2abd40aeae" providerId="LiveId" clId="{93A6E748-9E0B-40E1-A2AA-29F2BFAD85E6}" dt="2021-02-14T13:35:14.519" v="220" actId="478"/>
          <ac:picMkLst>
            <pc:docMk/>
            <pc:sldMk cId="3414709172" sldId="269"/>
            <ac:picMk id="3" creationId="{B64B6DB6-ACB6-4743-A998-21BDF686ADAF}"/>
          </ac:picMkLst>
        </pc:picChg>
        <pc:picChg chg="add mod">
          <ac:chgData name="arata sayaka" userId="ca4ddf2abd40aeae" providerId="LiveId" clId="{93A6E748-9E0B-40E1-A2AA-29F2BFAD85E6}" dt="2021-02-14T13:56:04.404" v="398" actId="1076"/>
          <ac:picMkLst>
            <pc:docMk/>
            <pc:sldMk cId="3414709172" sldId="269"/>
            <ac:picMk id="5" creationId="{27DA2283-7C6F-4559-9F7F-E18F675D2844}"/>
          </ac:picMkLst>
        </pc:picChg>
        <pc:picChg chg="add mod">
          <ac:chgData name="arata sayaka" userId="ca4ddf2abd40aeae" providerId="LiveId" clId="{93A6E748-9E0B-40E1-A2AA-29F2BFAD85E6}" dt="2021-02-14T13:56:04.404" v="398" actId="1076"/>
          <ac:picMkLst>
            <pc:docMk/>
            <pc:sldMk cId="3414709172" sldId="269"/>
            <ac:picMk id="7" creationId="{D55444A6-DE07-4AA8-BD49-7517CC460FF8}"/>
          </ac:picMkLst>
        </pc:picChg>
        <pc:picChg chg="add mod">
          <ac:chgData name="arata sayaka" userId="ca4ddf2abd40aeae" providerId="LiveId" clId="{93A6E748-9E0B-40E1-A2AA-29F2BFAD85E6}" dt="2021-02-14T13:56:04.404" v="398" actId="1076"/>
          <ac:picMkLst>
            <pc:docMk/>
            <pc:sldMk cId="3414709172" sldId="269"/>
            <ac:picMk id="9" creationId="{6662D632-3179-4AD4-B51A-5C4305858EFF}"/>
          </ac:picMkLst>
        </pc:picChg>
        <pc:picChg chg="add mod">
          <ac:chgData name="arata sayaka" userId="ca4ddf2abd40aeae" providerId="LiveId" clId="{93A6E748-9E0B-40E1-A2AA-29F2BFAD85E6}" dt="2021-02-14T13:56:23.571" v="399" actId="1076"/>
          <ac:picMkLst>
            <pc:docMk/>
            <pc:sldMk cId="3414709172" sldId="269"/>
            <ac:picMk id="11" creationId="{9D616EE7-1290-4A17-99FD-F4723079676D}"/>
          </ac:picMkLst>
        </pc:picChg>
        <pc:picChg chg="add mod">
          <ac:chgData name="arata sayaka" userId="ca4ddf2abd40aeae" providerId="LiveId" clId="{93A6E748-9E0B-40E1-A2AA-29F2BFAD85E6}" dt="2021-02-14T13:56:23.571" v="399" actId="1076"/>
          <ac:picMkLst>
            <pc:docMk/>
            <pc:sldMk cId="3414709172" sldId="269"/>
            <ac:picMk id="13" creationId="{CB6026B5-3152-4216-ABED-C830514F1EE3}"/>
          </ac:picMkLst>
        </pc:picChg>
        <pc:picChg chg="add mod">
          <ac:chgData name="arata sayaka" userId="ca4ddf2abd40aeae" providerId="LiveId" clId="{93A6E748-9E0B-40E1-A2AA-29F2BFAD85E6}" dt="2021-02-14T13:56:23.571" v="399" actId="1076"/>
          <ac:picMkLst>
            <pc:docMk/>
            <pc:sldMk cId="3414709172" sldId="269"/>
            <ac:picMk id="15" creationId="{BB301214-88C1-4BA1-AD02-99CDE7C2C430}"/>
          </ac:picMkLst>
        </pc:picChg>
      </pc:sldChg>
      <pc:sldChg chg="add">
        <pc:chgData name="arata sayaka" userId="ca4ddf2abd40aeae" providerId="LiveId" clId="{93A6E748-9E0B-40E1-A2AA-29F2BFAD85E6}" dt="2021-02-14T13:20:26.589" v="203"/>
        <pc:sldMkLst>
          <pc:docMk/>
          <pc:sldMk cId="4209943163" sldId="270"/>
        </pc:sldMkLst>
      </pc:sldChg>
      <pc:sldChg chg="del">
        <pc:chgData name="arata sayaka" userId="ca4ddf2abd40aeae" providerId="LiveId" clId="{93A6E748-9E0B-40E1-A2AA-29F2BFAD85E6}" dt="2021-02-18T07:51:06.177" v="415" actId="47"/>
        <pc:sldMkLst>
          <pc:docMk/>
          <pc:sldMk cId="2444823115" sldId="272"/>
        </pc:sldMkLst>
      </pc:sldChg>
    </pc:docChg>
  </pc:docChgLst>
  <pc:docChgLst>
    <pc:chgData name="ドコウ　カエラ" userId="S::3415337@school.city.osaka.jp::0df39407-f37a-4010-9998-efe530f6ba83" providerId="AD" clId="Web-{2AB56545-CD99-471F-8471-D17F4DB3E6F4}"/>
    <pc:docChg chg="modSld sldOrd">
      <pc:chgData name="ドコウ　カエラ" userId="S::3415337@school.city.osaka.jp::0df39407-f37a-4010-9998-efe530f6ba83" providerId="AD" clId="Web-{2AB56545-CD99-471F-8471-D17F4DB3E6F4}" dt="2024-03-11T05:58:06.221" v="15" actId="20577"/>
      <pc:docMkLst>
        <pc:docMk/>
      </pc:docMkLst>
      <pc:sldChg chg="modSp">
        <pc:chgData name="ドコウ　カエラ" userId="S::3415337@school.city.osaka.jp::0df39407-f37a-4010-9998-efe530f6ba83" providerId="AD" clId="Web-{2AB56545-CD99-471F-8471-D17F4DB3E6F4}" dt="2024-03-11T05:58:06.221" v="15" actId="20577"/>
        <pc:sldMkLst>
          <pc:docMk/>
          <pc:sldMk cId="117327288" sldId="385"/>
        </pc:sldMkLst>
        <pc:spChg chg="mod">
          <ac:chgData name="ドコウ　カエラ" userId="S::3415337@school.city.osaka.jp::0df39407-f37a-4010-9998-efe530f6ba83" providerId="AD" clId="Web-{2AB56545-CD99-471F-8471-D17F4DB3E6F4}" dt="2024-03-11T05:58:06.221" v="15" actId="20577"/>
          <ac:spMkLst>
            <pc:docMk/>
            <pc:sldMk cId="117327288" sldId="385"/>
            <ac:spMk id="203" creationId="{83253A2F-A59F-9BEA-3C28-767845A1F704}"/>
          </ac:spMkLst>
        </pc:spChg>
      </pc:sldChg>
      <pc:sldChg chg="modSp ord">
        <pc:chgData name="ドコウ　カエラ" userId="S::3415337@school.city.osaka.jp::0df39407-f37a-4010-9998-efe530f6ba83" providerId="AD" clId="Web-{2AB56545-CD99-471F-8471-D17F4DB3E6F4}" dt="2024-03-11T05:53:58.763" v="2"/>
        <pc:sldMkLst>
          <pc:docMk/>
          <pc:sldMk cId="1493915301" sldId="390"/>
        </pc:sldMkLst>
        <pc:spChg chg="mod">
          <ac:chgData name="ドコウ　カエラ" userId="S::3415337@school.city.osaka.jp::0df39407-f37a-4010-9998-efe530f6ba83" providerId="AD" clId="Web-{2AB56545-CD99-471F-8471-D17F4DB3E6F4}" dt="2024-03-11T05:46:48.379" v="1" actId="1076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ドコウ　カエラ" userId="S::3415337@school.city.osaka.jp::0df39407-f37a-4010-9998-efe530f6ba83" providerId="AD" clId="Web-{8DF8D486-11D4-434E-8ED6-A4933734BE8B}"/>
    <pc:docChg chg="modSld">
      <pc:chgData name="ドコウ　カエラ" userId="S::3415337@school.city.osaka.jp::0df39407-f37a-4010-9998-efe530f6ba83" providerId="AD" clId="Web-{8DF8D486-11D4-434E-8ED6-A4933734BE8B}" dt="2024-02-29T06:06:31.494" v="5" actId="1076"/>
      <pc:docMkLst>
        <pc:docMk/>
      </pc:docMkLst>
      <pc:sldChg chg="addSp delSp modSp mod modClrScheme chgLayout">
        <pc:chgData name="ドコウ　カエラ" userId="S::3415337@school.city.osaka.jp::0df39407-f37a-4010-9998-efe530f6ba83" providerId="AD" clId="Web-{8DF8D486-11D4-434E-8ED6-A4933734BE8B}" dt="2024-02-29T06:06:31.494" v="5" actId="1076"/>
        <pc:sldMkLst>
          <pc:docMk/>
          <pc:sldMk cId="1493915301" sldId="390"/>
        </pc:sldMkLst>
        <pc:spChg chg="mod ord">
          <ac:chgData name="ドコウ　カエラ" userId="S::3415337@school.city.osaka.jp::0df39407-f37a-4010-9998-efe530f6ba83" providerId="AD" clId="Web-{8DF8D486-11D4-434E-8ED6-A4933734BE8B}" dt="2024-02-29T06:06:31.494" v="5" actId="1076"/>
          <ac:spMkLst>
            <pc:docMk/>
            <pc:sldMk cId="1493915301" sldId="390"/>
            <ac:spMk id="2" creationId="{7CC4A110-7F17-1574-DD5E-2E2B1856B0EC}"/>
          </ac:spMkLst>
        </pc:spChg>
        <pc:spChg chg="add del mod ord">
          <ac:chgData name="ドコウ　カエラ" userId="S::3415337@school.city.osaka.jp::0df39407-f37a-4010-9998-efe530f6ba83" providerId="AD" clId="Web-{8DF8D486-11D4-434E-8ED6-A4933734BE8B}" dt="2024-02-29T06:06:01.024" v="1"/>
          <ac:spMkLst>
            <pc:docMk/>
            <pc:sldMk cId="1493915301" sldId="390"/>
            <ac:spMk id="3" creationId="{435EEEF2-2C29-CA99-0CE5-051427D01382}"/>
          </ac:spMkLst>
        </pc:spChg>
        <pc:spChg chg="add del mod ord">
          <ac:chgData name="ドコウ　カエラ" userId="S::3415337@school.city.osaka.jp::0df39407-f37a-4010-9998-efe530f6ba83" providerId="AD" clId="Web-{8DF8D486-11D4-434E-8ED6-A4933734BE8B}" dt="2024-02-29T06:06:01.024" v="1"/>
          <ac:spMkLst>
            <pc:docMk/>
            <pc:sldMk cId="1493915301" sldId="390"/>
            <ac:spMk id="4" creationId="{F73BC20E-9FC9-1D8E-07D7-4D4D7FD287B7}"/>
          </ac:spMkLst>
        </pc:spChg>
      </pc:sldChg>
    </pc:docChg>
  </pc:docChgLst>
  <pc:docChgLst>
    <pc:chgData name="ドコウ　カエラ" userId="S::3415337@school.city.osaka.jp::0df39407-f37a-4010-9998-efe530f6ba83" providerId="AD" clId="Web-{93AD461E-48DD-4FB0-96A3-190D86D2AA9C}"/>
    <pc:docChg chg="modSld">
      <pc:chgData name="ドコウ　カエラ" userId="S::3415337@school.city.osaka.jp::0df39407-f37a-4010-9998-efe530f6ba83" providerId="AD" clId="Web-{93AD461E-48DD-4FB0-96A3-190D86D2AA9C}" dt="2024-03-06T23:49:45.946" v="71" actId="20577"/>
      <pc:docMkLst>
        <pc:docMk/>
      </pc:docMkLst>
      <pc:sldChg chg="modSp">
        <pc:chgData name="ドコウ　カエラ" userId="S::3415337@school.city.osaka.jp::0df39407-f37a-4010-9998-efe530f6ba83" providerId="AD" clId="Web-{93AD461E-48DD-4FB0-96A3-190D86D2AA9C}" dt="2024-03-06T23:42:38.700" v="47" actId="20577"/>
        <pc:sldMkLst>
          <pc:docMk/>
          <pc:sldMk cId="3927327924" sldId="261"/>
        </pc:sldMkLst>
        <pc:spChg chg="mod">
          <ac:chgData name="ドコウ　カエラ" userId="S::3415337@school.city.osaka.jp::0df39407-f37a-4010-9998-efe530f6ba83" providerId="AD" clId="Web-{93AD461E-48DD-4FB0-96A3-190D86D2AA9C}" dt="2024-03-06T23:42:38.700" v="47" actId="20577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ドコウ　カエラ" userId="S::3415337@school.city.osaka.jp::0df39407-f37a-4010-9998-efe530f6ba83" providerId="AD" clId="Web-{93AD461E-48DD-4FB0-96A3-190D86D2AA9C}" dt="2024-03-06T23:49:45.946" v="71" actId="20577"/>
        <pc:sldMkLst>
          <pc:docMk/>
          <pc:sldMk cId="1786876880" sldId="268"/>
        </pc:sldMkLst>
        <pc:spChg chg="mod">
          <ac:chgData name="ドコウ　カエラ" userId="S::3415337@school.city.osaka.jp::0df39407-f37a-4010-9998-efe530f6ba83" providerId="AD" clId="Web-{93AD461E-48DD-4FB0-96A3-190D86D2AA9C}" dt="2024-03-06T23:49:45.946" v="71" actId="20577"/>
          <ac:spMkLst>
            <pc:docMk/>
            <pc:sldMk cId="1786876880" sldId="268"/>
            <ac:spMk id="2" creationId="{245D3C8F-D8BD-4003-817E-A01A3EB4120F}"/>
          </ac:spMkLst>
        </pc:spChg>
      </pc:sldChg>
      <pc:sldChg chg="addSp delSp modSp">
        <pc:chgData name="ドコウ　カエラ" userId="S::3415337@school.city.osaka.jp::0df39407-f37a-4010-9998-efe530f6ba83" providerId="AD" clId="Web-{93AD461E-48DD-4FB0-96A3-190D86D2AA9C}" dt="2024-03-06T23:48:58.570" v="69" actId="20577"/>
        <pc:sldMkLst>
          <pc:docMk/>
          <pc:sldMk cId="117327288" sldId="385"/>
        </pc:sldMkLst>
        <pc:spChg chg="mod ord">
          <ac:chgData name="ドコウ　カエラ" userId="S::3415337@school.city.osaka.jp::0df39407-f37a-4010-9998-efe530f6ba83" providerId="AD" clId="Web-{93AD461E-48DD-4FB0-96A3-190D86D2AA9C}" dt="2024-03-06T23:48:58.570" v="69" actId="20577"/>
          <ac:spMkLst>
            <pc:docMk/>
            <pc:sldMk cId="117327288" sldId="385"/>
            <ac:spMk id="123" creationId="{83253A2F-A59F-9BEA-3C28-767845A1F704}"/>
          </ac:spMkLst>
        </pc:spChg>
        <pc:spChg chg="mod">
          <ac:chgData name="ドコウ　カエラ" userId="S::3415337@school.city.osaka.jp::0df39407-f37a-4010-9998-efe530f6ba83" providerId="AD" clId="Web-{93AD461E-48DD-4FB0-96A3-190D86D2AA9C}" dt="2024-03-06T23:37:33.441" v="28"/>
          <ac:spMkLst>
            <pc:docMk/>
            <pc:sldMk cId="117327288" sldId="385"/>
            <ac:spMk id="124" creationId="{B8921545-6AEB-AD43-6A9A-E6E07A135D3A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7:33.441" v="28"/>
          <ac:spMkLst>
            <pc:docMk/>
            <pc:sldMk cId="117327288" sldId="385"/>
            <ac:spMk id="154" creationId="{B091B163-7D61-4891-ABCF-5C13D9C418D0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7:33.441" v="28"/>
          <ac:spMkLst>
            <pc:docMk/>
            <pc:sldMk cId="117327288" sldId="385"/>
            <ac:spMk id="164" creationId="{A2679492-7988-4050-9056-542444452411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7:33.441" v="28"/>
          <ac:spMkLst>
            <pc:docMk/>
            <pc:sldMk cId="117327288" sldId="385"/>
            <ac:spMk id="165" creationId="{B5ABDEAA-B248-4182-B67C-A925338E772D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5:28.797" v="14"/>
          <ac:spMkLst>
            <pc:docMk/>
            <pc:sldMk cId="117327288" sldId="385"/>
            <ac:spMk id="171" creationId="{A2679492-7988-4050-9056-542444452411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5:28.797" v="14"/>
          <ac:spMkLst>
            <pc:docMk/>
            <pc:sldMk cId="117327288" sldId="385"/>
            <ac:spMk id="173" creationId="{B091B163-7D61-4891-ABCF-5C13D9C418D0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33.936" v="5"/>
          <ac:spMkLst>
            <pc:docMk/>
            <pc:sldMk cId="117327288" sldId="385"/>
            <ac:spMk id="180" creationId="{A2679492-7988-4050-9056-542444452411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33.936" v="5"/>
          <ac:spMkLst>
            <pc:docMk/>
            <pc:sldMk cId="117327288" sldId="385"/>
            <ac:spMk id="182" creationId="{B091B163-7D61-4891-ABCF-5C13D9C418D0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47.421" v="7"/>
          <ac:spMkLst>
            <pc:docMk/>
            <pc:sldMk cId="117327288" sldId="385"/>
            <ac:spMk id="186" creationId="{D2B783EE-0239-4717-BBEA-8C9EAC61C824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47.421" v="7"/>
          <ac:spMkLst>
            <pc:docMk/>
            <pc:sldMk cId="117327288" sldId="385"/>
            <ac:spMk id="187" creationId="{A7B99495-F43F-4D80-A44F-2CB4764EB90B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47.421" v="7"/>
          <ac:spMkLst>
            <pc:docMk/>
            <pc:sldMk cId="117327288" sldId="385"/>
            <ac:spMk id="188" creationId="{70BEB1E7-2F88-40BC-B73D-42E5B6F80BFC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56.078" v="9"/>
          <ac:spMkLst>
            <pc:docMk/>
            <pc:sldMk cId="117327288" sldId="385"/>
            <ac:spMk id="190" creationId="{327D73B4-9F5C-4A64-A179-51B9500CB8B5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56.078" v="9"/>
          <ac:spMkLst>
            <pc:docMk/>
            <pc:sldMk cId="117327288" sldId="385"/>
            <ac:spMk id="192" creationId="{D0F14822-B1F1-4730-A131-C3416A790B0D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4:56.078" v="9"/>
          <ac:spMkLst>
            <pc:docMk/>
            <pc:sldMk cId="117327288" sldId="385"/>
            <ac:spMk id="193" creationId="{063F1D6B-3845-4F68-9803-39000080ECE7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5:23.047" v="11"/>
          <ac:spMkLst>
            <pc:docMk/>
            <pc:sldMk cId="117327288" sldId="385"/>
            <ac:spMk id="198" creationId="{7A203437-703A-4E00-A8C0-91D328D6C7C7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5:23.047" v="11"/>
          <ac:spMkLst>
            <pc:docMk/>
            <pc:sldMk cId="117327288" sldId="385"/>
            <ac:spMk id="199" creationId="{CD84038B-4A56-439B-A184-79B2D4506692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5:23.047" v="11"/>
          <ac:spMkLst>
            <pc:docMk/>
            <pc:sldMk cId="117327288" sldId="385"/>
            <ac:spMk id="200" creationId="{4F96EE13-2C4D-4262-812E-DDE5FC35F0AD}"/>
          </ac:spMkLst>
        </pc:spChg>
        <pc:grpChg chg="add">
          <ac:chgData name="ドコウ　カエラ" userId="S::3415337@school.city.osaka.jp::0df39407-f37a-4010-9998-efe530f6ba83" providerId="AD" clId="Web-{93AD461E-48DD-4FB0-96A3-190D86D2AA9C}" dt="2024-03-06T23:37:33.441" v="28"/>
          <ac:grpSpMkLst>
            <pc:docMk/>
            <pc:sldMk cId="117327288" sldId="385"/>
            <ac:grpSpMk id="168" creationId="{D0B504DB-2CA0-0008-B756-CDCA1713F8A7}"/>
          </ac:grpSpMkLst>
        </pc:grpChg>
        <pc:grpChg chg="add del">
          <ac:chgData name="ドコウ　カエラ" userId="S::3415337@school.city.osaka.jp::0df39407-f37a-4010-9998-efe530f6ba83" providerId="AD" clId="Web-{93AD461E-48DD-4FB0-96A3-190D86D2AA9C}" dt="2024-03-06T23:34:56.078" v="9"/>
          <ac:grpSpMkLst>
            <pc:docMk/>
            <pc:sldMk cId="117327288" sldId="385"/>
            <ac:grpSpMk id="194" creationId="{C6C6FA52-B664-419A-A212-125E50579D98}"/>
          </ac:grpSpMkLst>
        </pc:grpChg>
        <pc:picChg chg="mod ord">
          <ac:chgData name="ドコウ　カエラ" userId="S::3415337@school.city.osaka.jp::0df39407-f37a-4010-9998-efe530f6ba83" providerId="AD" clId="Web-{93AD461E-48DD-4FB0-96A3-190D86D2AA9C}" dt="2024-03-06T23:37:33.441" v="28"/>
          <ac:picMkLst>
            <pc:docMk/>
            <pc:sldMk cId="117327288" sldId="385"/>
            <ac:picMk id="15" creationId="{AD723A99-1775-9C43-3D1B-F463E2865937}"/>
          </ac:picMkLst>
        </pc:picChg>
        <pc:picChg chg="mod">
          <ac:chgData name="ドコウ　カエラ" userId="S::3415337@school.city.osaka.jp::0df39407-f37a-4010-9998-efe530f6ba83" providerId="AD" clId="Web-{93AD461E-48DD-4FB0-96A3-190D86D2AA9C}" dt="2024-03-06T23:37:33.441" v="28"/>
          <ac:picMkLst>
            <pc:docMk/>
            <pc:sldMk cId="117327288" sldId="385"/>
            <ac:picMk id="26" creationId="{63786507-F547-CD78-86E6-1F1B88F954E5}"/>
          </ac:picMkLst>
        </pc:picChg>
        <pc:cxnChg chg="add del">
          <ac:chgData name="ドコウ　カエラ" userId="S::3415337@school.city.osaka.jp::0df39407-f37a-4010-9998-efe530f6ba83" providerId="AD" clId="Web-{93AD461E-48DD-4FB0-96A3-190D86D2AA9C}" dt="2024-03-06T23:37:33.441" v="28"/>
          <ac:cxnSpMkLst>
            <pc:docMk/>
            <pc:sldMk cId="117327288" sldId="385"/>
            <ac:cxnSpMk id="166" creationId="{C49DA8F6-BCC1-4447-B54C-57856834B94B}"/>
          </ac:cxnSpMkLst>
        </pc:cxnChg>
        <pc:cxnChg chg="add del">
          <ac:chgData name="ドコウ　カエラ" userId="S::3415337@school.city.osaka.jp::0df39407-f37a-4010-9998-efe530f6ba83" providerId="AD" clId="Web-{93AD461E-48DD-4FB0-96A3-190D86D2AA9C}" dt="2024-03-06T23:35:28.797" v="14"/>
          <ac:cxnSpMkLst>
            <pc:docMk/>
            <pc:sldMk cId="117327288" sldId="385"/>
            <ac:cxnSpMk id="175" creationId="{C49DA8F6-BCC1-4447-B54C-57856834B94B}"/>
          </ac:cxnSpMkLst>
        </pc:cxnChg>
        <pc:cxnChg chg="add del">
          <ac:chgData name="ドコウ　カエラ" userId="S::3415337@school.city.osaka.jp::0df39407-f37a-4010-9998-efe530f6ba83" providerId="AD" clId="Web-{93AD461E-48DD-4FB0-96A3-190D86D2AA9C}" dt="2024-03-06T23:34:33.936" v="5"/>
          <ac:cxnSpMkLst>
            <pc:docMk/>
            <pc:sldMk cId="117327288" sldId="385"/>
            <ac:cxnSpMk id="184" creationId="{C49DA8F6-BCC1-4447-B54C-57856834B94B}"/>
          </ac:cxnSpMkLst>
        </pc:cxnChg>
        <pc:cxnChg chg="add del">
          <ac:chgData name="ドコウ　カエラ" userId="S::3415337@school.city.osaka.jp::0df39407-f37a-4010-9998-efe530f6ba83" providerId="AD" clId="Web-{93AD461E-48DD-4FB0-96A3-190D86D2AA9C}" dt="2024-03-06T23:34:56.078" v="9"/>
          <ac:cxnSpMkLst>
            <pc:docMk/>
            <pc:sldMk cId="117327288" sldId="385"/>
            <ac:cxnSpMk id="191" creationId="{C49DA8F6-BCC1-4447-B54C-57856834B94B}"/>
          </ac:cxnSpMkLst>
        </pc:cxnChg>
      </pc:sldChg>
      <pc:sldChg chg="addSp delSp modSp">
        <pc:chgData name="ドコウ　カエラ" userId="S::3415337@school.city.osaka.jp::0df39407-f37a-4010-9998-efe530f6ba83" providerId="AD" clId="Web-{93AD461E-48DD-4FB0-96A3-190D86D2AA9C}" dt="2024-03-06T23:44:41.047" v="56" actId="1076"/>
        <pc:sldMkLst>
          <pc:docMk/>
          <pc:sldMk cId="1493915301" sldId="390"/>
        </pc:sldMkLst>
        <pc:spChg chg="mod">
          <ac:chgData name="ドコウ　カエラ" userId="S::3415337@school.city.osaka.jp::0df39407-f37a-4010-9998-efe530f6ba83" providerId="AD" clId="Web-{93AD461E-48DD-4FB0-96A3-190D86D2AA9C}" dt="2024-03-06T23:44:41.047" v="56" actId="1076"/>
          <ac:spMkLst>
            <pc:docMk/>
            <pc:sldMk cId="1493915301" sldId="390"/>
            <ac:spMk id="2" creationId="{7CC4A110-7F17-1574-DD5E-2E2B1856B0EC}"/>
          </ac:spMkLst>
        </pc:spChg>
        <pc:spChg chg="del">
          <ac:chgData name="ドコウ　カエラ" userId="S::3415337@school.city.osaka.jp::0df39407-f37a-4010-9998-efe530f6ba83" providerId="AD" clId="Web-{93AD461E-48DD-4FB0-96A3-190D86D2AA9C}" dt="2024-03-06T23:38:47.162" v="29"/>
          <ac:spMkLst>
            <pc:docMk/>
            <pc:sldMk cId="1493915301" sldId="390"/>
            <ac:spMk id="23" creationId="{5BF4DF2C-F028-4921-9C23-41303F650A62}"/>
          </ac:spMkLst>
        </pc:spChg>
        <pc:spChg chg="del">
          <ac:chgData name="ドコウ　カエラ" userId="S::3415337@school.city.osaka.jp::0df39407-f37a-4010-9998-efe530f6ba83" providerId="AD" clId="Web-{93AD461E-48DD-4FB0-96A3-190D86D2AA9C}" dt="2024-03-06T23:38:47.162" v="29"/>
          <ac:spMkLst>
            <pc:docMk/>
            <pc:sldMk cId="1493915301" sldId="390"/>
            <ac:spMk id="25" creationId="{158B3569-73B2-4D05-8E95-886A6EE17F1F}"/>
          </ac:spMkLst>
        </pc:spChg>
        <pc:spChg chg="add">
          <ac:chgData name="ドコウ　カエラ" userId="S::3415337@school.city.osaka.jp::0df39407-f37a-4010-9998-efe530f6ba83" providerId="AD" clId="Web-{93AD461E-48DD-4FB0-96A3-190D86D2AA9C}" dt="2024-03-06T23:38:47.162" v="29"/>
          <ac:spMkLst>
            <pc:docMk/>
            <pc:sldMk cId="1493915301" sldId="390"/>
            <ac:spMk id="36" creationId="{8538EBC2-0B11-4732-8715-799409C4A914}"/>
          </ac:spMkLst>
        </pc:spChg>
        <pc:spChg chg="add">
          <ac:chgData name="ドコウ　カエラ" userId="S::3415337@school.city.osaka.jp::0df39407-f37a-4010-9998-efe530f6ba83" providerId="AD" clId="Web-{93AD461E-48DD-4FB0-96A3-190D86D2AA9C}" dt="2024-03-06T23:38:47.162" v="29"/>
          <ac:spMkLst>
            <pc:docMk/>
            <pc:sldMk cId="1493915301" sldId="390"/>
            <ac:spMk id="38" creationId="{CE3C5560-7A9C-489F-9148-18C5E1D0F0B2}"/>
          </ac:spMkLst>
        </pc:spChg>
        <pc:spChg chg="add">
          <ac:chgData name="ドコウ　カエラ" userId="S::3415337@school.city.osaka.jp::0df39407-f37a-4010-9998-efe530f6ba83" providerId="AD" clId="Web-{93AD461E-48DD-4FB0-96A3-190D86D2AA9C}" dt="2024-03-06T23:38:47.162" v="29"/>
          <ac:spMkLst>
            <pc:docMk/>
            <pc:sldMk cId="1493915301" sldId="390"/>
            <ac:spMk id="42" creationId="{508BEF50-7B1E-49A4-BC19-5F4F1D755E64}"/>
          </ac:spMkLst>
        </pc:spChg>
        <pc:spChg chg="add">
          <ac:chgData name="ドコウ　カエラ" userId="S::3415337@school.city.osaka.jp::0df39407-f37a-4010-9998-efe530f6ba83" providerId="AD" clId="Web-{93AD461E-48DD-4FB0-96A3-190D86D2AA9C}" dt="2024-03-06T23:38:47.162" v="29"/>
          <ac:spMkLst>
            <pc:docMk/>
            <pc:sldMk cId="1493915301" sldId="390"/>
            <ac:spMk id="44" creationId="{3FBAD350-5664-4811-A208-657FB882D350}"/>
          </ac:spMkLst>
        </pc:spChg>
        <pc:spChg chg="add">
          <ac:chgData name="ドコウ　カエラ" userId="S::3415337@school.city.osaka.jp::0df39407-f37a-4010-9998-efe530f6ba83" providerId="AD" clId="Web-{93AD461E-48DD-4FB0-96A3-190D86D2AA9C}" dt="2024-03-06T23:38:47.162" v="29"/>
          <ac:spMkLst>
            <pc:docMk/>
            <pc:sldMk cId="1493915301" sldId="390"/>
            <ac:spMk id="46" creationId="{C39ADB8F-D187-49D7-BDCF-C1B6DC727068}"/>
          </ac:spMkLst>
        </pc:spChg>
        <pc:grpChg chg="del">
          <ac:chgData name="ドコウ　カエラ" userId="S::3415337@school.city.osaka.jp::0df39407-f37a-4010-9998-efe530f6ba83" providerId="AD" clId="Web-{93AD461E-48DD-4FB0-96A3-190D86D2AA9C}" dt="2024-03-06T23:38:47.162" v="29"/>
          <ac:grpSpMkLst>
            <pc:docMk/>
            <pc:sldMk cId="1493915301" sldId="390"/>
            <ac:grpSpMk id="29" creationId="{892B7B61-D701-474B-AE8F-EA238B550A78}"/>
          </ac:grpSpMkLst>
        </pc:grpChg>
        <pc:picChg chg="mod">
          <ac:chgData name="ドコウ　カエラ" userId="S::3415337@school.city.osaka.jp::0df39407-f37a-4010-9998-efe530f6ba83" providerId="AD" clId="Web-{93AD461E-48DD-4FB0-96A3-190D86D2AA9C}" dt="2024-03-06T23:44:14.718" v="52" actId="1076"/>
          <ac:picMkLst>
            <pc:docMk/>
            <pc:sldMk cId="1493915301" sldId="390"/>
            <ac:picMk id="3" creationId="{130C9A40-94DD-CA15-EA73-ADF6DD4F15E4}"/>
          </ac:picMkLst>
        </pc:picChg>
        <pc:cxnChg chg="del">
          <ac:chgData name="ドコウ　カエラ" userId="S::3415337@school.city.osaka.jp::0df39407-f37a-4010-9998-efe530f6ba83" providerId="AD" clId="Web-{93AD461E-48DD-4FB0-96A3-190D86D2AA9C}" dt="2024-03-06T23:38:47.162" v="29"/>
          <ac:cxnSpMkLst>
            <pc:docMk/>
            <pc:sldMk cId="1493915301" sldId="390"/>
            <ac:cxnSpMk id="27" creationId="{56020367-4FD5-4596-8E10-C5F095CD8DBF}"/>
          </ac:cxnSpMkLst>
        </pc:cxnChg>
        <pc:cxnChg chg="add">
          <ac:chgData name="ドコウ　カエラ" userId="S::3415337@school.city.osaka.jp::0df39407-f37a-4010-9998-efe530f6ba83" providerId="AD" clId="Web-{93AD461E-48DD-4FB0-96A3-190D86D2AA9C}" dt="2024-03-06T23:38:47.162" v="29"/>
          <ac:cxnSpMkLst>
            <pc:docMk/>
            <pc:sldMk cId="1493915301" sldId="390"/>
            <ac:cxnSpMk id="40" creationId="{56020367-4FD5-4596-8E10-C5F095CD8DBF}"/>
          </ac:cxnSpMkLst>
        </pc:cxnChg>
      </pc:sldChg>
      <pc:sldChg chg="addSp delSp modSp">
        <pc:chgData name="ドコウ　カエラ" userId="S::3415337@school.city.osaka.jp::0df39407-f37a-4010-9998-efe530f6ba83" providerId="AD" clId="Web-{93AD461E-48DD-4FB0-96A3-190D86D2AA9C}" dt="2024-03-06T23:37:04.988" v="27" actId="14100"/>
        <pc:sldMkLst>
          <pc:docMk/>
          <pc:sldMk cId="3284935696" sldId="391"/>
        </pc:sldMkLst>
        <pc:spChg chg="mod ord">
          <ac:chgData name="ドコウ　カエラ" userId="S::3415337@school.city.osaka.jp::0df39407-f37a-4010-9998-efe530f6ba83" providerId="AD" clId="Web-{93AD461E-48DD-4FB0-96A3-190D86D2AA9C}" dt="2024-03-06T23:37:04.988" v="27" actId="14100"/>
          <ac:spMkLst>
            <pc:docMk/>
            <pc:sldMk cId="3284935696" sldId="391"/>
            <ac:spMk id="2" creationId="{792810CA-D0E8-11FD-2DCA-0EC619F601BD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6:21.752" v="16"/>
          <ac:spMkLst>
            <pc:docMk/>
            <pc:sldMk cId="3284935696" sldId="391"/>
            <ac:spMk id="76" creationId="{A5A17FC0-D416-4C8B-A9E6-5924D352B986}"/>
          </ac:spMkLst>
        </pc:spChg>
        <pc:spChg chg="add">
          <ac:chgData name="ドコウ　カエラ" userId="S::3415337@school.city.osaka.jp::0df39407-f37a-4010-9998-efe530f6ba83" providerId="AD" clId="Web-{93AD461E-48DD-4FB0-96A3-190D86D2AA9C}" dt="2024-03-06T23:36:21.752" v="16"/>
          <ac:spMkLst>
            <pc:docMk/>
            <pc:sldMk cId="3284935696" sldId="391"/>
            <ac:spMk id="82" creationId="{72018E1B-E0B9-4440-AFF3-4112E50A2763}"/>
          </ac:spMkLst>
        </pc:spChg>
        <pc:spChg chg="add del">
          <ac:chgData name="ドコウ　カエラ" userId="S::3415337@school.city.osaka.jp::0df39407-f37a-4010-9998-efe530f6ba83" providerId="AD" clId="Web-{93AD461E-48DD-4FB0-96A3-190D86D2AA9C}" dt="2024-03-06T23:35:30.563" v="15"/>
          <ac:spMkLst>
            <pc:docMk/>
            <pc:sldMk cId="3284935696" sldId="391"/>
            <ac:spMk id="85" creationId="{72018E1B-E0B9-4440-AFF3-4112E50A2763}"/>
          </ac:spMkLst>
        </pc:spChg>
        <pc:picChg chg="mod ord">
          <ac:chgData name="ドコウ　カエラ" userId="S::3415337@school.city.osaka.jp::0df39407-f37a-4010-9998-efe530f6ba83" providerId="AD" clId="Web-{93AD461E-48DD-4FB0-96A3-190D86D2AA9C}" dt="2024-03-06T23:36:21.752" v="16"/>
          <ac:picMkLst>
            <pc:docMk/>
            <pc:sldMk cId="3284935696" sldId="391"/>
            <ac:picMk id="3" creationId="{633F0687-6956-C1DF-BB17-4E8DE5AA50A4}"/>
          </ac:picMkLst>
        </pc:picChg>
        <pc:picChg chg="mod">
          <ac:chgData name="ドコウ　カエラ" userId="S::3415337@school.city.osaka.jp::0df39407-f37a-4010-9998-efe530f6ba83" providerId="AD" clId="Web-{93AD461E-48DD-4FB0-96A3-190D86D2AA9C}" dt="2024-03-06T23:36:21.752" v="16"/>
          <ac:picMkLst>
            <pc:docMk/>
            <pc:sldMk cId="3284935696" sldId="391"/>
            <ac:picMk id="4" creationId="{E4790457-4845-BA8B-868A-232DD50E08D9}"/>
          </ac:picMkLst>
        </pc:picChg>
        <pc:picChg chg="mod">
          <ac:chgData name="ドコウ　カエラ" userId="S::3415337@school.city.osaka.jp::0df39407-f37a-4010-9998-efe530f6ba83" providerId="AD" clId="Web-{93AD461E-48DD-4FB0-96A3-190D86D2AA9C}" dt="2024-03-06T23:36:54.018" v="25" actId="1076"/>
          <ac:picMkLst>
            <pc:docMk/>
            <pc:sldMk cId="3284935696" sldId="391"/>
            <ac:picMk id="5" creationId="{BAE0DCAB-54CE-8548-2993-5DA1B17353E1}"/>
          </ac:picMkLst>
        </pc:picChg>
        <pc:picChg chg="mod">
          <ac:chgData name="ドコウ　カエラ" userId="S::3415337@school.city.osaka.jp::0df39407-f37a-4010-9998-efe530f6ba83" providerId="AD" clId="Web-{93AD461E-48DD-4FB0-96A3-190D86D2AA9C}" dt="2024-03-06T23:36:47.925" v="24" actId="14100"/>
          <ac:picMkLst>
            <pc:docMk/>
            <pc:sldMk cId="3284935696" sldId="391"/>
            <ac:picMk id="6" creationId="{7FC118B4-4B4A-405E-4794-D5ABC0800CF2}"/>
          </ac:picMkLst>
        </pc:picChg>
        <pc:picChg chg="mod ord">
          <ac:chgData name="ドコウ　カエラ" userId="S::3415337@school.city.osaka.jp::0df39407-f37a-4010-9998-efe530f6ba83" providerId="AD" clId="Web-{93AD461E-48DD-4FB0-96A3-190D86D2AA9C}" dt="2024-03-06T23:36:21.752" v="16"/>
          <ac:picMkLst>
            <pc:docMk/>
            <pc:sldMk cId="3284935696" sldId="391"/>
            <ac:picMk id="7" creationId="{2F680D86-FD50-8F94-B915-9874091DB5A3}"/>
          </ac:picMkLst>
        </pc:picChg>
        <pc:cxnChg chg="add del">
          <ac:chgData name="ドコウ　カエラ" userId="S::3415337@school.city.osaka.jp::0df39407-f37a-4010-9998-efe530f6ba83" providerId="AD" clId="Web-{93AD461E-48DD-4FB0-96A3-190D86D2AA9C}" dt="2024-03-06T23:36:21.752" v="16"/>
          <ac:cxnSpMkLst>
            <pc:docMk/>
            <pc:sldMk cId="3284935696" sldId="391"/>
            <ac:cxnSpMk id="75" creationId="{9891B5DE-6811-4844-BB18-472A3F360EE5}"/>
          </ac:cxnSpMkLst>
        </pc:cxnChg>
        <pc:cxnChg chg="add del">
          <ac:chgData name="ドコウ　カエラ" userId="S::3415337@school.city.osaka.jp::0df39407-f37a-4010-9998-efe530f6ba83" providerId="AD" clId="Web-{93AD461E-48DD-4FB0-96A3-190D86D2AA9C}" dt="2024-03-06T23:36:21.752" v="16"/>
          <ac:cxnSpMkLst>
            <pc:docMk/>
            <pc:sldMk cId="3284935696" sldId="391"/>
            <ac:cxnSpMk id="77" creationId="{77A9CA3A-7216-41E0-B3CD-058077FD396D}"/>
          </ac:cxnSpMkLst>
        </pc:cxnChg>
        <pc:cxnChg chg="add del">
          <ac:chgData name="ドコウ　カエラ" userId="S::3415337@school.city.osaka.jp::0df39407-f37a-4010-9998-efe530f6ba83" providerId="AD" clId="Web-{93AD461E-48DD-4FB0-96A3-190D86D2AA9C}" dt="2024-03-06T23:36:21.752" v="16"/>
          <ac:cxnSpMkLst>
            <pc:docMk/>
            <pc:sldMk cId="3284935696" sldId="391"/>
            <ac:cxnSpMk id="78" creationId="{982DC870-E8E5-4050-B10C-CC24FC67E50A}"/>
          </ac:cxnSpMkLst>
        </pc:cxnChg>
        <pc:cxnChg chg="add del">
          <ac:chgData name="ドコウ　カエラ" userId="S::3415337@school.city.osaka.jp::0df39407-f37a-4010-9998-efe530f6ba83" providerId="AD" clId="Web-{93AD461E-48DD-4FB0-96A3-190D86D2AA9C}" dt="2024-03-06T23:36:21.752" v="16"/>
          <ac:cxnSpMkLst>
            <pc:docMk/>
            <pc:sldMk cId="3284935696" sldId="391"/>
            <ac:cxnSpMk id="79" creationId="{FF76A74F-C283-4DED-BD4D-086753B7CB00}"/>
          </ac:cxnSpMkLst>
        </pc:cxnChg>
        <pc:cxnChg chg="add del">
          <ac:chgData name="ドコウ　カエラ" userId="S::3415337@school.city.osaka.jp::0df39407-f37a-4010-9998-efe530f6ba83" providerId="AD" clId="Web-{93AD461E-48DD-4FB0-96A3-190D86D2AA9C}" dt="2024-03-06T23:36:21.752" v="16"/>
          <ac:cxnSpMkLst>
            <pc:docMk/>
            <pc:sldMk cId="3284935696" sldId="391"/>
            <ac:cxnSpMk id="80" creationId="{3B2791FB-B2F7-4BBE-B8D8-74C37FF9E85C}"/>
          </ac:cxnSpMkLst>
        </pc:cxnChg>
      </pc:sldChg>
      <pc:sldChg chg="modSp">
        <pc:chgData name="ドコウ　カエラ" userId="S::3415337@school.city.osaka.jp::0df39407-f37a-4010-9998-efe530f6ba83" providerId="AD" clId="Web-{93AD461E-48DD-4FB0-96A3-190D86D2AA9C}" dt="2024-03-06T23:47:48.677" v="62" actId="20577"/>
        <pc:sldMkLst>
          <pc:docMk/>
          <pc:sldMk cId="3306472380" sldId="392"/>
        </pc:sldMkLst>
        <pc:spChg chg="mod">
          <ac:chgData name="ドコウ　カエラ" userId="S::3415337@school.city.osaka.jp::0df39407-f37a-4010-9998-efe530f6ba83" providerId="AD" clId="Web-{93AD461E-48DD-4FB0-96A3-190D86D2AA9C}" dt="2024-03-06T23:47:48.677" v="62" actId="20577"/>
          <ac:spMkLst>
            <pc:docMk/>
            <pc:sldMk cId="3306472380" sldId="392"/>
            <ac:spMk id="123" creationId="{7D391393-8C25-5F93-36EB-025BC380F886}"/>
          </ac:spMkLst>
        </pc:spChg>
      </pc:sldChg>
    </pc:docChg>
  </pc:docChgLst>
  <pc:docChgLst>
    <pc:chgData name="キシモト　アヤト" userId="S::8384676@school.city.osaka.jp::3a71bbc6-ec58-4438-b17d-06d813ac1403" providerId="AD" clId="Web-{A022D2F8-0F2B-42CC-BA86-E2DAA86E4412}"/>
    <pc:docChg chg="delSld modSld">
      <pc:chgData name="キシモト　アヤト" userId="S::8384676@school.city.osaka.jp::3a71bbc6-ec58-4438-b17d-06d813ac1403" providerId="AD" clId="Web-{A022D2F8-0F2B-42CC-BA86-E2DAA86E4412}" dt="2024-03-04T06:17:38.682" v="330" actId="1076"/>
      <pc:docMkLst>
        <pc:docMk/>
      </pc:docMkLst>
      <pc:sldChg chg="addSp delSp modSp">
        <pc:chgData name="キシモト　アヤト" userId="S::8384676@school.city.osaka.jp::3a71bbc6-ec58-4438-b17d-06d813ac1403" providerId="AD" clId="Web-{A022D2F8-0F2B-42CC-BA86-E2DAA86E4412}" dt="2024-03-04T06:17:38.682" v="330" actId="1076"/>
        <pc:sldMkLst>
          <pc:docMk/>
          <pc:sldMk cId="876908827" sldId="388"/>
        </pc:sldMkLst>
        <pc:spChg chg="add del">
          <ac:chgData name="キシモト　アヤト" userId="S::8384676@school.city.osaka.jp::3a71bbc6-ec58-4438-b17d-06d813ac1403" providerId="AD" clId="Web-{A022D2F8-0F2B-42CC-BA86-E2DAA86E4412}" dt="2024-03-04T05:56:17.151" v="102"/>
          <ac:spMkLst>
            <pc:docMk/>
            <pc:sldMk cId="876908827" sldId="388"/>
            <ac:spMk id="2" creationId="{D7322603-1906-E6AC-9176-11F3BD70B2A2}"/>
          </ac:spMkLst>
        </pc:spChg>
        <pc:spChg chg="add del">
          <ac:chgData name="キシモト　アヤト" userId="S::8384676@school.city.osaka.jp::3a71bbc6-ec58-4438-b17d-06d813ac1403" providerId="AD" clId="Web-{A022D2F8-0F2B-42CC-BA86-E2DAA86E4412}" dt="2024-03-04T06:06:01.634" v="203"/>
          <ac:spMkLst>
            <pc:docMk/>
            <pc:sldMk cId="876908827" sldId="388"/>
            <ac:spMk id="3" creationId="{79C1332B-30A7-C90E-B9BC-70C0B072B568}"/>
          </ac:spMkLst>
        </pc:spChg>
        <pc:spChg chg="add del mod">
          <ac:chgData name="キシモト　アヤト" userId="S::8384676@school.city.osaka.jp::3a71bbc6-ec58-4438-b17d-06d813ac1403" providerId="AD" clId="Web-{A022D2F8-0F2B-42CC-BA86-E2DAA86E4412}" dt="2024-03-04T06:08:29.153" v="228"/>
          <ac:spMkLst>
            <pc:docMk/>
            <pc:sldMk cId="876908827" sldId="388"/>
            <ac:spMk id="4" creationId="{B60CB34F-B436-D88C-9EE0-71212936D62A}"/>
          </ac:spMkLst>
        </pc:spChg>
        <pc:spChg chg="add del mod">
          <ac:chgData name="キシモト　アヤト" userId="S::8384676@school.city.osaka.jp::3a71bbc6-ec58-4438-b17d-06d813ac1403" providerId="AD" clId="Web-{A022D2F8-0F2B-42CC-BA86-E2DAA86E4412}" dt="2024-03-04T06:11:11.876" v="290"/>
          <ac:spMkLst>
            <pc:docMk/>
            <pc:sldMk cId="876908827" sldId="388"/>
            <ac:spMk id="5" creationId="{39EAE42D-5BDB-814E-7800-1FCBB4F620B1}"/>
          </ac:spMkLst>
        </pc:spChg>
        <pc:spChg chg="add del">
          <ac:chgData name="キシモト　アヤト" userId="S::8384676@school.city.osaka.jp::3a71bbc6-ec58-4438-b17d-06d813ac1403" providerId="AD" clId="Web-{A022D2F8-0F2B-42CC-BA86-E2DAA86E4412}" dt="2024-03-04T06:11:06.376" v="289"/>
          <ac:spMkLst>
            <pc:docMk/>
            <pc:sldMk cId="876908827" sldId="388"/>
            <ac:spMk id="6" creationId="{54BCF8DA-7B3F-53B9-4A40-57B2F149FC58}"/>
          </ac:spMkLst>
        </pc:spChg>
        <pc:spChg chg="add del mod">
          <ac:chgData name="キシモト　アヤト" userId="S::8384676@school.city.osaka.jp::3a71bbc6-ec58-4438-b17d-06d813ac1403" providerId="AD" clId="Web-{A022D2F8-0F2B-42CC-BA86-E2DAA86E4412}" dt="2024-03-04T06:13:25.395" v="298"/>
          <ac:spMkLst>
            <pc:docMk/>
            <pc:sldMk cId="876908827" sldId="388"/>
            <ac:spMk id="7" creationId="{4AF16409-9EF3-5D30-374F-9237215EC1F8}"/>
          </ac:spMkLst>
        </pc:spChg>
        <pc:spChg chg="add del mod">
          <ac:chgData name="キシモト　アヤト" userId="S::8384676@school.city.osaka.jp::3a71bbc6-ec58-4438-b17d-06d813ac1403" providerId="AD" clId="Web-{A022D2F8-0F2B-42CC-BA86-E2DAA86E4412}" dt="2024-03-04T06:15:53.039" v="322"/>
          <ac:spMkLst>
            <pc:docMk/>
            <pc:sldMk cId="876908827" sldId="388"/>
            <ac:spMk id="8" creationId="{8F55E220-BD75-FE02-3EEA-90872D577083}"/>
          </ac:spMkLst>
        </pc:spChg>
        <pc:spChg chg="add mod">
          <ac:chgData name="キシモト　アヤト" userId="S::8384676@school.city.osaka.jp::3a71bbc6-ec58-4438-b17d-06d813ac1403" providerId="AD" clId="Web-{A022D2F8-0F2B-42CC-BA86-E2DAA86E4412}" dt="2024-03-04T06:17:38.682" v="330" actId="1076"/>
          <ac:spMkLst>
            <pc:docMk/>
            <pc:sldMk cId="876908827" sldId="388"/>
            <ac:spMk id="9" creationId="{F2464077-929C-58B8-18E7-20ADEE0EFC7D}"/>
          </ac:spMkLst>
        </pc:spChg>
        <pc:spChg chg="del mod">
          <ac:chgData name="キシモト　アヤト" userId="S::8384676@school.city.osaka.jp::3a71bbc6-ec58-4438-b17d-06d813ac1403" providerId="AD" clId="Web-{A022D2F8-0F2B-42CC-BA86-E2DAA86E4412}" dt="2024-03-04T06:05:55.509" v="201"/>
          <ac:spMkLst>
            <pc:docMk/>
            <pc:sldMk cId="876908827" sldId="388"/>
            <ac:spMk id="11" creationId="{1B8B6CD1-486C-7A42-F901-EBE78F310D17}"/>
          </ac:spMkLst>
        </pc:spChg>
        <pc:picChg chg="del">
          <ac:chgData name="キシモト　アヤト" userId="S::8384676@school.city.osaka.jp::3a71bbc6-ec58-4438-b17d-06d813ac1403" providerId="AD" clId="Web-{A022D2F8-0F2B-42CC-BA86-E2DAA86E4412}" dt="2024-03-04T06:15:55.914" v="323"/>
          <ac:picMkLst>
            <pc:docMk/>
            <pc:sldMk cId="876908827" sldId="388"/>
            <ac:picMk id="2" creationId="{C5819054-ADA8-3035-4C1B-F55A648E4130}"/>
          </ac:picMkLst>
        </pc:picChg>
      </pc:sldChg>
      <pc:sldChg chg="modSp">
        <pc:chgData name="キシモト　アヤト" userId="S::8384676@school.city.osaka.jp::3a71bbc6-ec58-4438-b17d-06d813ac1403" providerId="AD" clId="Web-{A022D2F8-0F2B-42CC-BA86-E2DAA86E4412}" dt="2024-03-04T05:50:52.315" v="99" actId="20577"/>
        <pc:sldMkLst>
          <pc:docMk/>
          <pc:sldMk cId="1493915301" sldId="390"/>
        </pc:sldMkLst>
        <pc:spChg chg="mod">
          <ac:chgData name="キシモト　アヤト" userId="S::8384676@school.city.osaka.jp::3a71bbc6-ec58-4438-b17d-06d813ac1403" providerId="AD" clId="Web-{A022D2F8-0F2B-42CC-BA86-E2DAA86E4412}" dt="2024-03-04T05:50:52.315" v="99" actId="20577"/>
          <ac:spMkLst>
            <pc:docMk/>
            <pc:sldMk cId="1493915301" sldId="390"/>
            <ac:spMk id="2" creationId="{7CC4A110-7F17-1574-DD5E-2E2B1856B0EC}"/>
          </ac:spMkLst>
        </pc:spChg>
        <pc:picChg chg="mod">
          <ac:chgData name="キシモト　アヤト" userId="S::8384676@school.city.osaka.jp::3a71bbc6-ec58-4438-b17d-06d813ac1403" providerId="AD" clId="Web-{A022D2F8-0F2B-42CC-BA86-E2DAA86E4412}" dt="2024-03-04T05:50:31.705" v="88" actId="14100"/>
          <ac:picMkLst>
            <pc:docMk/>
            <pc:sldMk cId="1493915301" sldId="390"/>
            <ac:picMk id="3" creationId="{130C9A40-94DD-CA15-EA73-ADF6DD4F15E4}"/>
          </ac:picMkLst>
        </pc:picChg>
      </pc:sldChg>
      <pc:sldChg chg="del">
        <pc:chgData name="キシモト　アヤト" userId="S::8384676@school.city.osaka.jp::3a71bbc6-ec58-4438-b17d-06d813ac1403" providerId="AD" clId="Web-{A022D2F8-0F2B-42CC-BA86-E2DAA86E4412}" dt="2024-03-04T05:51:08.800" v="100"/>
        <pc:sldMkLst>
          <pc:docMk/>
          <pc:sldMk cId="3245193021" sldId="391"/>
        </pc:sldMkLst>
      </pc:sldChg>
    </pc:docChg>
  </pc:docChgLst>
  <pc:docChgLst>
    <pc:chgData name="キシモト　アヤト" userId="S::8384676@school.city.osaka.jp::3a71bbc6-ec58-4438-b17d-06d813ac1403" providerId="AD" clId="Web-{813ED41B-67C7-4939-97EC-A7E46C27F99A}"/>
    <pc:docChg chg="modSld">
      <pc:chgData name="キシモト　アヤト" userId="S::8384676@school.city.osaka.jp::3a71bbc6-ec58-4438-b17d-06d813ac1403" providerId="AD" clId="Web-{813ED41B-67C7-4939-97EC-A7E46C27F99A}" dt="2024-03-06T06:00:52.810" v="35" actId="1076"/>
      <pc:docMkLst>
        <pc:docMk/>
      </pc:docMkLst>
      <pc:sldChg chg="modSp">
        <pc:chgData name="キシモト　アヤト" userId="S::8384676@school.city.osaka.jp::3a71bbc6-ec58-4438-b17d-06d813ac1403" providerId="AD" clId="Web-{813ED41B-67C7-4939-97EC-A7E46C27F99A}" dt="2024-03-06T05:54:37.050" v="13" actId="20577"/>
        <pc:sldMkLst>
          <pc:docMk/>
          <pc:sldMk cId="3198410418" sldId="256"/>
        </pc:sldMkLst>
        <pc:spChg chg="mod">
          <ac:chgData name="キシモト　アヤト" userId="S::8384676@school.city.osaka.jp::3a71bbc6-ec58-4438-b17d-06d813ac1403" providerId="AD" clId="Web-{813ED41B-67C7-4939-97EC-A7E46C27F99A}" dt="2024-03-06T05:54:37.050" v="13" actId="20577"/>
          <ac:spMkLst>
            <pc:docMk/>
            <pc:sldMk cId="3198410418" sldId="256"/>
            <ac:spMk id="2" creationId="{9F0AAB1B-29BF-4923-A022-B2340BEF4E4C}"/>
          </ac:spMkLst>
        </pc:spChg>
      </pc:sldChg>
      <pc:sldChg chg="addSp delSp modSp">
        <pc:chgData name="キシモト　アヤト" userId="S::8384676@school.city.osaka.jp::3a71bbc6-ec58-4438-b17d-06d813ac1403" providerId="AD" clId="Web-{813ED41B-67C7-4939-97EC-A7E46C27F99A}" dt="2024-03-06T05:54:21.847" v="12" actId="20577"/>
        <pc:sldMkLst>
          <pc:docMk/>
          <pc:sldMk cId="1920233481" sldId="257"/>
        </pc:sldMkLst>
        <pc:spChg chg="mod">
          <ac:chgData name="キシモト　アヤト" userId="S::8384676@school.city.osaka.jp::3a71bbc6-ec58-4438-b17d-06d813ac1403" providerId="AD" clId="Web-{813ED41B-67C7-4939-97EC-A7E46C27F99A}" dt="2024-03-06T05:54:21.847" v="12" actId="20577"/>
          <ac:spMkLst>
            <pc:docMk/>
            <pc:sldMk cId="1920233481" sldId="257"/>
            <ac:spMk id="2" creationId="{F03CEDD4-17F7-4B13-A795-27E89364F851}"/>
          </ac:spMkLst>
        </pc:spChg>
        <pc:spChg chg="add del">
          <ac:chgData name="キシモト　アヤト" userId="S::8384676@school.city.osaka.jp::3a71bbc6-ec58-4438-b17d-06d813ac1403" providerId="AD" clId="Web-{813ED41B-67C7-4939-97EC-A7E46C27F99A}" dt="2024-03-06T05:53:48.018" v="3"/>
          <ac:spMkLst>
            <pc:docMk/>
            <pc:sldMk cId="1920233481" sldId="257"/>
            <ac:spMk id="46" creationId="{6F828D28-8E09-41CC-8229-3070B5467A96}"/>
          </ac:spMkLst>
        </pc:spChg>
        <pc:spChg chg="add del">
          <ac:chgData name="キシモト　アヤト" userId="S::8384676@school.city.osaka.jp::3a71bbc6-ec58-4438-b17d-06d813ac1403" providerId="AD" clId="Web-{813ED41B-67C7-4939-97EC-A7E46C27F99A}" dt="2024-03-06T05:53:48.018" v="3"/>
          <ac:spMkLst>
            <pc:docMk/>
            <pc:sldMk cId="1920233481" sldId="257"/>
            <ac:spMk id="48" creationId="{D5B012D8-7F27-4758-9AC6-C889B154BD73}"/>
          </ac:spMkLst>
        </pc:spChg>
        <pc:spChg chg="add del">
          <ac:chgData name="キシモト　アヤト" userId="S::8384676@school.city.osaka.jp::3a71bbc6-ec58-4438-b17d-06d813ac1403" providerId="AD" clId="Web-{813ED41B-67C7-4939-97EC-A7E46C27F99A}" dt="2024-03-06T05:53:48.018" v="3"/>
          <ac:spMkLst>
            <pc:docMk/>
            <pc:sldMk cId="1920233481" sldId="257"/>
            <ac:spMk id="50" creationId="{4063B759-00FC-46D1-9898-8E8625268FAF}"/>
          </ac:spMkLst>
        </pc:spChg>
        <pc:spChg chg="add del">
          <ac:chgData name="キシモト　アヤト" userId="S::8384676@school.city.osaka.jp::3a71bbc6-ec58-4438-b17d-06d813ac1403" providerId="AD" clId="Web-{813ED41B-67C7-4939-97EC-A7E46C27F99A}" dt="2024-03-06T05:53:48.002" v="2"/>
          <ac:spMkLst>
            <pc:docMk/>
            <pc:sldMk cId="1920233481" sldId="257"/>
            <ac:spMk id="56" creationId="{C1DD1A8A-57D5-4A81-AD04-532B043C5611}"/>
          </ac:spMkLst>
        </pc:spChg>
        <pc:spChg chg="add del">
          <ac:chgData name="キシモト　アヤト" userId="S::8384676@school.city.osaka.jp::3a71bbc6-ec58-4438-b17d-06d813ac1403" providerId="AD" clId="Web-{813ED41B-67C7-4939-97EC-A7E46C27F99A}" dt="2024-03-06T05:53:48.002" v="2"/>
          <ac:spMkLst>
            <pc:docMk/>
            <pc:sldMk cId="1920233481" sldId="257"/>
            <ac:spMk id="58" creationId="{007891EC-4501-44ED-A8C8-B11B6DB767AB}"/>
          </ac:spMkLst>
        </pc:spChg>
        <pc:spChg chg="add">
          <ac:chgData name="キシモト　アヤト" userId="S::8384676@school.city.osaka.jp::3a71bbc6-ec58-4438-b17d-06d813ac1403" providerId="AD" clId="Web-{813ED41B-67C7-4939-97EC-A7E46C27F99A}" dt="2024-03-06T05:53:48.018" v="3"/>
          <ac:spMkLst>
            <pc:docMk/>
            <pc:sldMk cId="1920233481" sldId="257"/>
            <ac:spMk id="60" creationId="{7D9D36D6-2AC5-46A1-A849-4C82D5264A3A}"/>
          </ac:spMkLst>
        </pc:spChg>
        <pc:picChg chg="del">
          <ac:chgData name="キシモト　アヤト" userId="S::8384676@school.city.osaka.jp::3a71bbc6-ec58-4438-b17d-06d813ac1403" providerId="AD" clId="Web-{813ED41B-67C7-4939-97EC-A7E46C27F99A}" dt="2024-03-06T05:52:23.094" v="0"/>
          <ac:picMkLst>
            <pc:docMk/>
            <pc:sldMk cId="1920233481" sldId="257"/>
            <ac:picMk id="42" creationId="{012B4610-1963-DE0E-9FB7-FB0EC4DC0647}"/>
          </ac:picMkLst>
        </pc:picChg>
        <pc:picChg chg="add del">
          <ac:chgData name="キシモト　アヤト" userId="S::8384676@school.city.osaka.jp::3a71bbc6-ec58-4438-b17d-06d813ac1403" providerId="AD" clId="Web-{813ED41B-67C7-4939-97EC-A7E46C27F99A}" dt="2024-03-06T05:53:48.002" v="2"/>
          <ac:picMkLst>
            <pc:docMk/>
            <pc:sldMk cId="1920233481" sldId="257"/>
            <ac:picMk id="52" creationId="{2CD5FC67-E1C9-18E1-F2B1-775583AC74ED}"/>
          </ac:picMkLst>
        </pc:picChg>
        <pc:picChg chg="add">
          <ac:chgData name="キシモト　アヤト" userId="S::8384676@school.city.osaka.jp::3a71bbc6-ec58-4438-b17d-06d813ac1403" providerId="AD" clId="Web-{813ED41B-67C7-4939-97EC-A7E46C27F99A}" dt="2024-03-06T05:53:48.018" v="3"/>
          <ac:picMkLst>
            <pc:docMk/>
            <pc:sldMk cId="1920233481" sldId="257"/>
            <ac:picMk id="61" creationId="{83985B6A-2FF7-B6F7-B031-C49EEA81000A}"/>
          </ac:picMkLst>
        </pc:picChg>
      </pc:sldChg>
      <pc:sldChg chg="modSp">
        <pc:chgData name="キシモト　アヤト" userId="S::8384676@school.city.osaka.jp::3a71bbc6-ec58-4438-b17d-06d813ac1403" providerId="AD" clId="Web-{813ED41B-67C7-4939-97EC-A7E46C27F99A}" dt="2024-03-06T05:55:13.082" v="19" actId="14100"/>
        <pc:sldMkLst>
          <pc:docMk/>
          <pc:sldMk cId="3927327924" sldId="261"/>
        </pc:sldMkLst>
        <pc:spChg chg="mod">
          <ac:chgData name="キシモト　アヤト" userId="S::8384676@school.city.osaka.jp::3a71bbc6-ec58-4438-b17d-06d813ac1403" providerId="AD" clId="Web-{813ED41B-67C7-4939-97EC-A7E46C27F99A}" dt="2024-03-06T05:55:13.082" v="19" actId="14100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キシモト　アヤト" userId="S::8384676@school.city.osaka.jp::3a71bbc6-ec58-4438-b17d-06d813ac1403" providerId="AD" clId="Web-{813ED41B-67C7-4939-97EC-A7E46C27F99A}" dt="2024-03-06T05:56:29.475" v="26" actId="14100"/>
        <pc:sldMkLst>
          <pc:docMk/>
          <pc:sldMk cId="1786876880" sldId="268"/>
        </pc:sldMkLst>
        <pc:spChg chg="mod">
          <ac:chgData name="キシモト　アヤト" userId="S::8384676@school.city.osaka.jp::3a71bbc6-ec58-4438-b17d-06d813ac1403" providerId="AD" clId="Web-{813ED41B-67C7-4939-97EC-A7E46C27F99A}" dt="2024-03-06T05:56:29.475" v="26" actId="14100"/>
          <ac:spMkLst>
            <pc:docMk/>
            <pc:sldMk cId="1786876880" sldId="268"/>
            <ac:spMk id="2" creationId="{245D3C8F-D8BD-4003-817E-A01A3EB4120F}"/>
          </ac:spMkLst>
        </pc:spChg>
      </pc:sldChg>
      <pc:sldChg chg="delSp modSp">
        <pc:chgData name="キシモト　アヤト" userId="S::8384676@school.city.osaka.jp::3a71bbc6-ec58-4438-b17d-06d813ac1403" providerId="AD" clId="Web-{813ED41B-67C7-4939-97EC-A7E46C27F99A}" dt="2024-03-06T06:00:52.810" v="35" actId="1076"/>
        <pc:sldMkLst>
          <pc:docMk/>
          <pc:sldMk cId="117327288" sldId="385"/>
        </pc:sldMkLst>
        <pc:spChg chg="del">
          <ac:chgData name="キシモト　アヤト" userId="S::8384676@school.city.osaka.jp::3a71bbc6-ec58-4438-b17d-06d813ac1403" providerId="AD" clId="Web-{813ED41B-67C7-4939-97EC-A7E46C27F99A}" dt="2024-03-06T06:00:43.044" v="34"/>
          <ac:spMkLst>
            <pc:docMk/>
            <pc:sldMk cId="117327288" sldId="385"/>
            <ac:spMk id="35" creationId="{533DF362-939D-4EEE-8DC4-6B54607E5611}"/>
          </ac:spMkLst>
        </pc:spChg>
        <pc:spChg chg="mod">
          <ac:chgData name="キシモト　アヤト" userId="S::8384676@school.city.osaka.jp::3a71bbc6-ec58-4438-b17d-06d813ac1403" providerId="AD" clId="Web-{813ED41B-67C7-4939-97EC-A7E46C27F99A}" dt="2024-03-06T06:00:52.810" v="35" actId="1076"/>
          <ac:spMkLst>
            <pc:docMk/>
            <pc:sldMk cId="117327288" sldId="385"/>
            <ac:spMk id="123" creationId="{83253A2F-A59F-9BEA-3C28-767845A1F704}"/>
          </ac:spMkLst>
        </pc:spChg>
      </pc:sldChg>
      <pc:sldChg chg="modSp">
        <pc:chgData name="キシモト　アヤト" userId="S::8384676@school.city.osaka.jp::3a71bbc6-ec58-4438-b17d-06d813ac1403" providerId="AD" clId="Web-{813ED41B-67C7-4939-97EC-A7E46C27F99A}" dt="2024-03-06T05:56:57.007" v="32" actId="14100"/>
        <pc:sldMkLst>
          <pc:docMk/>
          <pc:sldMk cId="1493915301" sldId="390"/>
        </pc:sldMkLst>
        <pc:spChg chg="mod">
          <ac:chgData name="キシモト　アヤト" userId="S::8384676@school.city.osaka.jp::3a71bbc6-ec58-4438-b17d-06d813ac1403" providerId="AD" clId="Web-{813ED41B-67C7-4939-97EC-A7E46C27F99A}" dt="2024-03-06T05:56:57.007" v="32" actId="14100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キシモト　アヤト" userId="S::8384676@school.city.osaka.jp::3a71bbc6-ec58-4438-b17d-06d813ac1403" providerId="AD" clId="Web-{6E101ACC-5C38-4992-B8D9-4ECBF69A3539}"/>
    <pc:docChg chg="modSld">
      <pc:chgData name="キシモト　アヤト" userId="S::8384676@school.city.osaka.jp::3a71bbc6-ec58-4438-b17d-06d813ac1403" providerId="AD" clId="Web-{6E101ACC-5C38-4992-B8D9-4ECBF69A3539}" dt="2024-03-11T06:05:38.967" v="42" actId="14100"/>
      <pc:docMkLst>
        <pc:docMk/>
      </pc:docMkLst>
      <pc:sldChg chg="modTransition">
        <pc:chgData name="キシモト　アヤト" userId="S::8384676@school.city.osaka.jp::3a71bbc6-ec58-4438-b17d-06d813ac1403" providerId="AD" clId="Web-{6E101ACC-5C38-4992-B8D9-4ECBF69A3539}" dt="2024-03-11T05:52:49.643" v="9"/>
        <pc:sldMkLst>
          <pc:docMk/>
          <pc:sldMk cId="1920233481" sldId="257"/>
        </pc:sldMkLst>
      </pc:sldChg>
      <pc:sldChg chg="modSp">
        <pc:chgData name="キシモト　アヤト" userId="S::8384676@school.city.osaka.jp::3a71bbc6-ec58-4438-b17d-06d813ac1403" providerId="AD" clId="Web-{6E101ACC-5C38-4992-B8D9-4ECBF69A3539}" dt="2024-03-11T06:00:04.736" v="24" actId="1076"/>
        <pc:sldMkLst>
          <pc:docMk/>
          <pc:sldMk cId="3927327924" sldId="261"/>
        </pc:sldMkLst>
        <pc:spChg chg="mod">
          <ac:chgData name="キシモト　アヤト" userId="S::8384676@school.city.osaka.jp::3a71bbc6-ec58-4438-b17d-06d813ac1403" providerId="AD" clId="Web-{6E101ACC-5C38-4992-B8D9-4ECBF69A3539}" dt="2024-03-11T06:00:04.736" v="24" actId="1076"/>
          <ac:spMkLst>
            <pc:docMk/>
            <pc:sldMk cId="3927327924" sldId="261"/>
            <ac:spMk id="2" creationId="{F7A9DAF7-EFFB-448B-95C1-6F8569F35D16}"/>
          </ac:spMkLst>
        </pc:spChg>
      </pc:sldChg>
      <pc:sldChg chg="addSp delSp modSp">
        <pc:chgData name="キシモト　アヤト" userId="S::8384676@school.city.osaka.jp::3a71bbc6-ec58-4438-b17d-06d813ac1403" providerId="AD" clId="Web-{6E101ACC-5C38-4992-B8D9-4ECBF69A3539}" dt="2024-03-11T05:59:11.281" v="23" actId="20577"/>
        <pc:sldMkLst>
          <pc:docMk/>
          <pc:sldMk cId="117327288" sldId="385"/>
        </pc:sldMkLst>
        <pc:spChg chg="mod">
          <ac:chgData name="キシモト　アヤト" userId="S::8384676@school.city.osaka.jp::3a71bbc6-ec58-4438-b17d-06d813ac1403" providerId="AD" clId="Web-{6E101ACC-5C38-4992-B8D9-4ECBF69A3539}" dt="2024-03-11T05:59:11.281" v="23" actId="20577"/>
          <ac:spMkLst>
            <pc:docMk/>
            <pc:sldMk cId="117327288" sldId="385"/>
            <ac:spMk id="203" creationId="{83253A2F-A59F-9BEA-3C28-767845A1F704}"/>
          </ac:spMkLst>
        </pc:spChg>
        <pc:picChg chg="del">
          <ac:chgData name="キシモト　アヤト" userId="S::8384676@school.city.osaka.jp::3a71bbc6-ec58-4438-b17d-06d813ac1403" providerId="AD" clId="Web-{6E101ACC-5C38-4992-B8D9-4ECBF69A3539}" dt="2024-03-11T05:44:27.140" v="0"/>
          <ac:picMkLst>
            <pc:docMk/>
            <pc:sldMk cId="117327288" sldId="385"/>
            <ac:picMk id="3" creationId="{867C9BA0-7784-1E08-014E-E3C560CB7BC3}"/>
          </ac:picMkLst>
        </pc:picChg>
        <pc:picChg chg="add mod">
          <ac:chgData name="キシモト　アヤト" userId="S::8384676@school.city.osaka.jp::3a71bbc6-ec58-4438-b17d-06d813ac1403" providerId="AD" clId="Web-{6E101ACC-5C38-4992-B8D9-4ECBF69A3539}" dt="2024-03-11T05:57:17.511" v="11" actId="14100"/>
          <ac:picMkLst>
            <pc:docMk/>
            <pc:sldMk cId="117327288" sldId="385"/>
            <ac:picMk id="4" creationId="{2F12265F-18BA-3949-098E-FF3792668C69}"/>
          </ac:picMkLst>
        </pc:picChg>
        <pc:picChg chg="mod">
          <ac:chgData name="キシモト　アヤト" userId="S::8384676@school.city.osaka.jp::3a71bbc6-ec58-4438-b17d-06d813ac1403" providerId="AD" clId="Web-{6E101ACC-5C38-4992-B8D9-4ECBF69A3539}" dt="2024-03-11T05:57:42.294" v="16" actId="14100"/>
          <ac:picMkLst>
            <pc:docMk/>
            <pc:sldMk cId="117327288" sldId="385"/>
            <ac:picMk id="15" creationId="{AD723A99-1775-9C43-3D1B-F463E2865937}"/>
          </ac:picMkLst>
        </pc:picChg>
      </pc:sldChg>
      <pc:sldChg chg="modSp">
        <pc:chgData name="キシモト　アヤト" userId="S::8384676@school.city.osaka.jp::3a71bbc6-ec58-4438-b17d-06d813ac1403" providerId="AD" clId="Web-{6E101ACC-5C38-4992-B8D9-4ECBF69A3539}" dt="2024-03-11T06:05:38.967" v="42" actId="14100"/>
        <pc:sldMkLst>
          <pc:docMk/>
          <pc:sldMk cId="3284935696" sldId="391"/>
        </pc:sldMkLst>
        <pc:spChg chg="mod">
          <ac:chgData name="キシモト　アヤト" userId="S::8384676@school.city.osaka.jp::3a71bbc6-ec58-4438-b17d-06d813ac1403" providerId="AD" clId="Web-{6E101ACC-5C38-4992-B8D9-4ECBF69A3539}" dt="2024-03-11T06:05:38.967" v="42" actId="14100"/>
          <ac:spMkLst>
            <pc:docMk/>
            <pc:sldMk cId="3284935696" sldId="391"/>
            <ac:spMk id="2" creationId="{792810CA-D0E8-11FD-2DCA-0EC619F601BD}"/>
          </ac:spMkLst>
        </pc:spChg>
      </pc:sldChg>
    </pc:docChg>
  </pc:docChgLst>
  <pc:docChgLst>
    <pc:chgData name="ドコウ　カエラ" userId="S::3415337@school.city.osaka.jp::0df39407-f37a-4010-9998-efe530f6ba83" providerId="AD" clId="Web-{4152656B-1897-49FA-B1C5-B54477B438B4}"/>
    <pc:docChg chg="modSld">
      <pc:chgData name="ドコウ　カエラ" userId="S::3415337@school.city.osaka.jp::0df39407-f37a-4010-9998-efe530f6ba83" providerId="AD" clId="Web-{4152656B-1897-49FA-B1C5-B54477B438B4}" dt="2024-02-20T02:21:53.107" v="2"/>
      <pc:docMkLst>
        <pc:docMk/>
      </pc:docMkLst>
      <pc:sldChg chg="delSp modSp">
        <pc:chgData name="ドコウ　カエラ" userId="S::3415337@school.city.osaka.jp::0df39407-f37a-4010-9998-efe530f6ba83" providerId="AD" clId="Web-{4152656B-1897-49FA-B1C5-B54477B438B4}" dt="2024-02-20T02:21:53.107" v="2"/>
        <pc:sldMkLst>
          <pc:docMk/>
          <pc:sldMk cId="1786876880" sldId="268"/>
        </pc:sldMkLst>
        <pc:spChg chg="del mod">
          <ac:chgData name="ドコウ　カエラ" userId="S::3415337@school.city.osaka.jp::0df39407-f37a-4010-9998-efe530f6ba83" providerId="AD" clId="Web-{4152656B-1897-49FA-B1C5-B54477B438B4}" dt="2024-02-20T02:21:53.107" v="2"/>
          <ac:spMkLst>
            <pc:docMk/>
            <pc:sldMk cId="1786876880" sldId="268"/>
            <ac:spMk id="3" creationId="{A010D71A-0AE2-4732-ADB1-67270925A6AE}"/>
          </ac:spMkLst>
        </pc:spChg>
      </pc:sldChg>
    </pc:docChg>
  </pc:docChgLst>
  <pc:docChgLst>
    <pc:chgData name="ダンソ　ルーカス" userId="S::3385296@school.city.osaka.jp::7ccfb667-c1a9-49cc-9d6a-65dc35d157dd" providerId="AD" clId="Web-{93453956-36FB-4CC7-8564-7C0C5A0B02E8}"/>
    <pc:docChg chg="modSld">
      <pc:chgData name="ダンソ　ルーカス" userId="S::3385296@school.city.osaka.jp::7ccfb667-c1a9-49cc-9d6a-65dc35d157dd" providerId="AD" clId="Web-{93453956-36FB-4CC7-8564-7C0C5A0B02E8}" dt="2024-03-08T02:00:34.035" v="2"/>
      <pc:docMkLst>
        <pc:docMk/>
      </pc:docMkLst>
      <pc:sldChg chg="addSp delSp modSp">
        <pc:chgData name="ダンソ　ルーカス" userId="S::3385296@school.city.osaka.jp::7ccfb667-c1a9-49cc-9d6a-65dc35d157dd" providerId="AD" clId="Web-{93453956-36FB-4CC7-8564-7C0C5A0B02E8}" dt="2024-03-08T02:00:34.035" v="2"/>
        <pc:sldMkLst>
          <pc:docMk/>
          <pc:sldMk cId="3198410418" sldId="256"/>
        </pc:sldMkLst>
        <pc:picChg chg="add del mod">
          <ac:chgData name="ダンソ　ルーカス" userId="S::3385296@school.city.osaka.jp::7ccfb667-c1a9-49cc-9d6a-65dc35d157dd" providerId="AD" clId="Web-{93453956-36FB-4CC7-8564-7C0C5A0B02E8}" dt="2024-03-08T02:00:34.035" v="2"/>
          <ac:picMkLst>
            <pc:docMk/>
            <pc:sldMk cId="3198410418" sldId="256"/>
            <ac:picMk id="3" creationId="{E4504125-933E-9E85-B46F-24B957AE50EA}"/>
          </ac:picMkLst>
        </pc:picChg>
      </pc:sldChg>
    </pc:docChg>
  </pc:docChgLst>
  <pc:docChgLst>
    <pc:chgData name="ヤスダ　レン" userId="S::6997632@school.city.osaka.jp::c6b0f71f-8b0a-4551-b9c1-219bf015d0f7" providerId="AD" clId="Web-{7A69AEDD-B6B8-4365-9057-45BDCEFD8865}"/>
    <pc:docChg chg="modSld">
      <pc:chgData name="ヤスダ　レン" userId="S::6997632@school.city.osaka.jp::c6b0f71f-8b0a-4551-b9c1-219bf015d0f7" providerId="AD" clId="Web-{7A69AEDD-B6B8-4365-9057-45BDCEFD8865}" dt="2024-02-29T06:00:27.908" v="57"/>
      <pc:docMkLst>
        <pc:docMk/>
      </pc:docMkLst>
      <pc:sldChg chg="addSp delSp modSp">
        <pc:chgData name="ヤスダ　レン" userId="S::6997632@school.city.osaka.jp::c6b0f71f-8b0a-4551-b9c1-219bf015d0f7" providerId="AD" clId="Web-{7A69AEDD-B6B8-4365-9057-45BDCEFD8865}" dt="2024-02-29T06:00:27.908" v="57"/>
        <pc:sldMkLst>
          <pc:docMk/>
          <pc:sldMk cId="876908827" sldId="388"/>
        </pc:sldMkLst>
        <pc:spChg chg="add del mod">
          <ac:chgData name="ヤスダ　レン" userId="S::6997632@school.city.osaka.jp::c6b0f71f-8b0a-4551-b9c1-219bf015d0f7" providerId="AD" clId="Web-{7A69AEDD-B6B8-4365-9057-45BDCEFD8865}" dt="2024-02-29T05:43:53.403" v="40"/>
          <ac:spMkLst>
            <pc:docMk/>
            <pc:sldMk cId="876908827" sldId="388"/>
            <ac:spMk id="2" creationId="{94307E95-BA80-3760-241E-21E5627E3512}"/>
          </ac:spMkLst>
        </pc:spChg>
        <pc:spChg chg="add del">
          <ac:chgData name="ヤスダ　レン" userId="S::6997632@school.city.osaka.jp::c6b0f71f-8b0a-4551-b9c1-219bf015d0f7" providerId="AD" clId="Web-{7A69AEDD-B6B8-4365-9057-45BDCEFD8865}" dt="2024-02-29T05:47:05.941" v="42"/>
          <ac:spMkLst>
            <pc:docMk/>
            <pc:sldMk cId="876908827" sldId="388"/>
            <ac:spMk id="3" creationId="{13AA5895-5EE1-3E02-F46F-373EDEF07A15}"/>
          </ac:spMkLst>
        </pc:spChg>
        <pc:spChg chg="add del">
          <ac:chgData name="ヤスダ　レン" userId="S::6997632@school.city.osaka.jp::c6b0f71f-8b0a-4551-b9c1-219bf015d0f7" providerId="AD" clId="Web-{7A69AEDD-B6B8-4365-9057-45BDCEFD8865}" dt="2024-02-29T05:47:46.630" v="46"/>
          <ac:spMkLst>
            <pc:docMk/>
            <pc:sldMk cId="876908827" sldId="388"/>
            <ac:spMk id="4" creationId="{175A65FE-9507-05D1-760A-337F95A9A4F2}"/>
          </ac:spMkLst>
        </pc:spChg>
        <pc:spChg chg="add del">
          <ac:chgData name="ヤスダ　レン" userId="S::6997632@school.city.osaka.jp::c6b0f71f-8b0a-4551-b9c1-219bf015d0f7" providerId="AD" clId="Web-{7A69AEDD-B6B8-4365-9057-45BDCEFD8865}" dt="2024-02-29T05:47:45.021" v="45"/>
          <ac:spMkLst>
            <pc:docMk/>
            <pc:sldMk cId="876908827" sldId="388"/>
            <ac:spMk id="5" creationId="{1B3986D7-5657-222A-B2B7-99A7A017AC0F}"/>
          </ac:spMkLst>
        </pc:spChg>
        <pc:spChg chg="add del">
          <ac:chgData name="ヤスダ　レン" userId="S::6997632@school.city.osaka.jp::c6b0f71f-8b0a-4551-b9c1-219bf015d0f7" providerId="AD" clId="Web-{7A69AEDD-B6B8-4365-9057-45BDCEFD8865}" dt="2024-02-29T05:49:16.712" v="56"/>
          <ac:spMkLst>
            <pc:docMk/>
            <pc:sldMk cId="876908827" sldId="388"/>
            <ac:spMk id="6" creationId="{1A695407-4122-953C-657B-565B8129DF49}"/>
          </ac:spMkLst>
        </pc:spChg>
        <pc:spChg chg="add mod">
          <ac:chgData name="ヤスダ　レン" userId="S::6997632@school.city.osaka.jp::c6b0f71f-8b0a-4551-b9c1-219bf015d0f7" providerId="AD" clId="Web-{7A69AEDD-B6B8-4365-9057-45BDCEFD8865}" dt="2024-02-29T05:48:16.678" v="49" actId="688"/>
          <ac:spMkLst>
            <pc:docMk/>
            <pc:sldMk cId="876908827" sldId="388"/>
            <ac:spMk id="7" creationId="{9904C568-CE38-0920-ED5A-EF4909EA3DAF}"/>
          </ac:spMkLst>
        </pc:spChg>
        <pc:spChg chg="add del">
          <ac:chgData name="ヤスダ　レン" userId="S::6997632@school.city.osaka.jp::c6b0f71f-8b0a-4551-b9c1-219bf015d0f7" providerId="AD" clId="Web-{7A69AEDD-B6B8-4365-9057-45BDCEFD8865}" dt="2024-02-29T05:48:33.319" v="51"/>
          <ac:spMkLst>
            <pc:docMk/>
            <pc:sldMk cId="876908827" sldId="388"/>
            <ac:spMk id="8" creationId="{064F0E55-EADF-C475-F20F-7FDE6975D6AE}"/>
          </ac:spMkLst>
        </pc:spChg>
        <pc:spChg chg="add del">
          <ac:chgData name="ヤスダ　レン" userId="S::6997632@school.city.osaka.jp::c6b0f71f-8b0a-4551-b9c1-219bf015d0f7" providerId="AD" clId="Web-{7A69AEDD-B6B8-4365-9057-45BDCEFD8865}" dt="2024-02-29T05:49:12.337" v="54"/>
          <ac:spMkLst>
            <pc:docMk/>
            <pc:sldMk cId="876908827" sldId="388"/>
            <ac:spMk id="9" creationId="{E4E1DAF5-0442-A9D6-B211-93FE806013EE}"/>
          </ac:spMkLst>
        </pc:spChg>
        <pc:spChg chg="add del">
          <ac:chgData name="ヤスダ　レン" userId="S::6997632@school.city.osaka.jp::c6b0f71f-8b0a-4551-b9c1-219bf015d0f7" providerId="AD" clId="Web-{7A69AEDD-B6B8-4365-9057-45BDCEFD8865}" dt="2024-02-29T05:49:15.227" v="55"/>
          <ac:spMkLst>
            <pc:docMk/>
            <pc:sldMk cId="876908827" sldId="388"/>
            <ac:spMk id="10" creationId="{B9643203-2700-A158-473E-289C72A529D9}"/>
          </ac:spMkLst>
        </pc:spChg>
        <pc:spChg chg="add">
          <ac:chgData name="ヤスダ　レン" userId="S::6997632@school.city.osaka.jp::c6b0f71f-8b0a-4551-b9c1-219bf015d0f7" providerId="AD" clId="Web-{7A69AEDD-B6B8-4365-9057-45BDCEFD8865}" dt="2024-02-29T06:00:27.908" v="57"/>
          <ac:spMkLst>
            <pc:docMk/>
            <pc:sldMk cId="876908827" sldId="388"/>
            <ac:spMk id="11" creationId="{1B8B6CD1-486C-7A42-F901-EBE78F310D17}"/>
          </ac:spMkLst>
        </pc:spChg>
      </pc:sldChg>
    </pc:docChg>
  </pc:docChgLst>
  <pc:docChgLst>
    <pc:chgData name="イタクラ　マカ" userId="S::9715608@school.city.osaka.jp::63ee0d30-9bde-494e-98a6-ca212df25b46" providerId="AD" clId="Web-{49144E47-7A78-4CE8-BF3D-98D423DC7C74}"/>
    <pc:docChg chg="modSld sldOrd">
      <pc:chgData name="イタクラ　マカ" userId="S::9715608@school.city.osaka.jp::63ee0d30-9bde-494e-98a6-ca212df25b46" providerId="AD" clId="Web-{49144E47-7A78-4CE8-BF3D-98D423DC7C74}" dt="2024-03-04T05:48:29.055" v="13"/>
      <pc:docMkLst>
        <pc:docMk/>
      </pc:docMkLst>
      <pc:sldChg chg="ord">
        <pc:chgData name="イタクラ　マカ" userId="S::9715608@school.city.osaka.jp::63ee0d30-9bde-494e-98a6-ca212df25b46" providerId="AD" clId="Web-{49144E47-7A78-4CE8-BF3D-98D423DC7C74}" dt="2024-03-04T05:48:29.055" v="13"/>
        <pc:sldMkLst>
          <pc:docMk/>
          <pc:sldMk cId="117327288" sldId="385"/>
        </pc:sldMkLst>
      </pc:sldChg>
      <pc:sldChg chg="modSp">
        <pc:chgData name="イタクラ　マカ" userId="S::9715608@school.city.osaka.jp::63ee0d30-9bde-494e-98a6-ca212df25b46" providerId="AD" clId="Web-{49144E47-7A78-4CE8-BF3D-98D423DC7C74}" dt="2024-03-04T05:47:55.195" v="12" actId="14100"/>
        <pc:sldMkLst>
          <pc:docMk/>
          <pc:sldMk cId="1493915301" sldId="390"/>
        </pc:sldMkLst>
        <pc:picChg chg="mod">
          <ac:chgData name="イタクラ　マカ" userId="S::9715608@school.city.osaka.jp::63ee0d30-9bde-494e-98a6-ca212df25b46" providerId="AD" clId="Web-{49144E47-7A78-4CE8-BF3D-98D423DC7C74}" dt="2024-03-04T05:47:55.195" v="12" actId="14100"/>
          <ac:picMkLst>
            <pc:docMk/>
            <pc:sldMk cId="1493915301" sldId="390"/>
            <ac:picMk id="3" creationId="{130C9A40-94DD-CA15-EA73-ADF6DD4F15E4}"/>
          </ac:picMkLst>
        </pc:picChg>
      </pc:sldChg>
    </pc:docChg>
  </pc:docChgLst>
  <pc:docChgLst>
    <pc:chgData name="キシモト　アヤト" userId="S::8384676@school.city.osaka.jp::3a71bbc6-ec58-4438-b17d-06d813ac1403" providerId="AD" clId="Web-{2B916297-BAB8-4238-917B-30C70605CBB4}"/>
    <pc:docChg chg="modSld">
      <pc:chgData name="キシモト　アヤト" userId="S::8384676@school.city.osaka.jp::3a71bbc6-ec58-4438-b17d-06d813ac1403" providerId="AD" clId="Web-{2B916297-BAB8-4238-917B-30C70605CBB4}" dt="2024-02-22T05:41:28.220" v="10" actId="20577"/>
      <pc:docMkLst>
        <pc:docMk/>
      </pc:docMkLst>
      <pc:sldChg chg="modSp">
        <pc:chgData name="キシモト　アヤト" userId="S::8384676@school.city.osaka.jp::3a71bbc6-ec58-4438-b17d-06d813ac1403" providerId="AD" clId="Web-{2B916297-BAB8-4238-917B-30C70605CBB4}" dt="2024-02-22T05:41:28.220" v="10" actId="20577"/>
        <pc:sldMkLst>
          <pc:docMk/>
          <pc:sldMk cId="1493915301" sldId="390"/>
        </pc:sldMkLst>
        <pc:spChg chg="mod">
          <ac:chgData name="キシモト　アヤト" userId="S::8384676@school.city.osaka.jp::3a71bbc6-ec58-4438-b17d-06d813ac1403" providerId="AD" clId="Web-{2B916297-BAB8-4238-917B-30C70605CBB4}" dt="2024-02-22T05:41:28.220" v="10" actId="20577"/>
          <ac:spMkLst>
            <pc:docMk/>
            <pc:sldMk cId="1493915301" sldId="390"/>
            <ac:spMk id="5" creationId="{CD21AE75-6178-FCE3-D7D6-6CEBEA1506F0}"/>
          </ac:spMkLst>
        </pc:spChg>
      </pc:sldChg>
    </pc:docChg>
  </pc:docChgLst>
  <pc:docChgLst>
    <pc:chgData name="ドコウ　カエラ" userId="S::3415337@school.city.osaka.jp::0df39407-f37a-4010-9998-efe530f6ba83" providerId="AD" clId="Web-{22A81A10-968E-45D0-BA3F-5936B99937F6}"/>
    <pc:docChg chg="modSld">
      <pc:chgData name="ドコウ　カエラ" userId="S::3415337@school.city.osaka.jp::0df39407-f37a-4010-9998-efe530f6ba83" providerId="AD" clId="Web-{22A81A10-968E-45D0-BA3F-5936B99937F6}" dt="2024-03-07T23:34:49.208" v="14" actId="20577"/>
      <pc:docMkLst>
        <pc:docMk/>
      </pc:docMkLst>
      <pc:sldChg chg="modSp">
        <pc:chgData name="ドコウ　カエラ" userId="S::3415337@school.city.osaka.jp::0df39407-f37a-4010-9998-efe530f6ba83" providerId="AD" clId="Web-{22A81A10-968E-45D0-BA3F-5936B99937F6}" dt="2024-03-07T23:33:39.706" v="0" actId="1076"/>
        <pc:sldMkLst>
          <pc:docMk/>
          <pc:sldMk cId="3927327924" sldId="261"/>
        </pc:sldMkLst>
        <pc:spChg chg="mod">
          <ac:chgData name="ドコウ　カエラ" userId="S::3415337@school.city.osaka.jp::0df39407-f37a-4010-9998-efe530f6ba83" providerId="AD" clId="Web-{22A81A10-968E-45D0-BA3F-5936B99937F6}" dt="2024-03-07T23:33:39.706" v="0" actId="1076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ドコウ　カエラ" userId="S::3415337@school.city.osaka.jp::0df39407-f37a-4010-9998-efe530f6ba83" providerId="AD" clId="Web-{22A81A10-968E-45D0-BA3F-5936B99937F6}" dt="2024-03-07T23:34:49.208" v="14" actId="20577"/>
        <pc:sldMkLst>
          <pc:docMk/>
          <pc:sldMk cId="1786876880" sldId="268"/>
        </pc:sldMkLst>
        <pc:spChg chg="mod">
          <ac:chgData name="ドコウ　カエラ" userId="S::3415337@school.city.osaka.jp::0df39407-f37a-4010-9998-efe530f6ba83" providerId="AD" clId="Web-{22A81A10-968E-45D0-BA3F-5936B99937F6}" dt="2024-03-07T23:34:49.208" v="14" actId="20577"/>
          <ac:spMkLst>
            <pc:docMk/>
            <pc:sldMk cId="1786876880" sldId="268"/>
            <ac:spMk id="2" creationId="{245D3C8F-D8BD-4003-817E-A01A3EB4120F}"/>
          </ac:spMkLst>
        </pc:spChg>
      </pc:sldChg>
    </pc:docChg>
  </pc:docChgLst>
  <pc:docChgLst>
    <pc:chgData name="ヤスダ　レン" userId="S::6997632@school.city.osaka.jp::c6b0f71f-8b0a-4551-b9c1-219bf015d0f7" providerId="AD" clId="Web-{AE6083C3-3DBB-410E-BFC0-DFF2207D66D3}"/>
    <pc:docChg chg="addSld delSld modSld">
      <pc:chgData name="ヤスダ　レン" userId="S::6997632@school.city.osaka.jp::c6b0f71f-8b0a-4551-b9c1-219bf015d0f7" providerId="AD" clId="Web-{AE6083C3-3DBB-410E-BFC0-DFF2207D66D3}" dt="2024-03-06T05:09:21.218" v="141" actId="1076"/>
      <pc:docMkLst>
        <pc:docMk/>
      </pc:docMkLst>
      <pc:sldChg chg="addSp delSp">
        <pc:chgData name="ヤスダ　レン" userId="S::6997632@school.city.osaka.jp::c6b0f71f-8b0a-4551-b9c1-219bf015d0f7" providerId="AD" clId="Web-{AE6083C3-3DBB-410E-BFC0-DFF2207D66D3}" dt="2024-03-06T04:38:24.900" v="0"/>
        <pc:sldMkLst>
          <pc:docMk/>
          <pc:sldMk cId="2184992462" sldId="389"/>
        </pc:sldMkLst>
        <pc:spChg chg="del">
          <ac:chgData name="ヤスダ　レン" userId="S::6997632@school.city.osaka.jp::c6b0f71f-8b0a-4551-b9c1-219bf015d0f7" providerId="AD" clId="Web-{AE6083C3-3DBB-410E-BFC0-DFF2207D66D3}" dt="2024-03-06T04:38:24.900" v="0"/>
          <ac:spMkLst>
            <pc:docMk/>
            <pc:sldMk cId="2184992462" sldId="389"/>
            <ac:spMk id="4" creationId="{07EC96CC-F683-B658-030F-6D44B365BB42}"/>
          </ac:spMkLst>
        </pc:spChg>
        <pc:graphicFrameChg chg="add">
          <ac:chgData name="ヤスダ　レン" userId="S::6997632@school.city.osaka.jp::c6b0f71f-8b0a-4551-b9c1-219bf015d0f7" providerId="AD" clId="Web-{AE6083C3-3DBB-410E-BFC0-DFF2207D66D3}" dt="2024-03-06T04:38:24.900" v="0"/>
          <ac:graphicFrameMkLst>
            <pc:docMk/>
            <pc:sldMk cId="2184992462" sldId="389"/>
            <ac:graphicFrameMk id="12" creationId="{9134EE2A-71A4-85B5-256E-2A95802E815D}"/>
          </ac:graphicFrameMkLst>
        </pc:graphicFrameChg>
      </pc:sldChg>
      <pc:sldChg chg="addSp delSp modSp mod setBg">
        <pc:chgData name="ヤスダ　レン" userId="S::6997632@school.city.osaka.jp::c6b0f71f-8b0a-4551-b9c1-219bf015d0f7" providerId="AD" clId="Web-{AE6083C3-3DBB-410E-BFC0-DFF2207D66D3}" dt="2024-03-06T05:09:21.218" v="141" actId="1076"/>
        <pc:sldMkLst>
          <pc:docMk/>
          <pc:sldMk cId="3306472380" sldId="392"/>
        </pc:sldMkLst>
        <pc:spChg chg="mo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2" creationId="{9739C42F-CE99-9ED8-EF6E-DEC283D79F40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0:44.040" v="104"/>
          <ac:spMkLst>
            <pc:docMk/>
            <pc:sldMk cId="3306472380" sldId="392"/>
            <ac:spMk id="8" creationId="{C3896A03-3945-419A-B66B-4EE266EDD152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0:44.040" v="104"/>
          <ac:spMkLst>
            <pc:docMk/>
            <pc:sldMk cId="3306472380" sldId="392"/>
            <ac:spMk id="9" creationId="{B34F5AD2-EDBD-4BBD-A55C-EAFFD0C7097A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1:36.072" v="107"/>
          <ac:spMkLst>
            <pc:docMk/>
            <pc:sldMk cId="3306472380" sldId="392"/>
            <ac:spMk id="15" creationId="{0671A8AE-40A1-4631-A6B8-581AFF065482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1:36.072" v="107"/>
          <ac:spMkLst>
            <pc:docMk/>
            <pc:sldMk cId="3306472380" sldId="392"/>
            <ac:spMk id="17" creationId="{AB58EF07-17C2-48CF-ABB0-EEF1F17CB8F0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1:36.072" v="107"/>
          <ac:spMkLst>
            <pc:docMk/>
            <pc:sldMk cId="3306472380" sldId="392"/>
            <ac:spMk id="19" creationId="{AF2F604E-43BE-4DC3-B983-E071523364F8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1:36.072" v="107"/>
          <ac:spMkLst>
            <pc:docMk/>
            <pc:sldMk cId="3306472380" sldId="392"/>
            <ac:spMk id="21" creationId="{08C9B587-E65E-4B52-B37C-ABEBB6E87928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33" creationId="{C3896A03-3945-419A-B66B-4EE266EDD152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37" creationId="{450D3AD2-FA80-415F-A9CE-54D884561CD7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39" creationId="{B34F5AD2-EDBD-4BBD-A55C-EAFFD0C7097A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36.794" v="114"/>
          <ac:spMkLst>
            <pc:docMk/>
            <pc:sldMk cId="3306472380" sldId="392"/>
            <ac:spMk id="44" creationId="{C3896A03-3945-419A-B66B-4EE266EDD152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36.794" v="114"/>
          <ac:spMkLst>
            <pc:docMk/>
            <pc:sldMk cId="3306472380" sldId="392"/>
            <ac:spMk id="46" creationId="{B34F5AD2-EDBD-4BBD-A55C-EAFFD0C7097A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36.794" v="114"/>
          <ac:spMkLst>
            <pc:docMk/>
            <pc:sldMk cId="3306472380" sldId="392"/>
            <ac:spMk id="48" creationId="{450D3AD2-FA80-415F-A9CE-54D884561CD7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46.685" v="116"/>
          <ac:spMkLst>
            <pc:docMk/>
            <pc:sldMk cId="3306472380" sldId="392"/>
            <ac:spMk id="50" creationId="{C3896A03-3945-419A-B66B-4EE266EDD152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46.685" v="116"/>
          <ac:spMkLst>
            <pc:docMk/>
            <pc:sldMk cId="3306472380" sldId="392"/>
            <ac:spMk id="51" creationId="{B34F5AD2-EDBD-4BBD-A55C-EAFFD0C7097A}"/>
          </ac:spMkLst>
        </pc:spChg>
        <pc:spChg chg="add del">
          <ac:chgData name="ヤスダ　レン" userId="S::6997632@school.city.osaka.jp::c6b0f71f-8b0a-4551-b9c1-219bf015d0f7" providerId="AD" clId="Web-{AE6083C3-3DBB-410E-BFC0-DFF2207D66D3}" dt="2024-03-06T04:54:46.685" v="116"/>
          <ac:spMkLst>
            <pc:docMk/>
            <pc:sldMk cId="3306472380" sldId="392"/>
            <ac:spMk id="52" creationId="{B8EAE243-3A9F-4A46-B0D9-04C723A8A1BD}"/>
          </ac:spMkLst>
        </pc:spChg>
        <pc:spChg chg="ad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54" creationId="{38FAA1A1-D861-433F-88FA-1E9D6FD31D11}"/>
          </ac:spMkLst>
        </pc:spChg>
        <pc:spChg chg="ad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55" creationId="{09588DA8-065E-4F6F-8EFD-43104AB2E0CF}"/>
          </ac:spMkLst>
        </pc:spChg>
        <pc:spChg chg="ad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56" creationId="{8D71EDA1-87BF-4D5D-AB79-F346FD19278A}"/>
          </ac:spMkLst>
        </pc:spChg>
        <pc:spChg chg="ad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57" creationId="{C4285719-470E-454C-AF62-8323075F1F5B}"/>
          </ac:spMkLst>
        </pc:spChg>
        <pc:spChg chg="ad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58" creationId="{CD9FE4EF-C4D8-49A0-B2FF-81D8DB7D8A24}"/>
          </ac:spMkLst>
        </pc:spChg>
        <pc:spChg chg="ad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59" creationId="{4300840D-0A0B-4512-BACA-B439D5B9C57C}"/>
          </ac:spMkLst>
        </pc:spChg>
        <pc:spChg chg="add">
          <ac:chgData name="ヤスダ　レン" userId="S::6997632@school.city.osaka.jp::c6b0f71f-8b0a-4551-b9c1-219bf015d0f7" providerId="AD" clId="Web-{AE6083C3-3DBB-410E-BFC0-DFF2207D66D3}" dt="2024-03-06T04:54:46.701" v="117"/>
          <ac:spMkLst>
            <pc:docMk/>
            <pc:sldMk cId="3306472380" sldId="392"/>
            <ac:spMk id="60" creationId="{D2B78728-A580-49A7-84F9-6EF6F583ADE0}"/>
          </ac:spMkLst>
        </pc:spChg>
        <pc:grpChg chg="add del">
          <ac:chgData name="ヤスダ　レン" userId="S::6997632@school.city.osaka.jp::c6b0f71f-8b0a-4551-b9c1-219bf015d0f7" providerId="AD" clId="Web-{AE6083C3-3DBB-410E-BFC0-DFF2207D66D3}" dt="2024-03-06T04:53:36.762" v="112"/>
          <ac:grpSpMkLst>
            <pc:docMk/>
            <pc:sldMk cId="3306472380" sldId="392"/>
            <ac:grpSpMk id="26" creationId="{6258F736-B256-8039-9DC6-F4E49A5C5AD5}"/>
          </ac:grpSpMkLst>
        </pc:grpChg>
        <pc:grpChg chg="add del">
          <ac:chgData name="ヤスダ　レン" userId="S::6997632@school.city.osaka.jp::c6b0f71f-8b0a-4551-b9c1-219bf015d0f7" providerId="AD" clId="Web-{AE6083C3-3DBB-410E-BFC0-DFF2207D66D3}" dt="2024-03-06T04:53:36.746" v="111"/>
          <ac:grpSpMkLst>
            <pc:docMk/>
            <pc:sldMk cId="3306472380" sldId="392"/>
            <ac:grpSpMk id="35" creationId="{6258F736-B256-8039-9DC6-F4E49A5C5AD5}"/>
          </ac:grpSpMkLst>
        </pc:grpChg>
        <pc:picChg chg="add mod">
          <ac:chgData name="ヤスダ　レン" userId="S::6997632@school.city.osaka.jp::c6b0f71f-8b0a-4551-b9c1-219bf015d0f7" providerId="AD" clId="Web-{AE6083C3-3DBB-410E-BFC0-DFF2207D66D3}" dt="2024-03-06T04:58:24.080" v="125"/>
          <ac:picMkLst>
            <pc:docMk/>
            <pc:sldMk cId="3306472380" sldId="392"/>
            <ac:picMk id="3" creationId="{0D570360-4A85-EF55-26DF-9682B7F9F4B8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48:30.959" v="95" actId="1076"/>
          <ac:picMkLst>
            <pc:docMk/>
            <pc:sldMk cId="3306472380" sldId="392"/>
            <ac:picMk id="3" creationId="{533D40C6-5C1A-A900-2089-A4065AE8AA9F}"/>
          </ac:picMkLst>
        </pc:picChg>
        <pc:picChg chg="del">
          <ac:chgData name="ヤスダ　レン" userId="S::6997632@school.city.osaka.jp::c6b0f71f-8b0a-4551-b9c1-219bf015d0f7" providerId="AD" clId="Web-{AE6083C3-3DBB-410E-BFC0-DFF2207D66D3}" dt="2024-03-06T04:49:44.586" v="102"/>
          <ac:picMkLst>
            <pc:docMk/>
            <pc:sldMk cId="3306472380" sldId="392"/>
            <ac:picMk id="3" creationId="{7BC7B813-7F5F-2979-84C2-37692A15BD29}"/>
          </ac:picMkLst>
        </pc:picChg>
        <pc:picChg chg="add del mod">
          <ac:chgData name="ヤスダ　レン" userId="S::6997632@school.city.osaka.jp::c6b0f71f-8b0a-4551-b9c1-219bf015d0f7" providerId="AD" clId="Web-{AE6083C3-3DBB-410E-BFC0-DFF2207D66D3}" dt="2024-03-06T05:04:48.869" v="128"/>
          <ac:picMkLst>
            <pc:docMk/>
            <pc:sldMk cId="3306472380" sldId="392"/>
            <ac:picMk id="3" creationId="{AE54E40F-F585-33CE-8007-BC32BF270D6B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57:07.641" v="122" actId="1076"/>
          <ac:picMkLst>
            <pc:docMk/>
            <pc:sldMk cId="3306472380" sldId="392"/>
            <ac:picMk id="3" creationId="{B13B84AA-F494-32C4-D0A0-A3408B266EF8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49:09.647" v="99" actId="1076"/>
          <ac:picMkLst>
            <pc:docMk/>
            <pc:sldMk cId="3306472380" sldId="392"/>
            <ac:picMk id="3" creationId="{FE712F26-3EBA-B991-9029-606B1ACE34B6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49:24.882" v="101" actId="1076"/>
          <ac:picMkLst>
            <pc:docMk/>
            <pc:sldMk cId="3306472380" sldId="392"/>
            <ac:picMk id="4" creationId="{12A2EC65-9F64-5B26-9109-13C5E3FAFF88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47:50.474" v="93"/>
          <ac:picMkLst>
            <pc:docMk/>
            <pc:sldMk cId="3306472380" sldId="392"/>
            <ac:picMk id="4" creationId="{AC337148-BB07-5A26-B24B-97EF86620FA4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48:51.147" v="97" actId="1076"/>
          <ac:picMkLst>
            <pc:docMk/>
            <pc:sldMk cId="3306472380" sldId="392"/>
            <ac:picMk id="4" creationId="{FFB3B4DD-D64F-F2CF-A399-0E0D71BA0B35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57:37.079" v="123"/>
          <ac:picMkLst>
            <pc:docMk/>
            <pc:sldMk cId="3306472380" sldId="392"/>
            <ac:picMk id="5" creationId="{E0AFFB2D-ABD0-0AB0-4998-0DD6F82F819E}"/>
          </ac:picMkLst>
        </pc:picChg>
        <pc:picChg chg="add del mod">
          <ac:chgData name="ヤスダ　レン" userId="S::6997632@school.city.osaka.jp::c6b0f71f-8b0a-4551-b9c1-219bf015d0f7" providerId="AD" clId="Web-{AE6083C3-3DBB-410E-BFC0-DFF2207D66D3}" dt="2024-03-06T04:51:54.385" v="109"/>
          <ac:picMkLst>
            <pc:docMk/>
            <pc:sldMk cId="3306472380" sldId="392"/>
            <ac:picMk id="6" creationId="{1A1CF841-E1BE-4B12-5B6A-B8A6758BF738}"/>
          </ac:picMkLst>
        </pc:picChg>
        <pc:picChg chg="mod">
          <ac:chgData name="ヤスダ　レン" userId="S::6997632@school.city.osaka.jp::c6b0f71f-8b0a-4551-b9c1-219bf015d0f7" providerId="AD" clId="Web-{AE6083C3-3DBB-410E-BFC0-DFF2207D66D3}" dt="2024-03-06T04:56:16.359" v="118" actId="1076"/>
          <ac:picMkLst>
            <pc:docMk/>
            <pc:sldMk cId="3306472380" sldId="392"/>
            <ac:picMk id="6" creationId="{535A8DF8-53CD-4F92-6E88-9B13688270E3}"/>
          </ac:picMkLst>
        </pc:picChg>
        <pc:picChg chg="mod">
          <ac:chgData name="ヤスダ　レン" userId="S::6997632@school.city.osaka.jp::c6b0f71f-8b0a-4551-b9c1-219bf015d0f7" providerId="AD" clId="Web-{AE6083C3-3DBB-410E-BFC0-DFF2207D66D3}" dt="2024-03-06T04:57:57.642" v="124" actId="1076"/>
          <ac:picMkLst>
            <pc:docMk/>
            <pc:sldMk cId="3306472380" sldId="392"/>
            <ac:picMk id="6" creationId="{6FBA1C3C-600F-23E1-28E2-ACFBE724A6A9}"/>
          </ac:picMkLst>
        </pc:picChg>
        <pc:picChg chg="del mod">
          <ac:chgData name="ヤスダ　レン" userId="S::6997632@school.city.osaka.jp::c6b0f71f-8b0a-4551-b9c1-219bf015d0f7" providerId="AD" clId="Web-{AE6083C3-3DBB-410E-BFC0-DFF2207D66D3}" dt="2024-03-06T05:06:10.824" v="137"/>
          <ac:picMkLst>
            <pc:docMk/>
            <pc:sldMk cId="3306472380" sldId="392"/>
            <ac:picMk id="6" creationId="{C62829AA-3EEB-BE8F-0F81-A6A84045A7E8}"/>
          </ac:picMkLst>
        </pc:picChg>
        <pc:picChg chg="add mod">
          <ac:chgData name="ヤスダ　レン" userId="S::6997632@school.city.osaka.jp::c6b0f71f-8b0a-4551-b9c1-219bf015d0f7" providerId="AD" clId="Web-{AE6083C3-3DBB-410E-BFC0-DFF2207D66D3}" dt="2024-03-06T04:56:38.875" v="120" actId="1076"/>
          <ac:picMkLst>
            <pc:docMk/>
            <pc:sldMk cId="3306472380" sldId="392"/>
            <ac:picMk id="7" creationId="{59E4D15F-B426-BB03-4C97-D1DB77273C52}"/>
          </ac:picMkLst>
        </pc:picChg>
        <pc:picChg chg="mod">
          <ac:chgData name="ヤスダ　レン" userId="S::6997632@school.city.osaka.jp::c6b0f71f-8b0a-4551-b9c1-219bf015d0f7" providerId="AD" clId="Web-{AE6083C3-3DBB-410E-BFC0-DFF2207D66D3}" dt="2024-03-06T05:05:42.839" v="132" actId="14100"/>
          <ac:picMkLst>
            <pc:docMk/>
            <pc:sldMk cId="3306472380" sldId="392"/>
            <ac:picMk id="7" creationId="{6F49C437-A33E-B871-BC81-B4EEF3C13D6C}"/>
          </ac:picMkLst>
        </pc:picChg>
        <pc:picChg chg="del">
          <ac:chgData name="ヤスダ　レン" userId="S::6997632@school.city.osaka.jp::c6b0f71f-8b0a-4551-b9c1-219bf015d0f7" providerId="AD" clId="Web-{AE6083C3-3DBB-410E-BFC0-DFF2207D66D3}" dt="2024-03-06T04:51:53.385" v="108"/>
          <ac:picMkLst>
            <pc:docMk/>
            <pc:sldMk cId="3306472380" sldId="392"/>
            <ac:picMk id="7" creationId="{B7FD6755-2539-148B-7C99-1F615F92BB14}"/>
          </ac:picMkLst>
        </pc:picChg>
        <pc:picChg chg="mod">
          <ac:chgData name="ヤスダ　レン" userId="S::6997632@school.city.osaka.jp::c6b0f71f-8b0a-4551-b9c1-219bf015d0f7" providerId="AD" clId="Web-{AE6083C3-3DBB-410E-BFC0-DFF2207D66D3}" dt="2024-03-06T05:09:21.218" v="141" actId="1076"/>
          <ac:picMkLst>
            <pc:docMk/>
            <pc:sldMk cId="3306472380" sldId="392"/>
            <ac:picMk id="8" creationId="{2913238C-8E6E-1386-6925-2B9DC844812A}"/>
          </ac:picMkLst>
        </pc:picChg>
        <pc:picChg chg="del">
          <ac:chgData name="ヤスダ　レン" userId="S::6997632@school.city.osaka.jp::c6b0f71f-8b0a-4551-b9c1-219bf015d0f7" providerId="AD" clId="Web-{AE6083C3-3DBB-410E-BFC0-DFF2207D66D3}" dt="2024-03-06T05:06:04.714" v="136"/>
          <ac:picMkLst>
            <pc:docMk/>
            <pc:sldMk cId="3306472380" sldId="392"/>
            <ac:picMk id="8" creationId="{68BFD8E2-10DD-B332-7002-89FA5791D5EE}"/>
          </ac:picMkLst>
        </pc:picChg>
        <pc:picChg chg="del">
          <ac:chgData name="ヤスダ　レン" userId="S::6997632@school.city.osaka.jp::c6b0f71f-8b0a-4551-b9c1-219bf015d0f7" providerId="AD" clId="Web-{AE6083C3-3DBB-410E-BFC0-DFF2207D66D3}" dt="2024-03-06T05:06:12.777" v="138"/>
          <ac:picMkLst>
            <pc:docMk/>
            <pc:sldMk cId="3306472380" sldId="392"/>
            <ac:picMk id="11" creationId="{149F9299-8FF0-6B65-3CEE-BD1BE6030150}"/>
          </ac:picMkLst>
        </pc:picChg>
        <pc:picChg chg="add">
          <ac:chgData name="ヤスダ　レン" userId="S::6997632@school.city.osaka.jp::c6b0f71f-8b0a-4551-b9c1-219bf015d0f7" providerId="AD" clId="Web-{AE6083C3-3DBB-410E-BFC0-DFF2207D66D3}" dt="2024-03-06T04:50:44.040" v="104"/>
          <ac:picMkLst>
            <pc:docMk/>
            <pc:sldMk cId="3306472380" sldId="392"/>
            <ac:picMk id="11" creationId="{EB8CF478-7050-B8E4-CCF4-7C1265D7A156}"/>
          </ac:picMkLst>
        </pc:picChg>
        <pc:picChg chg="add del">
          <ac:chgData name="ヤスダ　レン" userId="S::6997632@school.city.osaka.jp::c6b0f71f-8b0a-4551-b9c1-219bf015d0f7" providerId="AD" clId="Web-{AE6083C3-3DBB-410E-BFC0-DFF2207D66D3}" dt="2024-03-06T04:53:36.746" v="111"/>
          <ac:picMkLst>
            <pc:docMk/>
            <pc:sldMk cId="3306472380" sldId="392"/>
            <ac:picMk id="32" creationId="{A3A4868F-B7AB-4EB6-F2EB-0DEB68E66E6D}"/>
          </ac:picMkLst>
        </pc:picChg>
        <pc:picChg chg="mod">
          <ac:chgData name="ヤスダ　レン" userId="S::6997632@school.city.osaka.jp::c6b0f71f-8b0a-4551-b9c1-219bf015d0f7" providerId="AD" clId="Web-{AE6083C3-3DBB-410E-BFC0-DFF2207D66D3}" dt="2024-03-06T05:07:09.169" v="140" actId="1076"/>
          <ac:picMkLst>
            <pc:docMk/>
            <pc:sldMk cId="3306472380" sldId="392"/>
            <ac:picMk id="77" creationId="{9916054D-F776-421B-CCB7-5A02DD333269}"/>
          </ac:picMkLst>
        </pc:picChg>
      </pc:sldChg>
      <pc:sldChg chg="addSp modSp new">
        <pc:chgData name="ヤスダ　レン" userId="S::6997632@school.city.osaka.jp::c6b0f71f-8b0a-4551-b9c1-219bf015d0f7" providerId="AD" clId="Web-{AE6083C3-3DBB-410E-BFC0-DFF2207D66D3}" dt="2024-03-06T04:43:39.656" v="92" actId="20577"/>
        <pc:sldMkLst>
          <pc:docMk/>
          <pc:sldMk cId="998518566" sldId="393"/>
        </pc:sldMkLst>
        <pc:spChg chg="add mod">
          <ac:chgData name="ヤスダ　レン" userId="S::6997632@school.city.osaka.jp::c6b0f71f-8b0a-4551-b9c1-219bf015d0f7" providerId="AD" clId="Web-{AE6083C3-3DBB-410E-BFC0-DFF2207D66D3}" dt="2024-03-06T04:43:39.656" v="92" actId="20577"/>
          <ac:spMkLst>
            <pc:docMk/>
            <pc:sldMk cId="998518566" sldId="393"/>
            <ac:spMk id="2" creationId="{5A412E75-6FF7-ECBA-2404-16DB3A182749}"/>
          </ac:spMkLst>
        </pc:spChg>
      </pc:sldChg>
      <pc:sldChg chg="addSp delSp modSp new">
        <pc:chgData name="ヤスダ　レン" userId="S::6997632@school.city.osaka.jp::c6b0f71f-8b0a-4551-b9c1-219bf015d0f7" providerId="AD" clId="Web-{AE6083C3-3DBB-410E-BFC0-DFF2207D66D3}" dt="2024-03-06T04:41:39.889" v="80"/>
        <pc:sldMkLst>
          <pc:docMk/>
          <pc:sldMk cId="1614901962" sldId="393"/>
        </pc:sldMkLst>
        <pc:spChg chg="add del mod">
          <ac:chgData name="ヤスダ　レン" userId="S::6997632@school.city.osaka.jp::c6b0f71f-8b0a-4551-b9c1-219bf015d0f7" providerId="AD" clId="Web-{AE6083C3-3DBB-410E-BFC0-DFF2207D66D3}" dt="2024-03-06T04:39:52.793" v="6"/>
          <ac:spMkLst>
            <pc:docMk/>
            <pc:sldMk cId="1614901962" sldId="393"/>
            <ac:spMk id="2" creationId="{9946BA5A-EDD1-CC51-AEF5-76786B5D7235}"/>
          </ac:spMkLst>
        </pc:spChg>
        <pc:spChg chg="add del mod">
          <ac:chgData name="ヤスダ　レン" userId="S::6997632@school.city.osaka.jp::c6b0f71f-8b0a-4551-b9c1-219bf015d0f7" providerId="AD" clId="Web-{AE6083C3-3DBB-410E-BFC0-DFF2207D66D3}" dt="2024-03-06T04:41:39.889" v="80"/>
          <ac:spMkLst>
            <pc:docMk/>
            <pc:sldMk cId="1614901962" sldId="393"/>
            <ac:spMk id="3" creationId="{A8C52ACF-AD74-BD5A-E4FC-0A0ACD064819}"/>
          </ac:spMkLst>
        </pc:spChg>
      </pc:sldChg>
      <pc:sldChg chg="new del">
        <pc:chgData name="ヤスダ　レン" userId="S::6997632@school.city.osaka.jp::c6b0f71f-8b0a-4551-b9c1-219bf015d0f7" providerId="AD" clId="Web-{AE6083C3-3DBB-410E-BFC0-DFF2207D66D3}" dt="2024-03-06T04:38:53.838" v="2"/>
        <pc:sldMkLst>
          <pc:docMk/>
          <pc:sldMk cId="1898370618" sldId="393"/>
        </pc:sldMkLst>
      </pc:sldChg>
    </pc:docChg>
  </pc:docChgLst>
  <pc:docChgLst>
    <pc:chgData name="キシモト　アヤト" userId="S::8384676@school.city.osaka.jp::3a71bbc6-ec58-4438-b17d-06d813ac1403" providerId="AD" clId="Web-{403713C5-B8FB-4446-A472-FF1F41E07373}"/>
    <pc:docChg chg="modSld">
      <pc:chgData name="キシモト　アヤト" userId="S::8384676@school.city.osaka.jp::3a71bbc6-ec58-4438-b17d-06d813ac1403" providerId="AD" clId="Web-{403713C5-B8FB-4446-A472-FF1F41E07373}" dt="2024-02-20T02:13:03.985" v="90" actId="20577"/>
      <pc:docMkLst>
        <pc:docMk/>
      </pc:docMkLst>
      <pc:sldChg chg="modSp">
        <pc:chgData name="キシモト　アヤト" userId="S::8384676@school.city.osaka.jp::3a71bbc6-ec58-4438-b17d-06d813ac1403" providerId="AD" clId="Web-{403713C5-B8FB-4446-A472-FF1F41E07373}" dt="2024-02-20T02:08:58.667" v="19" actId="20577"/>
        <pc:sldMkLst>
          <pc:docMk/>
          <pc:sldMk cId="767008550" sldId="265"/>
        </pc:sldMkLst>
        <pc:spChg chg="mod">
          <ac:chgData name="キシモト　アヤト" userId="S::8384676@school.city.osaka.jp::3a71bbc6-ec58-4438-b17d-06d813ac1403" providerId="AD" clId="Web-{403713C5-B8FB-4446-A472-FF1F41E07373}" dt="2024-02-20T02:08:58.667" v="19" actId="20577"/>
          <ac:spMkLst>
            <pc:docMk/>
            <pc:sldMk cId="767008550" sldId="265"/>
            <ac:spMk id="3" creationId="{94B84CF4-FC22-4FBD-99B6-2A37EF83C804}"/>
          </ac:spMkLst>
        </pc:spChg>
      </pc:sldChg>
      <pc:sldChg chg="addSp delSp modSp">
        <pc:chgData name="キシモト　アヤト" userId="S::8384676@school.city.osaka.jp::3a71bbc6-ec58-4438-b17d-06d813ac1403" providerId="AD" clId="Web-{403713C5-B8FB-4446-A472-FF1F41E07373}" dt="2024-02-20T02:10:15.966" v="31"/>
        <pc:sldMkLst>
          <pc:docMk/>
          <pc:sldMk cId="117327288" sldId="385"/>
        </pc:sldMkLst>
        <pc:spChg chg="add del mod">
          <ac:chgData name="キシモト　アヤト" userId="S::8384676@school.city.osaka.jp::3a71bbc6-ec58-4438-b17d-06d813ac1403" providerId="AD" clId="Web-{403713C5-B8FB-4446-A472-FF1F41E07373}" dt="2024-02-20T02:10:15.966" v="31"/>
          <ac:spMkLst>
            <pc:docMk/>
            <pc:sldMk cId="117327288" sldId="385"/>
            <ac:spMk id="3" creationId="{E06E5AF3-09C4-5E9D-D3D4-A5D16AD93990}"/>
          </ac:spMkLst>
        </pc:spChg>
      </pc:sldChg>
      <pc:sldChg chg="addSp modSp">
        <pc:chgData name="キシモト　アヤト" userId="S::8384676@school.city.osaka.jp::3a71bbc6-ec58-4438-b17d-06d813ac1403" providerId="AD" clId="Web-{403713C5-B8FB-4446-A472-FF1F41E07373}" dt="2024-02-20T02:13:03.985" v="90" actId="20577"/>
        <pc:sldMkLst>
          <pc:docMk/>
          <pc:sldMk cId="876908827" sldId="388"/>
        </pc:sldMkLst>
        <pc:spChg chg="add mod">
          <ac:chgData name="キシモト　アヤト" userId="S::8384676@school.city.osaka.jp::3a71bbc6-ec58-4438-b17d-06d813ac1403" providerId="AD" clId="Web-{403713C5-B8FB-4446-A472-FF1F41E07373}" dt="2024-02-20T02:13:03.985" v="90" actId="20577"/>
          <ac:spMkLst>
            <pc:docMk/>
            <pc:sldMk cId="876908827" sldId="388"/>
            <ac:spMk id="2" creationId="{C26C2C26-B6B8-EFD6-6914-10E0FCB65050}"/>
          </ac:spMkLst>
        </pc:spChg>
      </pc:sldChg>
    </pc:docChg>
  </pc:docChgLst>
  <pc:docChgLst>
    <pc:chgData name="ヤスダ　レン" userId="S::6997632@school.city.osaka.jp::c6b0f71f-8b0a-4551-b9c1-219bf015d0f7" providerId="AD" clId="Web-{33845474-2253-49C8-9021-C3ED9DA4C99E}"/>
    <pc:docChg chg="delSld modSld">
      <pc:chgData name="ヤスダ　レン" userId="S::6997632@school.city.osaka.jp::c6b0f71f-8b0a-4551-b9c1-219bf015d0f7" providerId="AD" clId="Web-{33845474-2253-49C8-9021-C3ED9DA4C99E}" dt="2024-02-21T05:59:26.139" v="66"/>
      <pc:docMkLst>
        <pc:docMk/>
      </pc:docMkLst>
      <pc:sldChg chg="del">
        <pc:chgData name="ヤスダ　レン" userId="S::6997632@school.city.osaka.jp::c6b0f71f-8b0a-4551-b9c1-219bf015d0f7" providerId="AD" clId="Web-{33845474-2253-49C8-9021-C3ED9DA4C99E}" dt="2024-02-21T05:59:26.139" v="66"/>
        <pc:sldMkLst>
          <pc:docMk/>
          <pc:sldMk cId="2252151911" sldId="264"/>
        </pc:sldMkLst>
      </pc:sldChg>
      <pc:sldChg chg="addSp delSp modSp">
        <pc:chgData name="ヤスダ　レン" userId="S::6997632@school.city.osaka.jp::c6b0f71f-8b0a-4551-b9c1-219bf015d0f7" providerId="AD" clId="Web-{33845474-2253-49C8-9021-C3ED9DA4C99E}" dt="2024-02-21T05:56:00.040" v="10" actId="20577"/>
        <pc:sldMkLst>
          <pc:docMk/>
          <pc:sldMk cId="117327288" sldId="385"/>
        </pc:sldMkLst>
        <pc:spChg chg="add del mod">
          <ac:chgData name="ヤスダ　レン" userId="S::6997632@school.city.osaka.jp::c6b0f71f-8b0a-4551-b9c1-219bf015d0f7" providerId="AD" clId="Web-{33845474-2253-49C8-9021-C3ED9DA4C99E}" dt="2024-02-21T05:55:50.977" v="6"/>
          <ac:spMkLst>
            <pc:docMk/>
            <pc:sldMk cId="117327288" sldId="385"/>
            <ac:spMk id="2" creationId="{4D46340C-6503-4FD0-4344-E7220E23B018}"/>
          </ac:spMkLst>
        </pc:spChg>
        <pc:spChg chg="mod">
          <ac:chgData name="ヤスダ　レン" userId="S::6997632@school.city.osaka.jp::c6b0f71f-8b0a-4551-b9c1-219bf015d0f7" providerId="AD" clId="Web-{33845474-2253-49C8-9021-C3ED9DA4C99E}" dt="2024-02-21T05:56:00.040" v="10" actId="20577"/>
          <ac:spMkLst>
            <pc:docMk/>
            <pc:sldMk cId="117327288" sldId="385"/>
            <ac:spMk id="6" creationId="{0854D176-FAB0-71E3-1060-FA002D4D9D96}"/>
          </ac:spMkLst>
        </pc:spChg>
      </pc:sldChg>
      <pc:sldChg chg="addSp delSp modSp">
        <pc:chgData name="ヤスダ　レン" userId="S::6997632@school.city.osaka.jp::c6b0f71f-8b0a-4551-b9c1-219bf015d0f7" providerId="AD" clId="Web-{33845474-2253-49C8-9021-C3ED9DA4C99E}" dt="2024-02-21T05:59:00.107" v="65"/>
        <pc:sldMkLst>
          <pc:docMk/>
          <pc:sldMk cId="466777674" sldId="386"/>
        </pc:sldMkLst>
        <pc:spChg chg="add del">
          <ac:chgData name="ヤスダ　レン" userId="S::6997632@school.city.osaka.jp::c6b0f71f-8b0a-4551-b9c1-219bf015d0f7" providerId="AD" clId="Web-{33845474-2253-49C8-9021-C3ED9DA4C99E}" dt="2024-02-21T05:59:00.107" v="65"/>
          <ac:spMkLst>
            <pc:docMk/>
            <pc:sldMk cId="466777674" sldId="386"/>
            <ac:spMk id="2" creationId="{70EC420F-9F26-4587-D2AC-488361DD6573}"/>
          </ac:spMkLst>
        </pc:spChg>
        <pc:grpChg chg="del">
          <ac:chgData name="ヤスダ　レン" userId="S::6997632@school.city.osaka.jp::c6b0f71f-8b0a-4551-b9c1-219bf015d0f7" providerId="AD" clId="Web-{33845474-2253-49C8-9021-C3ED9DA4C99E}" dt="2024-02-21T05:58:39.497" v="63"/>
          <ac:grpSpMkLst>
            <pc:docMk/>
            <pc:sldMk cId="466777674" sldId="386"/>
            <ac:grpSpMk id="14" creationId="{723C66ED-DBBF-12CA-7F5E-813E0E7D036A}"/>
          </ac:grpSpMkLst>
        </pc:grpChg>
        <pc:picChg chg="del mod">
          <ac:chgData name="ヤスダ　レン" userId="S::6997632@school.city.osaka.jp::c6b0f71f-8b0a-4551-b9c1-219bf015d0f7" providerId="AD" clId="Web-{33845474-2253-49C8-9021-C3ED9DA4C99E}" dt="2024-02-21T05:58:35.107" v="62"/>
          <ac:picMkLst>
            <pc:docMk/>
            <pc:sldMk cId="466777674" sldId="386"/>
            <ac:picMk id="9" creationId="{E7B8B31D-2F98-9892-7332-CB883EC7FDD4}"/>
          </ac:picMkLst>
        </pc:picChg>
      </pc:sldChg>
      <pc:sldChg chg="addSp delSp modSp">
        <pc:chgData name="ヤスダ　レン" userId="S::6997632@school.city.osaka.jp::c6b0f71f-8b0a-4551-b9c1-219bf015d0f7" providerId="AD" clId="Web-{33845474-2253-49C8-9021-C3ED9DA4C99E}" dt="2024-02-21T05:58:24.903" v="60"/>
        <pc:sldMkLst>
          <pc:docMk/>
          <pc:sldMk cId="2184992462" sldId="389"/>
        </pc:sldMkLst>
        <pc:spChg chg="add del mod">
          <ac:chgData name="ヤスダ　レン" userId="S::6997632@school.city.osaka.jp::c6b0f71f-8b0a-4551-b9c1-219bf015d0f7" providerId="AD" clId="Web-{33845474-2253-49C8-9021-C3ED9DA4C99E}" dt="2024-02-21T05:58:24.903" v="60"/>
          <ac:spMkLst>
            <pc:docMk/>
            <pc:sldMk cId="2184992462" sldId="389"/>
            <ac:spMk id="2" creationId="{7B9EAA88-180A-6D0C-F962-3A4DE4A9E9BC}"/>
          </ac:spMkLst>
        </pc:spChg>
      </pc:sldChg>
    </pc:docChg>
  </pc:docChgLst>
  <pc:docChgLst>
    <pc:chgData name="ミシマ　クレア" userId="S::5289929@school.city.osaka.jp::9d5f757f-c0de-4248-b314-227275fb9bb3" providerId="AD" clId="Web-{BA389F77-5E9C-4AEA-AB0E-DEA5DA14FDB8}"/>
    <pc:docChg chg="addSld delSld modSld sldOrd">
      <pc:chgData name="ミシマ　クレア" userId="S::5289929@school.city.osaka.jp::9d5f757f-c0de-4248-b314-227275fb9bb3" providerId="AD" clId="Web-{BA389F77-5E9C-4AEA-AB0E-DEA5DA14FDB8}" dt="2024-03-06T06:23:06.077" v="177"/>
      <pc:docMkLst>
        <pc:docMk/>
      </pc:docMkLst>
      <pc:sldChg chg="modSp modTransition">
        <pc:chgData name="ミシマ　クレア" userId="S::5289929@school.city.osaka.jp::9d5f757f-c0de-4248-b314-227275fb9bb3" providerId="AD" clId="Web-{BA389F77-5E9C-4AEA-AB0E-DEA5DA14FDB8}" dt="2024-03-06T06:07:33.169" v="95"/>
        <pc:sldMkLst>
          <pc:docMk/>
          <pc:sldMk cId="3198410418" sldId="256"/>
        </pc:sldMkLst>
        <pc:spChg chg="mod">
          <ac:chgData name="ミシマ　クレア" userId="S::5289929@school.city.osaka.jp::9d5f757f-c0de-4248-b314-227275fb9bb3" providerId="AD" clId="Web-{BA389F77-5E9C-4AEA-AB0E-DEA5DA14FDB8}" dt="2024-03-06T05:55:57.875" v="79" actId="1076"/>
          <ac:spMkLst>
            <pc:docMk/>
            <pc:sldMk cId="3198410418" sldId="256"/>
            <ac:spMk id="2" creationId="{9F0AAB1B-29BF-4923-A022-B2340BEF4E4C}"/>
          </ac:spMkLst>
        </pc:spChg>
      </pc:sldChg>
      <pc:sldChg chg="modSp ord modTransition">
        <pc:chgData name="ミシマ　クレア" userId="S::5289929@school.city.osaka.jp::9d5f757f-c0de-4248-b314-227275fb9bb3" providerId="AD" clId="Web-{BA389F77-5E9C-4AEA-AB0E-DEA5DA14FDB8}" dt="2024-03-06T06:07:35.809" v="96"/>
        <pc:sldMkLst>
          <pc:docMk/>
          <pc:sldMk cId="1920233481" sldId="257"/>
        </pc:sldMkLst>
        <pc:spChg chg="mod">
          <ac:chgData name="ミシマ　クレア" userId="S::5289929@school.city.osaka.jp::9d5f757f-c0de-4248-b314-227275fb9bb3" providerId="AD" clId="Web-{BA389F77-5E9C-4AEA-AB0E-DEA5DA14FDB8}" dt="2024-03-06T05:56:39.657" v="90" actId="20577"/>
          <ac:spMkLst>
            <pc:docMk/>
            <pc:sldMk cId="1920233481" sldId="257"/>
            <ac:spMk id="2" creationId="{F03CEDD4-17F7-4B13-A795-27E89364F851}"/>
          </ac:spMkLst>
        </pc:spChg>
      </pc:sldChg>
      <pc:sldChg chg="modSp modTransition">
        <pc:chgData name="ミシマ　クレア" userId="S::5289929@school.city.osaka.jp::9d5f757f-c0de-4248-b314-227275fb9bb3" providerId="AD" clId="Web-{BA389F77-5E9C-4AEA-AB0E-DEA5DA14FDB8}" dt="2024-03-06T06:12:55.870" v="108" actId="1076"/>
        <pc:sldMkLst>
          <pc:docMk/>
          <pc:sldMk cId="3927327924" sldId="261"/>
        </pc:sldMkLst>
        <pc:spChg chg="mod">
          <ac:chgData name="ミシマ　クレア" userId="S::5289929@school.city.osaka.jp::9d5f757f-c0de-4248-b314-227275fb9bb3" providerId="AD" clId="Web-{BA389F77-5E9C-4AEA-AB0E-DEA5DA14FDB8}" dt="2024-03-06T06:12:55.870" v="108" actId="1076"/>
          <ac:spMkLst>
            <pc:docMk/>
            <pc:sldMk cId="3927327924" sldId="261"/>
            <ac:spMk id="2" creationId="{F7A9DAF7-EFFB-448B-95C1-6F8569F35D16}"/>
          </ac:spMkLst>
        </pc:spChg>
      </pc:sldChg>
      <pc:sldChg chg="modSp modTransition">
        <pc:chgData name="ミシマ　クレア" userId="S::5289929@school.city.osaka.jp::9d5f757f-c0de-4248-b314-227275fb9bb3" providerId="AD" clId="Web-{BA389F77-5E9C-4AEA-AB0E-DEA5DA14FDB8}" dt="2024-03-06T06:08:12.857" v="99"/>
        <pc:sldMkLst>
          <pc:docMk/>
          <pc:sldMk cId="1786876880" sldId="268"/>
        </pc:sldMkLst>
        <pc:spChg chg="mod">
          <ac:chgData name="ミシマ　クレア" userId="S::5289929@school.city.osaka.jp::9d5f757f-c0de-4248-b314-227275fb9bb3" providerId="AD" clId="Web-{BA389F77-5E9C-4AEA-AB0E-DEA5DA14FDB8}" dt="2024-03-06T06:00:51.302" v="91" actId="1076"/>
          <ac:spMkLst>
            <pc:docMk/>
            <pc:sldMk cId="1786876880" sldId="268"/>
            <ac:spMk id="2" creationId="{245D3C8F-D8BD-4003-817E-A01A3EB4120F}"/>
          </ac:spMkLst>
        </pc:spChg>
        <pc:picChg chg="mod">
          <ac:chgData name="ミシマ　クレア" userId="S::5289929@school.city.osaka.jp::9d5f757f-c0de-4248-b314-227275fb9bb3" providerId="AD" clId="Web-{BA389F77-5E9C-4AEA-AB0E-DEA5DA14FDB8}" dt="2024-03-05T06:03:38.119" v="36" actId="1076"/>
          <ac:picMkLst>
            <pc:docMk/>
            <pc:sldMk cId="1786876880" sldId="268"/>
            <ac:picMk id="4" creationId="{D29B109E-EC09-3657-593A-BC7E8794CF4B}"/>
          </ac:picMkLst>
        </pc:picChg>
      </pc:sldChg>
      <pc:sldChg chg="modSp modTransition">
        <pc:chgData name="ミシマ　クレア" userId="S::5289929@school.city.osaka.jp::9d5f757f-c0de-4248-b314-227275fb9bb3" providerId="AD" clId="Web-{BA389F77-5E9C-4AEA-AB0E-DEA5DA14FDB8}" dt="2024-03-06T06:09:19.035" v="102"/>
        <pc:sldMkLst>
          <pc:docMk/>
          <pc:sldMk cId="117327288" sldId="385"/>
        </pc:sldMkLst>
        <pc:graphicFrameChg chg="mod">
          <ac:chgData name="ミシマ　クレア" userId="S::5289929@school.city.osaka.jp::9d5f757f-c0de-4248-b314-227275fb9bb3" providerId="AD" clId="Web-{BA389F77-5E9C-4AEA-AB0E-DEA5DA14FDB8}" dt="2024-03-05T06:04:08.541" v="37" actId="1076"/>
          <ac:graphicFrameMkLst>
            <pc:docMk/>
            <pc:sldMk cId="117327288" sldId="385"/>
            <ac:graphicFrameMk id="8" creationId="{7FF02723-BB47-456F-BACE-66DDC03DE9E9}"/>
          </ac:graphicFrameMkLst>
        </pc:graphicFrameChg>
      </pc:sldChg>
      <pc:sldChg chg="modSp ord modTransition">
        <pc:chgData name="ミシマ　クレア" userId="S::5289929@school.city.osaka.jp::9d5f757f-c0de-4248-b314-227275fb9bb3" providerId="AD" clId="Web-{BA389F77-5E9C-4AEA-AB0E-DEA5DA14FDB8}" dt="2024-03-06T06:09:14.785" v="101"/>
        <pc:sldMkLst>
          <pc:docMk/>
          <pc:sldMk cId="1493915301" sldId="390"/>
        </pc:sldMkLst>
        <pc:spChg chg="mod">
          <ac:chgData name="ミシマ　クレア" userId="S::5289929@school.city.osaka.jp::9d5f757f-c0de-4248-b314-227275fb9bb3" providerId="AD" clId="Web-{BA389F77-5E9C-4AEA-AB0E-DEA5DA14FDB8}" dt="2024-03-05T05:55:43.198" v="25" actId="20577"/>
          <ac:spMkLst>
            <pc:docMk/>
            <pc:sldMk cId="1493915301" sldId="390"/>
            <ac:spMk id="2" creationId="{7CC4A110-7F17-1574-DD5E-2E2B1856B0EC}"/>
          </ac:spMkLst>
        </pc:spChg>
      </pc:sldChg>
      <pc:sldChg chg="ord modTransition">
        <pc:chgData name="ミシマ　クレア" userId="S::5289929@school.city.osaka.jp::9d5f757f-c0de-4248-b314-227275fb9bb3" providerId="AD" clId="Web-{BA389F77-5E9C-4AEA-AB0E-DEA5DA14FDB8}" dt="2024-03-06T06:09:22.176" v="103"/>
        <pc:sldMkLst>
          <pc:docMk/>
          <pc:sldMk cId="3284935696" sldId="391"/>
        </pc:sldMkLst>
      </pc:sldChg>
      <pc:sldChg chg="addSp delSp modSp modTransition">
        <pc:chgData name="ミシマ　クレア" userId="S::5289929@school.city.osaka.jp::9d5f757f-c0de-4248-b314-227275fb9bb3" providerId="AD" clId="Web-{BA389F77-5E9C-4AEA-AB0E-DEA5DA14FDB8}" dt="2024-03-06T06:20:38.806" v="161" actId="20577"/>
        <pc:sldMkLst>
          <pc:docMk/>
          <pc:sldMk cId="3306472380" sldId="392"/>
        </pc:sldMkLst>
        <pc:spChg chg="del mod">
          <ac:chgData name="ミシマ　クレア" userId="S::5289929@school.city.osaka.jp::9d5f757f-c0de-4248-b314-227275fb9bb3" providerId="AD" clId="Web-{BA389F77-5E9C-4AEA-AB0E-DEA5DA14FDB8}" dt="2024-03-06T05:02:06.416" v="69" actId="20577"/>
          <ac:spMkLst>
            <pc:docMk/>
            <pc:sldMk cId="3306472380" sldId="392"/>
            <ac:spMk id="2" creationId="{9739C42F-CE99-9ED8-EF6E-DEC283D79F40}"/>
          </ac:spMkLst>
        </pc:spChg>
        <pc:spChg chg="mod">
          <ac:chgData name="ミシマ　クレア" userId="S::5289929@school.city.osaka.jp::9d5f757f-c0de-4248-b314-227275fb9bb3" providerId="AD" clId="Web-{BA389F77-5E9C-4AEA-AB0E-DEA5DA14FDB8}" dt="2024-03-06T05:08:32.648" v="73" actId="1076"/>
          <ac:spMkLst>
            <pc:docMk/>
            <pc:sldMk cId="3306472380" sldId="392"/>
            <ac:spMk id="10" creationId="{7D391393-8C25-5F93-36EB-025BC380F886}"/>
          </ac:spMkLst>
        </pc:spChg>
        <pc:spChg chg="mod">
          <ac:chgData name="ミシマ　クレア" userId="S::5289929@school.city.osaka.jp::9d5f757f-c0de-4248-b314-227275fb9bb3" providerId="AD" clId="Web-{BA389F77-5E9C-4AEA-AB0E-DEA5DA14FDB8}" dt="2024-03-06T04:52:13.647" v="50" actId="14100"/>
          <ac:spMkLst>
            <pc:docMk/>
            <pc:sldMk cId="3306472380" sldId="392"/>
            <ac:spMk id="27" creationId="{10B4520A-996E-330C-99DA-69CA4D89E906}"/>
          </ac:spMkLst>
        </pc:spChg>
        <pc:spChg chg="add del mod">
          <ac:chgData name="ミシマ　クレア" userId="S::5289929@school.city.osaka.jp::9d5f757f-c0de-4248-b314-227275fb9bb3" providerId="AD" clId="Web-{BA389F77-5E9C-4AEA-AB0E-DEA5DA14FDB8}" dt="2024-03-06T06:20:38.806" v="161" actId="20577"/>
          <ac:spMkLst>
            <pc:docMk/>
            <pc:sldMk cId="3306472380" sldId="392"/>
            <ac:spMk id="123" creationId="{7D391393-8C25-5F93-36EB-025BC380F886}"/>
          </ac:spMkLst>
        </pc:spChg>
        <pc:picChg chg="mod">
          <ac:chgData name="ミシマ　クレア" userId="S::5289929@school.city.osaka.jp::9d5f757f-c0de-4248-b314-227275fb9bb3" providerId="AD" clId="Web-{BA389F77-5E9C-4AEA-AB0E-DEA5DA14FDB8}" dt="2024-03-06T04:48:30.936" v="48" actId="14100"/>
          <ac:picMkLst>
            <pc:docMk/>
            <pc:sldMk cId="3306472380" sldId="392"/>
            <ac:picMk id="3" creationId="{533D40C6-5C1A-A900-2089-A4065AE8AA9F}"/>
          </ac:picMkLst>
        </pc:picChg>
        <pc:picChg chg="del mod">
          <ac:chgData name="ミシマ　クレア" userId="S::5289929@school.city.osaka.jp::9d5f757f-c0de-4248-b314-227275fb9bb3" providerId="AD" clId="Web-{BA389F77-5E9C-4AEA-AB0E-DEA5DA14FDB8}" dt="2024-03-06T04:58:44.128" v="56"/>
          <ac:picMkLst>
            <pc:docMk/>
            <pc:sldMk cId="3306472380" sldId="392"/>
            <ac:picMk id="4" creationId="{A1BED9B5-91B1-1422-8224-137B4B793F31}"/>
          </ac:picMkLst>
        </pc:picChg>
        <pc:picChg chg="mod">
          <ac:chgData name="ミシマ　クレア" userId="S::5289929@school.city.osaka.jp::9d5f757f-c0de-4248-b314-227275fb9bb3" providerId="AD" clId="Web-{BA389F77-5E9C-4AEA-AB0E-DEA5DA14FDB8}" dt="2024-03-06T05:08:25.085" v="72" actId="1076"/>
          <ac:picMkLst>
            <pc:docMk/>
            <pc:sldMk cId="3306472380" sldId="392"/>
            <ac:picMk id="5" creationId="{DF19551E-F984-0429-56F5-81C94CDC7A23}"/>
          </ac:picMkLst>
        </pc:picChg>
        <pc:picChg chg="mod">
          <ac:chgData name="ミシマ　クレア" userId="S::5289929@school.city.osaka.jp::9d5f757f-c0de-4248-b314-227275fb9bb3" providerId="AD" clId="Web-{BA389F77-5E9C-4AEA-AB0E-DEA5DA14FDB8}" dt="2024-03-06T05:26:48.871" v="74" actId="1076"/>
          <ac:picMkLst>
            <pc:docMk/>
            <pc:sldMk cId="3306472380" sldId="392"/>
            <ac:picMk id="8" creationId="{2913238C-8E6E-1386-6925-2B9DC844812A}"/>
          </ac:picMkLst>
        </pc:picChg>
        <pc:picChg chg="mod">
          <ac:chgData name="ミシマ　クレア" userId="S::5289929@school.city.osaka.jp::9d5f757f-c0de-4248-b314-227275fb9bb3" providerId="AD" clId="Web-{BA389F77-5E9C-4AEA-AB0E-DEA5DA14FDB8}" dt="2024-03-06T05:05:58.502" v="70" actId="1076"/>
          <ac:picMkLst>
            <pc:docMk/>
            <pc:sldMk cId="3306472380" sldId="392"/>
            <ac:picMk id="8" creationId="{68BFD8E2-10DD-B332-7002-89FA5791D5EE}"/>
          </ac:picMkLst>
        </pc:picChg>
      </pc:sldChg>
      <pc:sldChg chg="new del">
        <pc:chgData name="ミシマ　クレア" userId="S::5289929@school.city.osaka.jp::9d5f757f-c0de-4248-b314-227275fb9bb3" providerId="AD" clId="Web-{BA389F77-5E9C-4AEA-AB0E-DEA5DA14FDB8}" dt="2024-03-06T06:22:55.529" v="169"/>
        <pc:sldMkLst>
          <pc:docMk/>
          <pc:sldMk cId="184064336" sldId="393"/>
        </pc:sldMkLst>
      </pc:sldChg>
      <pc:sldChg chg="new del">
        <pc:chgData name="ミシマ　クレア" userId="S::5289929@school.city.osaka.jp::9d5f757f-c0de-4248-b314-227275fb9bb3" providerId="AD" clId="Web-{BA389F77-5E9C-4AEA-AB0E-DEA5DA14FDB8}" dt="2024-03-06T06:22:08.872" v="163"/>
        <pc:sldMkLst>
          <pc:docMk/>
          <pc:sldMk cId="911659761" sldId="393"/>
        </pc:sldMkLst>
      </pc:sldChg>
      <pc:sldChg chg="new del">
        <pc:chgData name="ミシマ　クレア" userId="S::5289929@school.city.osaka.jp::9d5f757f-c0de-4248-b314-227275fb9bb3" providerId="AD" clId="Web-{BA389F77-5E9C-4AEA-AB0E-DEA5DA14FDB8}" dt="2024-03-06T06:23:06.077" v="177"/>
        <pc:sldMkLst>
          <pc:docMk/>
          <pc:sldMk cId="2241716217" sldId="393"/>
        </pc:sldMkLst>
      </pc:sldChg>
      <pc:sldChg chg="new del">
        <pc:chgData name="ミシマ　クレア" userId="S::5289929@school.city.osaka.jp::9d5f757f-c0de-4248-b314-227275fb9bb3" providerId="AD" clId="Web-{BA389F77-5E9C-4AEA-AB0E-DEA5DA14FDB8}" dt="2024-03-06T06:22:38.357" v="165"/>
        <pc:sldMkLst>
          <pc:docMk/>
          <pc:sldMk cId="2305019825" sldId="393"/>
        </pc:sldMkLst>
      </pc:sldChg>
      <pc:sldChg chg="new del">
        <pc:chgData name="ミシマ　クレア" userId="S::5289929@school.city.osaka.jp::9d5f757f-c0de-4248-b314-227275fb9bb3" providerId="AD" clId="Web-{BA389F77-5E9C-4AEA-AB0E-DEA5DA14FDB8}" dt="2024-03-06T06:22:48.029" v="167"/>
        <pc:sldMkLst>
          <pc:docMk/>
          <pc:sldMk cId="3813803765" sldId="393"/>
        </pc:sldMkLst>
      </pc:sldChg>
      <pc:sldChg chg="new del">
        <pc:chgData name="ミシマ　クレア" userId="S::5289929@school.city.osaka.jp::9d5f757f-c0de-4248-b314-227275fb9bb3" providerId="AD" clId="Web-{BA389F77-5E9C-4AEA-AB0E-DEA5DA14FDB8}" dt="2024-03-06T06:23:05.202" v="176"/>
        <pc:sldMkLst>
          <pc:docMk/>
          <pc:sldMk cId="1921091584" sldId="394"/>
        </pc:sldMkLst>
      </pc:sldChg>
      <pc:sldChg chg="new del">
        <pc:chgData name="ミシマ　クレア" userId="S::5289929@school.city.osaka.jp::9d5f757f-c0de-4248-b314-227275fb9bb3" providerId="AD" clId="Web-{BA389F77-5E9C-4AEA-AB0E-DEA5DA14FDB8}" dt="2024-03-06T06:23:04.217" v="175"/>
        <pc:sldMkLst>
          <pc:docMk/>
          <pc:sldMk cId="724942676" sldId="395"/>
        </pc:sldMkLst>
      </pc:sldChg>
      <pc:sldChg chg="new del">
        <pc:chgData name="ミシマ　クレア" userId="S::5289929@school.city.osaka.jp::9d5f757f-c0de-4248-b314-227275fb9bb3" providerId="AD" clId="Web-{BA389F77-5E9C-4AEA-AB0E-DEA5DA14FDB8}" dt="2024-03-06T06:23:02.170" v="174"/>
        <pc:sldMkLst>
          <pc:docMk/>
          <pc:sldMk cId="2070196194" sldId="396"/>
        </pc:sldMkLst>
      </pc:sldChg>
    </pc:docChg>
  </pc:docChgLst>
  <pc:docChgLst>
    <pc:chgData name="ミシマ　クレア" userId="S::5289929@school.city.osaka.jp::9d5f757f-c0de-4248-b314-227275fb9bb3" providerId="AD" clId="Web-{E92A3EED-7207-425B-9028-4053D822BF36}"/>
    <pc:docChg chg="modSld sldOrd">
      <pc:chgData name="ミシマ　クレア" userId="S::5289929@school.city.osaka.jp::9d5f757f-c0de-4248-b314-227275fb9bb3" providerId="AD" clId="Web-{E92A3EED-7207-425B-9028-4053D822BF36}" dt="2024-03-05T01:38:52.219" v="480" actId="20577"/>
      <pc:docMkLst>
        <pc:docMk/>
      </pc:docMkLst>
      <pc:sldChg chg="modSp">
        <pc:chgData name="ミシマ　クレア" userId="S::5289929@school.city.osaka.jp::9d5f757f-c0de-4248-b314-227275fb9bb3" providerId="AD" clId="Web-{E92A3EED-7207-425B-9028-4053D822BF36}" dt="2024-03-05T01:27:29.263" v="333" actId="20577"/>
        <pc:sldMkLst>
          <pc:docMk/>
          <pc:sldMk cId="3198410418" sldId="256"/>
        </pc:sldMkLst>
        <pc:spChg chg="mod">
          <ac:chgData name="ミシマ　クレア" userId="S::5289929@school.city.osaka.jp::9d5f757f-c0de-4248-b314-227275fb9bb3" providerId="AD" clId="Web-{E92A3EED-7207-425B-9028-4053D822BF36}" dt="2024-03-05T01:27:29.263" v="333" actId="20577"/>
          <ac:spMkLst>
            <pc:docMk/>
            <pc:sldMk cId="3198410418" sldId="256"/>
            <ac:spMk id="3" creationId="{13074006-AD6C-4784-B2D2-6536B3769288}"/>
          </ac:spMkLst>
        </pc:spChg>
      </pc:sldChg>
      <pc:sldChg chg="delSp modSp">
        <pc:chgData name="ミシマ　クレア" userId="S::5289929@school.city.osaka.jp::9d5f757f-c0de-4248-b314-227275fb9bb3" providerId="AD" clId="Web-{E92A3EED-7207-425B-9028-4053D822BF36}" dt="2024-03-05T01:38:52.219" v="480" actId="20577"/>
        <pc:sldMkLst>
          <pc:docMk/>
          <pc:sldMk cId="3927327924" sldId="261"/>
        </pc:sldMkLst>
        <pc:spChg chg="mod">
          <ac:chgData name="ミシマ　クレア" userId="S::5289929@school.city.osaka.jp::9d5f757f-c0de-4248-b314-227275fb9bb3" providerId="AD" clId="Web-{E92A3EED-7207-425B-9028-4053D822BF36}" dt="2024-03-05T01:38:52.219" v="480" actId="20577"/>
          <ac:spMkLst>
            <pc:docMk/>
            <pc:sldMk cId="3927327924" sldId="261"/>
            <ac:spMk id="2" creationId="{F7A9DAF7-EFFB-448B-95C1-6F8569F35D16}"/>
          </ac:spMkLst>
        </pc:spChg>
        <pc:spChg chg="del mod">
          <ac:chgData name="ミシマ　クレア" userId="S::5289929@school.city.osaka.jp::9d5f757f-c0de-4248-b314-227275fb9bb3" providerId="AD" clId="Web-{E92A3EED-7207-425B-9028-4053D822BF36}" dt="2024-03-04T05:49:50.093" v="2"/>
          <ac:spMkLst>
            <pc:docMk/>
            <pc:sldMk cId="3927327924" sldId="261"/>
            <ac:spMk id="5" creationId="{1A5526D6-B762-4D35-9CA5-0764EF9E133B}"/>
          </ac:spMkLst>
        </pc:spChg>
      </pc:sldChg>
      <pc:sldChg chg="modSp">
        <pc:chgData name="ミシマ　クレア" userId="S::5289929@school.city.osaka.jp::9d5f757f-c0de-4248-b314-227275fb9bb3" providerId="AD" clId="Web-{E92A3EED-7207-425B-9028-4053D822BF36}" dt="2024-03-04T06:08:02.911" v="189" actId="20577"/>
        <pc:sldMkLst>
          <pc:docMk/>
          <pc:sldMk cId="1786876880" sldId="268"/>
        </pc:sldMkLst>
        <pc:spChg chg="mod">
          <ac:chgData name="ミシマ　クレア" userId="S::5289929@school.city.osaka.jp::9d5f757f-c0de-4248-b314-227275fb9bb3" providerId="AD" clId="Web-{E92A3EED-7207-425B-9028-4053D822BF36}" dt="2024-03-04T06:08:02.911" v="189" actId="20577"/>
          <ac:spMkLst>
            <pc:docMk/>
            <pc:sldMk cId="1786876880" sldId="268"/>
            <ac:spMk id="2" creationId="{245D3C8F-D8BD-4003-817E-A01A3EB4120F}"/>
          </ac:spMkLst>
        </pc:spChg>
      </pc:sldChg>
      <pc:sldChg chg="modSp ord">
        <pc:chgData name="ミシマ　クレア" userId="S::5289929@school.city.osaka.jp::9d5f757f-c0de-4248-b314-227275fb9bb3" providerId="AD" clId="Web-{E92A3EED-7207-425B-9028-4053D822BF36}" dt="2024-03-05T01:31:29.894" v="339" actId="1076"/>
        <pc:sldMkLst>
          <pc:docMk/>
          <pc:sldMk cId="117327288" sldId="385"/>
        </pc:sldMkLst>
        <pc:spChg chg="mod">
          <ac:chgData name="ミシマ　クレア" userId="S::5289929@school.city.osaka.jp::9d5f757f-c0de-4248-b314-227275fb9bb3" providerId="AD" clId="Web-{E92A3EED-7207-425B-9028-4053D822BF36}" dt="2024-03-05T01:18:54.546" v="284" actId="20577"/>
          <ac:spMkLst>
            <pc:docMk/>
            <pc:sldMk cId="117327288" sldId="385"/>
            <ac:spMk id="6" creationId="{0854D176-FAB0-71E3-1060-FA002D4D9D96}"/>
          </ac:spMkLst>
        </pc:spChg>
        <pc:graphicFrameChg chg="mod modGraphic">
          <ac:chgData name="ミシマ　クレア" userId="S::5289929@school.city.osaka.jp::9d5f757f-c0de-4248-b314-227275fb9bb3" providerId="AD" clId="Web-{E92A3EED-7207-425B-9028-4053D822BF36}" dt="2024-03-05T01:31:29.894" v="339" actId="1076"/>
          <ac:graphicFrameMkLst>
            <pc:docMk/>
            <pc:sldMk cId="117327288" sldId="385"/>
            <ac:graphicFrameMk id="8" creationId="{7FF02723-BB47-456F-BACE-66DDC03DE9E9}"/>
          </ac:graphicFrameMkLst>
        </pc:graphicFrameChg>
      </pc:sldChg>
      <pc:sldChg chg="modSp">
        <pc:chgData name="ミシマ　クレア" userId="S::5289929@school.city.osaka.jp::9d5f757f-c0de-4248-b314-227275fb9bb3" providerId="AD" clId="Web-{E92A3EED-7207-425B-9028-4053D822BF36}" dt="2024-03-05T01:09:15.796" v="270" actId="1076"/>
        <pc:sldMkLst>
          <pc:docMk/>
          <pc:sldMk cId="2184992462" sldId="389"/>
        </pc:sldMkLst>
        <pc:spChg chg="mod">
          <ac:chgData name="ミシマ　クレア" userId="S::5289929@school.city.osaka.jp::9d5f757f-c0de-4248-b314-227275fb9bb3" providerId="AD" clId="Web-{E92A3EED-7207-425B-9028-4053D822BF36}" dt="2024-03-05T01:09:15.796" v="270" actId="1076"/>
          <ac:spMkLst>
            <pc:docMk/>
            <pc:sldMk cId="2184992462" sldId="389"/>
            <ac:spMk id="4" creationId="{07EC96CC-F683-B658-030F-6D44B365BB42}"/>
          </ac:spMkLst>
        </pc:spChg>
        <pc:spChg chg="mod">
          <ac:chgData name="ミシマ　クレア" userId="S::5289929@school.city.osaka.jp::9d5f757f-c0de-4248-b314-227275fb9bb3" providerId="AD" clId="Web-{E92A3EED-7207-425B-9028-4053D822BF36}" dt="2024-03-05T01:09:08.077" v="269" actId="1076"/>
          <ac:spMkLst>
            <pc:docMk/>
            <pc:sldMk cId="2184992462" sldId="389"/>
            <ac:spMk id="8" creationId="{C1CC1CC5-62C0-9B89-930B-473A977DF127}"/>
          </ac:spMkLst>
        </pc:spChg>
      </pc:sldChg>
      <pc:sldChg chg="modSp">
        <pc:chgData name="ミシマ　クレア" userId="S::5289929@school.city.osaka.jp::9d5f757f-c0de-4248-b314-227275fb9bb3" providerId="AD" clId="Web-{E92A3EED-7207-425B-9028-4053D822BF36}" dt="2024-03-05T01:26:08.886" v="329" actId="20577"/>
        <pc:sldMkLst>
          <pc:docMk/>
          <pc:sldMk cId="1493915301" sldId="390"/>
        </pc:sldMkLst>
        <pc:spChg chg="mod">
          <ac:chgData name="ミシマ　クレア" userId="S::5289929@school.city.osaka.jp::9d5f757f-c0de-4248-b314-227275fb9bb3" providerId="AD" clId="Web-{E92A3EED-7207-425B-9028-4053D822BF36}" dt="2024-03-05T01:26:08.886" v="329" actId="20577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キシモト　アヤト" userId="S::8384676@school.city.osaka.jp::3a71bbc6-ec58-4438-b17d-06d813ac1403" providerId="AD" clId="Web-{4B3547EC-9D8D-496F-9011-F11BA2C9EAA4}"/>
    <pc:docChg chg="addSld modSld">
      <pc:chgData name="キシモト　アヤト" userId="S::8384676@school.city.osaka.jp::3a71bbc6-ec58-4438-b17d-06d813ac1403" providerId="AD" clId="Web-{4B3547EC-9D8D-496F-9011-F11BA2C9EAA4}" dt="2024-02-29T06:04:23.448" v="111" actId="1076"/>
      <pc:docMkLst>
        <pc:docMk/>
      </pc:docMkLst>
      <pc:sldChg chg="addSp delSp modSp">
        <pc:chgData name="キシモト　アヤト" userId="S::8384676@school.city.osaka.jp::3a71bbc6-ec58-4438-b17d-06d813ac1403" providerId="AD" clId="Web-{4B3547EC-9D8D-496F-9011-F11BA2C9EAA4}" dt="2024-02-29T06:01:02.287" v="102" actId="20577"/>
        <pc:sldMkLst>
          <pc:docMk/>
          <pc:sldMk cId="1493915301" sldId="390"/>
        </pc:sldMkLst>
        <pc:spChg chg="mod">
          <ac:chgData name="キシモト　アヤト" userId="S::8384676@school.city.osaka.jp::3a71bbc6-ec58-4438-b17d-06d813ac1403" providerId="AD" clId="Web-{4B3547EC-9D8D-496F-9011-F11BA2C9EAA4}" dt="2024-02-29T06:01:02.287" v="102" actId="20577"/>
          <ac:spMkLst>
            <pc:docMk/>
            <pc:sldMk cId="1493915301" sldId="390"/>
            <ac:spMk id="2" creationId="{7CC4A110-7F17-1574-DD5E-2E2B1856B0EC}"/>
          </ac:spMkLst>
        </pc:spChg>
        <pc:spChg chg="add del mod">
          <ac:chgData name="キシモト　アヤト" userId="S::8384676@school.city.osaka.jp::3a71bbc6-ec58-4438-b17d-06d813ac1403" providerId="AD" clId="Web-{4B3547EC-9D8D-496F-9011-F11BA2C9EAA4}" dt="2024-02-29T05:41:18.133" v="46"/>
          <ac:spMkLst>
            <pc:docMk/>
            <pc:sldMk cId="1493915301" sldId="390"/>
            <ac:spMk id="3" creationId="{8015D848-C83B-53B4-E1E2-1F4C61A8E353}"/>
          </ac:spMkLst>
        </pc:spChg>
        <pc:spChg chg="del mod">
          <ac:chgData name="キシモト　アヤト" userId="S::8384676@school.city.osaka.jp::3a71bbc6-ec58-4438-b17d-06d813ac1403" providerId="AD" clId="Web-{4B3547EC-9D8D-496F-9011-F11BA2C9EAA4}" dt="2024-02-29T05:35:25.577" v="7"/>
          <ac:spMkLst>
            <pc:docMk/>
            <pc:sldMk cId="1493915301" sldId="390"/>
            <ac:spMk id="5" creationId="{CD21AE75-6178-FCE3-D7D6-6CEBEA1506F0}"/>
          </ac:spMkLst>
        </pc:spChg>
      </pc:sldChg>
      <pc:sldChg chg="addSp modSp new">
        <pc:chgData name="キシモト　アヤト" userId="S::8384676@school.city.osaka.jp::3a71bbc6-ec58-4438-b17d-06d813ac1403" providerId="AD" clId="Web-{4B3547EC-9D8D-496F-9011-F11BA2C9EAA4}" dt="2024-02-29T06:04:23.448" v="111" actId="1076"/>
        <pc:sldMkLst>
          <pc:docMk/>
          <pc:sldMk cId="3245193021" sldId="391"/>
        </pc:sldMkLst>
        <pc:spChg chg="add mod">
          <ac:chgData name="キシモト　アヤト" userId="S::8384676@school.city.osaka.jp::3a71bbc6-ec58-4438-b17d-06d813ac1403" providerId="AD" clId="Web-{4B3547EC-9D8D-496F-9011-F11BA2C9EAA4}" dt="2024-02-29T06:04:23.448" v="111" actId="1076"/>
          <ac:spMkLst>
            <pc:docMk/>
            <pc:sldMk cId="3245193021" sldId="391"/>
            <ac:spMk id="2" creationId="{63098710-E453-C563-6BC8-2697EE95A91A}"/>
          </ac:spMkLst>
        </pc:spChg>
      </pc:sldChg>
    </pc:docChg>
  </pc:docChgLst>
  <pc:docChgLst>
    <pc:chgData name="ヤスダ　レン" userId="S::6997632@school.city.osaka.jp::c6b0f71f-8b0a-4551-b9c1-219bf015d0f7" providerId="AD" clId="Web-{449D5CF4-5EF1-4EC7-A52F-797129F12716}"/>
    <pc:docChg chg="modSld">
      <pc:chgData name="ヤスダ　レン" userId="S::6997632@school.city.osaka.jp::c6b0f71f-8b0a-4551-b9c1-219bf015d0f7" providerId="AD" clId="Web-{449D5CF4-5EF1-4EC7-A52F-797129F12716}" dt="2024-02-29T06:13:32.268" v="0"/>
      <pc:docMkLst>
        <pc:docMk/>
      </pc:docMkLst>
      <pc:sldChg chg="addSp modSp">
        <pc:chgData name="ヤスダ　レン" userId="S::6997632@school.city.osaka.jp::c6b0f71f-8b0a-4551-b9c1-219bf015d0f7" providerId="AD" clId="Web-{449D5CF4-5EF1-4EC7-A52F-797129F12716}" dt="2024-02-29T06:13:32.268" v="0"/>
        <pc:sldMkLst>
          <pc:docMk/>
          <pc:sldMk cId="1493915301" sldId="390"/>
        </pc:sldMkLst>
        <pc:picChg chg="add mod">
          <ac:chgData name="ヤスダ　レン" userId="S::6997632@school.city.osaka.jp::c6b0f71f-8b0a-4551-b9c1-219bf015d0f7" providerId="AD" clId="Web-{449D5CF4-5EF1-4EC7-A52F-797129F12716}" dt="2024-02-29T06:13:32.268" v="0"/>
          <ac:picMkLst>
            <pc:docMk/>
            <pc:sldMk cId="1493915301" sldId="390"/>
            <ac:picMk id="3" creationId="{130C9A40-94DD-CA15-EA73-ADF6DD4F15E4}"/>
          </ac:picMkLst>
        </pc:picChg>
      </pc:sldChg>
    </pc:docChg>
  </pc:docChgLst>
  <pc:docChgLst>
    <pc:chgData name="ダンソ　ルーカス" userId="S::3385296@school.city.osaka.jp::7ccfb667-c1a9-49cc-9d6a-65dc35d157dd" providerId="AD" clId="Web-{CF542A30-CC9F-478C-B95C-86A26F13D392}"/>
    <pc:docChg chg="modSld">
      <pc:chgData name="ダンソ　ルーカス" userId="S::3385296@school.city.osaka.jp::7ccfb667-c1a9-49cc-9d6a-65dc35d157dd" providerId="AD" clId="Web-{CF542A30-CC9F-478C-B95C-86A26F13D392}" dt="2024-03-06T05:09:05.558" v="101"/>
      <pc:docMkLst>
        <pc:docMk/>
      </pc:docMkLst>
      <pc:sldChg chg="addSp delSp modSp">
        <pc:chgData name="ダンソ　ルーカス" userId="S::3385296@school.city.osaka.jp::7ccfb667-c1a9-49cc-9d6a-65dc35d157dd" providerId="AD" clId="Web-{CF542A30-CC9F-478C-B95C-86A26F13D392}" dt="2024-03-06T05:09:05.558" v="101"/>
        <pc:sldMkLst>
          <pc:docMk/>
          <pc:sldMk cId="3306472380" sldId="392"/>
        </pc:sldMkLst>
        <pc:spChg chg="mod">
          <ac:chgData name="ダンソ　ルーカス" userId="S::3385296@school.city.osaka.jp::7ccfb667-c1a9-49cc-9d6a-65dc35d157dd" providerId="AD" clId="Web-{CF542A30-CC9F-478C-B95C-86A26F13D392}" dt="2024-03-06T05:09:05.558" v="101"/>
          <ac:spMkLst>
            <pc:docMk/>
            <pc:sldMk cId="3306472380" sldId="392"/>
            <ac:spMk id="10" creationId="{7D391393-8C25-5F93-36EB-025BC380F886}"/>
          </ac:spMkLst>
        </pc:spChg>
        <pc:spChg chg="del">
          <ac:chgData name="ダンソ　ルーカス" userId="S::3385296@school.city.osaka.jp::7ccfb667-c1a9-49cc-9d6a-65dc35d157dd" providerId="AD" clId="Web-{CF542A30-CC9F-478C-B95C-86A26F13D392}" dt="2024-03-06T05:08:42.729" v="99"/>
          <ac:spMkLst>
            <pc:docMk/>
            <pc:sldMk cId="3306472380" sldId="392"/>
            <ac:spMk id="81" creationId="{460B0EFB-53ED-4F35-B05D-F658EA021C65}"/>
          </ac:spMkLst>
        </pc:spChg>
        <pc:spChg chg="add del">
          <ac:chgData name="ダンソ　ルーカス" userId="S::3385296@school.city.osaka.jp::7ccfb667-c1a9-49cc-9d6a-65dc35d157dd" providerId="AD" clId="Web-{CF542A30-CC9F-478C-B95C-86A26F13D392}" dt="2024-03-06T05:09:05.558" v="101"/>
          <ac:spMkLst>
            <pc:docMk/>
            <pc:sldMk cId="3306472380" sldId="392"/>
            <ac:spMk id="86" creationId="{21AC6A30-4F22-4C0F-B278-19C5B8A80C55}"/>
          </ac:spMkLst>
        </pc:spChg>
        <pc:spChg chg="add del">
          <ac:chgData name="ダンソ　ルーカス" userId="S::3385296@school.city.osaka.jp::7ccfb667-c1a9-49cc-9d6a-65dc35d157dd" providerId="AD" clId="Web-{CF542A30-CC9F-478C-B95C-86A26F13D392}" dt="2024-03-06T05:09:05.558" v="101"/>
          <ac:spMkLst>
            <pc:docMk/>
            <pc:sldMk cId="3306472380" sldId="392"/>
            <ac:spMk id="88" creationId="{BB4335AD-65B1-44E4-90AF-264024FE4BD2}"/>
          </ac:spMkLst>
        </pc:spChg>
        <pc:spChg chg="add">
          <ac:chgData name="ダンソ　ルーカス" userId="S::3385296@school.city.osaka.jp::7ccfb667-c1a9-49cc-9d6a-65dc35d157dd" providerId="AD" clId="Web-{CF542A30-CC9F-478C-B95C-86A26F13D392}" dt="2024-03-06T05:09:05.558" v="101"/>
          <ac:spMkLst>
            <pc:docMk/>
            <pc:sldMk cId="3306472380" sldId="392"/>
            <ac:spMk id="93" creationId="{D2B783EE-0239-4717-BBEA-8C9EAC61C824}"/>
          </ac:spMkLst>
        </pc:spChg>
        <pc:spChg chg="add">
          <ac:chgData name="ダンソ　ルーカス" userId="S::3385296@school.city.osaka.jp::7ccfb667-c1a9-49cc-9d6a-65dc35d157dd" providerId="AD" clId="Web-{CF542A30-CC9F-478C-B95C-86A26F13D392}" dt="2024-03-06T05:09:05.558" v="101"/>
          <ac:spMkLst>
            <pc:docMk/>
            <pc:sldMk cId="3306472380" sldId="392"/>
            <ac:spMk id="95" creationId="{A7B99495-F43F-4D80-A44F-2CB4764EB90B}"/>
          </ac:spMkLst>
        </pc:spChg>
        <pc:spChg chg="add">
          <ac:chgData name="ダンソ　ルーカス" userId="S::3385296@school.city.osaka.jp::7ccfb667-c1a9-49cc-9d6a-65dc35d157dd" providerId="AD" clId="Web-{CF542A30-CC9F-478C-B95C-86A26F13D392}" dt="2024-03-06T05:09:05.558" v="101"/>
          <ac:spMkLst>
            <pc:docMk/>
            <pc:sldMk cId="3306472380" sldId="392"/>
            <ac:spMk id="97" creationId="{70BEB1E7-2F88-40BC-B73D-42E5B6F80BFC}"/>
          </ac:spMkLst>
        </pc:spChg>
        <pc:picChg chg="add mod">
          <ac:chgData name="ダンソ　ルーカス" userId="S::3385296@school.city.osaka.jp::7ccfb667-c1a9-49cc-9d6a-65dc35d157dd" providerId="AD" clId="Web-{CF542A30-CC9F-478C-B95C-86A26F13D392}" dt="2024-03-06T05:06:35.101" v="94"/>
          <ac:picMkLst>
            <pc:docMk/>
            <pc:sldMk cId="3306472380" sldId="392"/>
            <ac:picMk id="2" creationId="{489B5FB6-B377-F106-7F1B-C0AFE8856863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7:34.447" v="76"/>
          <ac:picMkLst>
            <pc:docMk/>
            <pc:sldMk cId="3306472380" sldId="392"/>
            <ac:picMk id="3" creationId="{07212BD5-7834-7EC5-ECBF-BDC3B4D15D07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7:17.180" v="95"/>
          <ac:picMkLst>
            <pc:docMk/>
            <pc:sldMk cId="3306472380" sldId="392"/>
            <ac:picMk id="3" creationId="{66DCAB4A-0C1E-3384-F6A7-CE140216D8B1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3:18.503" v="67"/>
          <ac:picMkLst>
            <pc:docMk/>
            <pc:sldMk cId="3306472380" sldId="392"/>
            <ac:picMk id="3" creationId="{75FF94CC-812E-9EF8-9BAB-1EAD787F86ED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49:40.014" v="64"/>
          <ac:picMkLst>
            <pc:docMk/>
            <pc:sldMk cId="3306472380" sldId="392"/>
            <ac:picMk id="3" creationId="{7BC7B813-7F5F-2979-84C2-37692A15BD29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4:16.099" v="68"/>
          <ac:picMkLst>
            <pc:docMk/>
            <pc:sldMk cId="3306472380" sldId="392"/>
            <ac:picMk id="3" creationId="{957D8C1D-15E3-053E-E012-E25491E26ED2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47:37.620" v="59"/>
          <ac:picMkLst>
            <pc:docMk/>
            <pc:sldMk cId="3306472380" sldId="392"/>
            <ac:picMk id="3" creationId="{F5F433C6-D61D-BEE8-2385-984E4404EAE7}"/>
          </ac:picMkLst>
        </pc:picChg>
        <pc:picChg chg="del">
          <ac:chgData name="ダンソ　ルーカス" userId="S::3385296@school.city.osaka.jp::7ccfb667-c1a9-49cc-9d6a-65dc35d157dd" providerId="AD" clId="Web-{CF542A30-CC9F-478C-B95C-86A26F13D392}" dt="2024-03-06T04:49:27.794" v="63"/>
          <ac:picMkLst>
            <pc:docMk/>
            <pc:sldMk cId="3306472380" sldId="392"/>
            <ac:picMk id="4" creationId="{12A2EC65-9F64-5B26-9109-13C5E3FAFF88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7:22.009" v="75"/>
          <ac:picMkLst>
            <pc:docMk/>
            <pc:sldMk cId="3306472380" sldId="392"/>
            <ac:picMk id="4" creationId="{A1BED9B5-91B1-1422-8224-137B4B793F31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4:43.848" v="87"/>
          <ac:picMkLst>
            <pc:docMk/>
            <pc:sldMk cId="3306472380" sldId="392"/>
            <ac:picMk id="4" creationId="{A27882D6-CF5F-9544-8EA3-C38DD7336A6B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7:35.462" v="96"/>
          <ac:picMkLst>
            <pc:docMk/>
            <pc:sldMk cId="3306472380" sldId="392"/>
            <ac:picMk id="4" creationId="{A640DEFA-E1A9-93F1-C9DF-90F441C57054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5:09.209" v="69"/>
          <ac:picMkLst>
            <pc:docMk/>
            <pc:sldMk cId="3306472380" sldId="392"/>
            <ac:picMk id="4" creationId="{AA36A4D1-C472-C4AE-9620-1EA5F7E385BC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5:54.632" v="70"/>
          <ac:picMkLst>
            <pc:docMk/>
            <pc:sldMk cId="3306472380" sldId="392"/>
            <ac:picMk id="5" creationId="{65DB67C0-CC58-4297-5DB9-2C4E310EF9B7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1:06.281" v="65"/>
          <ac:picMkLst>
            <pc:docMk/>
            <pc:sldMk cId="3306472380" sldId="392"/>
            <ac:picMk id="5" creationId="{AB686610-491C-3D45-FEC3-0DAE91310042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5:13.740" v="88"/>
          <ac:picMkLst>
            <pc:docMk/>
            <pc:sldMk cId="3306472380" sldId="392"/>
            <ac:picMk id="5" creationId="{BD166E2D-DBEA-7A7F-106E-CBB5371E4A77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7:56.541" v="97"/>
          <ac:picMkLst>
            <pc:docMk/>
            <pc:sldMk cId="3306472380" sldId="392"/>
            <ac:picMk id="5" creationId="{DF19551E-F984-0429-56F5-81C94CDC7A23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48:14.089" v="60"/>
          <ac:picMkLst>
            <pc:docMk/>
            <pc:sldMk cId="3306472380" sldId="392"/>
            <ac:picMk id="5" creationId="{F9A2D1EB-79AA-F906-BE59-CD086B2D3EAB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6:28.586" v="73" actId="1076"/>
          <ac:picMkLst>
            <pc:docMk/>
            <pc:sldMk cId="3306472380" sldId="392"/>
            <ac:picMk id="6" creationId="{535A8DF8-53CD-4F92-6E88-9B13688270E3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48:42.309" v="61"/>
          <ac:picMkLst>
            <pc:docMk/>
            <pc:sldMk cId="3306472380" sldId="392"/>
            <ac:picMk id="6" creationId="{65226964-1515-DEAE-CC21-E9465315D8D1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7:57.213" v="78" actId="14100"/>
          <ac:picMkLst>
            <pc:docMk/>
            <pc:sldMk cId="3306472380" sldId="392"/>
            <ac:picMk id="6" creationId="{6FBA1C3C-600F-23E1-28E2-ACFBE724A6A9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9:45.075" v="85"/>
          <ac:picMkLst>
            <pc:docMk/>
            <pc:sldMk cId="3306472380" sldId="392"/>
            <ac:picMk id="6" creationId="{B987EE16-5F8D-44E3-409A-E91185C2FE0A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5:23.256" v="89"/>
          <ac:picMkLst>
            <pc:docMk/>
            <pc:sldMk cId="3306472380" sldId="392"/>
            <ac:picMk id="6" creationId="{C62829AA-3EEB-BE8F-0F81-A6A84045A7E8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8:43.371" v="79"/>
          <ac:picMkLst>
            <pc:docMk/>
            <pc:sldMk cId="3306472380" sldId="392"/>
            <ac:picMk id="7" creationId="{17EC8ACF-BAFC-6AEA-DA3A-CEFF232B8730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0:10.248" v="86"/>
          <ac:picMkLst>
            <pc:docMk/>
            <pc:sldMk cId="3306472380" sldId="392"/>
            <ac:picMk id="7" creationId="{3A959CB7-F2BF-4EBF-A7B3-6B3780600287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8:42.729" v="99"/>
          <ac:picMkLst>
            <pc:docMk/>
            <pc:sldMk cId="3306472380" sldId="392"/>
            <ac:picMk id="7" creationId="{43847E14-257D-D9C6-52EA-F3F8B13B92AE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5:33.912" v="90"/>
          <ac:picMkLst>
            <pc:docMk/>
            <pc:sldMk cId="3306472380" sldId="392"/>
            <ac:picMk id="7" creationId="{6F49C437-A33E-B871-BC81-B4EEF3C13D6C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1:46.501" v="66"/>
          <ac:picMkLst>
            <pc:docMk/>
            <pc:sldMk cId="3306472380" sldId="392"/>
            <ac:picMk id="7" creationId="{B7FD6755-2539-148B-7C99-1F615F92BB14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49:18.294" v="62"/>
          <ac:picMkLst>
            <pc:docMk/>
            <pc:sldMk cId="3306472380" sldId="392"/>
            <ac:picMk id="7" creationId="{CFFC2FC2-E89B-EDFE-107D-644FC92A092E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9:05.558" v="101"/>
          <ac:picMkLst>
            <pc:docMk/>
            <pc:sldMk cId="3306472380" sldId="392"/>
            <ac:picMk id="8" creationId="{2913238C-8E6E-1386-6925-2B9DC844812A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4:56:48.712" v="74"/>
          <ac:picMkLst>
            <pc:docMk/>
            <pc:sldMk cId="3306472380" sldId="392"/>
            <ac:picMk id="8" creationId="{432D2093-CB36-DE37-4366-3E7AB3499F35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5:43.459" v="91"/>
          <ac:picMkLst>
            <pc:docMk/>
            <pc:sldMk cId="3306472380" sldId="392"/>
            <ac:picMk id="8" creationId="{68BFD8E2-10DD-B332-7002-89FA5791D5EE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5:54.413" v="92"/>
          <ac:picMkLst>
            <pc:docMk/>
            <pc:sldMk cId="3306472380" sldId="392"/>
            <ac:picMk id="9" creationId="{A1B37E1D-8ABA-46CF-AAA2-A4D848F82FDF}"/>
          </ac:picMkLst>
        </pc:picChg>
        <pc:picChg chg="add mod">
          <ac:chgData name="ダンソ　ルーカス" userId="S::3385296@school.city.osaka.jp::7ccfb667-c1a9-49cc-9d6a-65dc35d157dd" providerId="AD" clId="Web-{CF542A30-CC9F-478C-B95C-86A26F13D392}" dt="2024-03-06T05:06:05.601" v="93"/>
          <ac:picMkLst>
            <pc:docMk/>
            <pc:sldMk cId="3306472380" sldId="392"/>
            <ac:picMk id="11" creationId="{149F9299-8FF0-6B65-3CEE-BD1BE6030150}"/>
          </ac:picMkLst>
        </pc:picChg>
        <pc:picChg chg="mod ord">
          <ac:chgData name="ダンソ　ルーカス" userId="S::3385296@school.city.osaka.jp::7ccfb667-c1a9-49cc-9d6a-65dc35d157dd" providerId="AD" clId="Web-{CF542A30-CC9F-478C-B95C-86A26F13D392}" dt="2024-03-06T05:09:05.558" v="101"/>
          <ac:picMkLst>
            <pc:docMk/>
            <pc:sldMk cId="3306472380" sldId="392"/>
            <ac:picMk id="77" creationId="{9916054D-F776-421B-CCB7-5A02DD333269}"/>
          </ac:picMkLst>
        </pc:picChg>
        <pc:inkChg chg="add">
          <ac:chgData name="ダンソ　ルーカス" userId="S::3385296@school.city.osaka.jp::7ccfb667-c1a9-49cc-9d6a-65dc35d157dd" providerId="AD" clId="Web-{CF542A30-CC9F-478C-B95C-86A26F13D392}" dt="2024-03-06T04:58:50.746" v="82"/>
          <ac:inkMkLst>
            <pc:docMk/>
            <pc:sldMk cId="3306472380" sldId="392"/>
            <ac:inkMk id="3" creationId="{423CCC30-C474-D12E-E651-CFA9197C4E5C}"/>
          </ac:inkMkLst>
        </pc:inkChg>
        <pc:inkChg chg="add">
          <ac:chgData name="ダンソ　ルーカス" userId="S::3385296@school.city.osaka.jp::7ccfb667-c1a9-49cc-9d6a-65dc35d157dd" providerId="AD" clId="Web-{CF542A30-CC9F-478C-B95C-86A26F13D392}" dt="2024-03-06T04:58:52.184" v="83"/>
          <ac:inkMkLst>
            <pc:docMk/>
            <pc:sldMk cId="3306472380" sldId="392"/>
            <ac:inkMk id="4" creationId="{862E81BA-7BDD-7F5A-D5DC-705ECCEDAEF8}"/>
          </ac:inkMkLst>
        </pc:inkChg>
        <pc:inkChg chg="add">
          <ac:chgData name="ダンソ　ルーカス" userId="S::3385296@school.city.osaka.jp::7ccfb667-c1a9-49cc-9d6a-65dc35d157dd" providerId="AD" clId="Web-{CF542A30-CC9F-478C-B95C-86A26F13D392}" dt="2024-03-06T04:58:52.184" v="84"/>
          <ac:inkMkLst>
            <pc:docMk/>
            <pc:sldMk cId="3306472380" sldId="392"/>
            <ac:inkMk id="5" creationId="{3D6E7223-1DA5-531D-23F3-2D51F5F8D3C5}"/>
          </ac:inkMkLst>
        </pc:inkChg>
        <pc:inkChg chg="add">
          <ac:chgData name="ダンソ　ルーカス" userId="S::3385296@school.city.osaka.jp::7ccfb667-c1a9-49cc-9d6a-65dc35d157dd" providerId="AD" clId="Web-{CF542A30-CC9F-478C-B95C-86A26F13D392}" dt="2024-03-06T04:58:46.808" v="80"/>
          <ac:inkMkLst>
            <pc:docMk/>
            <pc:sldMk cId="3306472380" sldId="392"/>
            <ac:inkMk id="8" creationId="{5C8A576A-5A11-CA76-8852-57F32F048C16}"/>
          </ac:inkMkLst>
        </pc:inkChg>
        <pc:inkChg chg="add">
          <ac:chgData name="ダンソ　ルーカス" userId="S::3385296@school.city.osaka.jp::7ccfb667-c1a9-49cc-9d6a-65dc35d157dd" providerId="AD" clId="Web-{CF542A30-CC9F-478C-B95C-86A26F13D392}" dt="2024-03-06T04:58:46.808" v="81"/>
          <ac:inkMkLst>
            <pc:docMk/>
            <pc:sldMk cId="3306472380" sldId="392"/>
            <ac:inkMk id="9" creationId="{351622D1-E2AE-CD1C-03EC-F409FCF32A6C}"/>
          </ac:inkMkLst>
        </pc:inkChg>
      </pc:sldChg>
      <pc:sldChg chg="modSp">
        <pc:chgData name="ダンソ　ルーカス" userId="S::3385296@school.city.osaka.jp::7ccfb667-c1a9-49cc-9d6a-65dc35d157dd" providerId="AD" clId="Web-{CF542A30-CC9F-478C-B95C-86A26F13D392}" dt="2024-03-06T04:44:26.740" v="58" actId="20577"/>
        <pc:sldMkLst>
          <pc:docMk/>
          <pc:sldMk cId="998518566" sldId="393"/>
        </pc:sldMkLst>
        <pc:spChg chg="mod">
          <ac:chgData name="ダンソ　ルーカス" userId="S::3385296@school.city.osaka.jp::7ccfb667-c1a9-49cc-9d6a-65dc35d157dd" providerId="AD" clId="Web-{CF542A30-CC9F-478C-B95C-86A26F13D392}" dt="2024-03-06T04:44:26.740" v="58" actId="20577"/>
          <ac:spMkLst>
            <pc:docMk/>
            <pc:sldMk cId="998518566" sldId="393"/>
            <ac:spMk id="2" creationId="{5A412E75-6FF7-ECBA-2404-16DB3A182749}"/>
          </ac:spMkLst>
        </pc:spChg>
      </pc:sldChg>
      <pc:sldChg chg="addSp delSp modSp">
        <pc:chgData name="ダンソ　ルーカス" userId="S::3385296@school.city.osaka.jp::7ccfb667-c1a9-49cc-9d6a-65dc35d157dd" providerId="AD" clId="Web-{CF542A30-CC9F-478C-B95C-86A26F13D392}" dt="2024-03-06T04:41:57.940" v="49"/>
        <pc:sldMkLst>
          <pc:docMk/>
          <pc:sldMk cId="1614901962" sldId="393"/>
        </pc:sldMkLst>
        <pc:spChg chg="add del mod">
          <ac:chgData name="ダンソ　ルーカス" userId="S::3385296@school.city.osaka.jp::7ccfb667-c1a9-49cc-9d6a-65dc35d157dd" providerId="AD" clId="Web-{CF542A30-CC9F-478C-B95C-86A26F13D392}" dt="2024-03-06T04:41:57.940" v="49"/>
          <ac:spMkLst>
            <pc:docMk/>
            <pc:sldMk cId="1614901962" sldId="393"/>
            <ac:spMk id="4" creationId="{B32EFB7F-C04A-54D0-C44D-08BA2AFBA2BB}"/>
          </ac:spMkLst>
        </pc:spChg>
      </pc:sldChg>
    </pc:docChg>
  </pc:docChgLst>
  <pc:docChgLst>
    <pc:chgData name="キシモト　アヤト" userId="S::8384676@school.city.osaka.jp::3a71bbc6-ec58-4438-b17d-06d813ac1403" providerId="AD" clId="Web-{CEB5772C-4F7B-4873-8754-16713D459324}"/>
    <pc:docChg chg="modSld">
      <pc:chgData name="キシモト　アヤト" userId="S::8384676@school.city.osaka.jp::3a71bbc6-ec58-4438-b17d-06d813ac1403" providerId="AD" clId="Web-{CEB5772C-4F7B-4873-8754-16713D459324}" dt="2024-03-07T06:16:59.100" v="3" actId="1076"/>
      <pc:docMkLst>
        <pc:docMk/>
      </pc:docMkLst>
      <pc:sldChg chg="addSp modSp">
        <pc:chgData name="キシモト　アヤト" userId="S::8384676@school.city.osaka.jp::3a71bbc6-ec58-4438-b17d-06d813ac1403" providerId="AD" clId="Web-{CEB5772C-4F7B-4873-8754-16713D459324}" dt="2024-03-07T05:59:32.414" v="2" actId="1076"/>
        <pc:sldMkLst>
          <pc:docMk/>
          <pc:sldMk cId="117327288" sldId="385"/>
        </pc:sldMkLst>
        <pc:picChg chg="add mod">
          <ac:chgData name="キシモト　アヤト" userId="S::8384676@school.city.osaka.jp::3a71bbc6-ec58-4438-b17d-06d813ac1403" providerId="AD" clId="Web-{CEB5772C-4F7B-4873-8754-16713D459324}" dt="2024-03-07T05:58:24.833" v="0"/>
          <ac:picMkLst>
            <pc:docMk/>
            <pc:sldMk cId="117327288" sldId="385"/>
            <ac:picMk id="2" creationId="{1F079272-5424-970C-9AD3-3E6EA32CAA1D}"/>
          </ac:picMkLst>
        </pc:picChg>
        <pc:picChg chg="mod">
          <ac:chgData name="キシモト　アヤト" userId="S::8384676@school.city.osaka.jp::3a71bbc6-ec58-4438-b17d-06d813ac1403" providerId="AD" clId="Web-{CEB5772C-4F7B-4873-8754-16713D459324}" dt="2024-03-07T05:59:32.414" v="2" actId="1076"/>
          <ac:picMkLst>
            <pc:docMk/>
            <pc:sldMk cId="117327288" sldId="385"/>
            <ac:picMk id="15" creationId="{AD723A99-1775-9C43-3D1B-F463E2865937}"/>
          </ac:picMkLst>
        </pc:picChg>
      </pc:sldChg>
      <pc:sldChg chg="modSp">
        <pc:chgData name="キシモト　アヤト" userId="S::8384676@school.city.osaka.jp::3a71bbc6-ec58-4438-b17d-06d813ac1403" providerId="AD" clId="Web-{CEB5772C-4F7B-4873-8754-16713D459324}" dt="2024-03-07T06:16:59.100" v="3" actId="1076"/>
        <pc:sldMkLst>
          <pc:docMk/>
          <pc:sldMk cId="1493915301" sldId="390"/>
        </pc:sldMkLst>
        <pc:spChg chg="mod">
          <ac:chgData name="キシモト　アヤト" userId="S::8384676@school.city.osaka.jp::3a71bbc6-ec58-4438-b17d-06d813ac1403" providerId="AD" clId="Web-{CEB5772C-4F7B-4873-8754-16713D459324}" dt="2024-03-07T06:16:59.100" v="3" actId="1076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ミシマ　クレア" userId="S::5289929@school.city.osaka.jp::9d5f757f-c0de-4248-b314-227275fb9bb3" providerId="AD" clId="Web-{7C4E560D-F73E-4B25-ABE4-C74AEF21AF38}"/>
    <pc:docChg chg="modSld">
      <pc:chgData name="ミシマ　クレア" userId="S::5289929@school.city.osaka.jp::9d5f757f-c0de-4248-b314-227275fb9bb3" providerId="AD" clId="Web-{7C4E560D-F73E-4B25-ABE4-C74AEF21AF38}" dt="2024-03-08T02:51:13.116" v="55" actId="20577"/>
      <pc:docMkLst>
        <pc:docMk/>
      </pc:docMkLst>
      <pc:sldChg chg="modSp">
        <pc:chgData name="ミシマ　クレア" userId="S::5289929@school.city.osaka.jp::9d5f757f-c0de-4248-b314-227275fb9bb3" providerId="AD" clId="Web-{7C4E560D-F73E-4B25-ABE4-C74AEF21AF38}" dt="2024-03-08T02:45:54.123" v="0" actId="1076"/>
        <pc:sldMkLst>
          <pc:docMk/>
          <pc:sldMk cId="3198410418" sldId="256"/>
        </pc:sldMkLst>
        <pc:spChg chg="mod">
          <ac:chgData name="ミシマ　クレア" userId="S::5289929@school.city.osaka.jp::9d5f757f-c0de-4248-b314-227275fb9bb3" providerId="AD" clId="Web-{7C4E560D-F73E-4B25-ABE4-C74AEF21AF38}" dt="2024-03-08T02:45:54.123" v="0" actId="1076"/>
          <ac:spMkLst>
            <pc:docMk/>
            <pc:sldMk cId="3198410418" sldId="256"/>
            <ac:spMk id="2" creationId="{9F0AAB1B-29BF-4923-A022-B2340BEF4E4C}"/>
          </ac:spMkLst>
        </pc:spChg>
      </pc:sldChg>
      <pc:sldChg chg="modSp">
        <pc:chgData name="ミシマ　クレア" userId="S::5289929@school.city.osaka.jp::9d5f757f-c0de-4248-b314-227275fb9bb3" providerId="AD" clId="Web-{7C4E560D-F73E-4B25-ABE4-C74AEF21AF38}" dt="2024-03-08T02:48:20.924" v="17" actId="1076"/>
        <pc:sldMkLst>
          <pc:docMk/>
          <pc:sldMk cId="117327288" sldId="385"/>
        </pc:sldMkLst>
        <pc:spChg chg="mod">
          <ac:chgData name="ミシマ　クレア" userId="S::5289929@school.city.osaka.jp::9d5f757f-c0de-4248-b314-227275fb9bb3" providerId="AD" clId="Web-{7C4E560D-F73E-4B25-ABE4-C74AEF21AF38}" dt="2024-03-08T02:48:20.924" v="17" actId="1076"/>
          <ac:spMkLst>
            <pc:docMk/>
            <pc:sldMk cId="117327288" sldId="385"/>
            <ac:spMk id="124" creationId="{B8921545-6AEB-AD43-6A9A-E6E07A135D3A}"/>
          </ac:spMkLst>
        </pc:spChg>
        <pc:spChg chg="mod">
          <ac:chgData name="ミシマ　クレア" userId="S::5289929@school.city.osaka.jp::9d5f757f-c0de-4248-b314-227275fb9bb3" providerId="AD" clId="Web-{7C4E560D-F73E-4B25-ABE4-C74AEF21AF38}" dt="2024-03-08T02:48:08.111" v="15" actId="1076"/>
          <ac:spMkLst>
            <pc:docMk/>
            <pc:sldMk cId="117327288" sldId="385"/>
            <ac:spMk id="203" creationId="{83253A2F-A59F-9BEA-3C28-767845A1F704}"/>
          </ac:spMkLst>
        </pc:spChg>
      </pc:sldChg>
      <pc:sldChg chg="modSp">
        <pc:chgData name="ミシマ　クレア" userId="S::5289929@school.city.osaka.jp::9d5f757f-c0de-4248-b314-227275fb9bb3" providerId="AD" clId="Web-{7C4E560D-F73E-4B25-ABE4-C74AEF21AF38}" dt="2024-03-08T02:51:13.116" v="55" actId="20577"/>
        <pc:sldMkLst>
          <pc:docMk/>
          <pc:sldMk cId="1493915301" sldId="390"/>
        </pc:sldMkLst>
        <pc:spChg chg="mod">
          <ac:chgData name="ミシマ　クレア" userId="S::5289929@school.city.osaka.jp::9d5f757f-c0de-4248-b314-227275fb9bb3" providerId="AD" clId="Web-{7C4E560D-F73E-4B25-ABE4-C74AEF21AF38}" dt="2024-03-08T02:51:13.116" v="55" actId="20577"/>
          <ac:spMkLst>
            <pc:docMk/>
            <pc:sldMk cId="1493915301" sldId="390"/>
            <ac:spMk id="2" creationId="{7CC4A110-7F17-1574-DD5E-2E2B1856B0EC}"/>
          </ac:spMkLst>
        </pc:spChg>
      </pc:sldChg>
      <pc:sldChg chg="modSp">
        <pc:chgData name="ミシマ　クレア" userId="S::5289929@school.city.osaka.jp::9d5f757f-c0de-4248-b314-227275fb9bb3" providerId="AD" clId="Web-{7C4E560D-F73E-4B25-ABE4-C74AEF21AF38}" dt="2024-03-08T02:46:36.811" v="4" actId="1076"/>
        <pc:sldMkLst>
          <pc:docMk/>
          <pc:sldMk cId="3306472380" sldId="392"/>
        </pc:sldMkLst>
        <pc:spChg chg="mod">
          <ac:chgData name="ミシマ　クレア" userId="S::5289929@school.city.osaka.jp::9d5f757f-c0de-4248-b314-227275fb9bb3" providerId="AD" clId="Web-{7C4E560D-F73E-4B25-ABE4-C74AEF21AF38}" dt="2024-03-08T02:46:36.811" v="4" actId="1076"/>
          <ac:spMkLst>
            <pc:docMk/>
            <pc:sldMk cId="3306472380" sldId="392"/>
            <ac:spMk id="2" creationId="{9C065678-C895-EB0C-F30D-DC24785CEB38}"/>
          </ac:spMkLst>
        </pc:spChg>
        <pc:spChg chg="mod">
          <ac:chgData name="ミシマ　クレア" userId="S::5289929@school.city.osaka.jp::9d5f757f-c0de-4248-b314-227275fb9bb3" providerId="AD" clId="Web-{7C4E560D-F73E-4B25-ABE4-C74AEF21AF38}" dt="2024-03-08T02:46:29.046" v="3" actId="1076"/>
          <ac:spMkLst>
            <pc:docMk/>
            <pc:sldMk cId="3306472380" sldId="392"/>
            <ac:spMk id="123" creationId="{7D391393-8C25-5F93-36EB-025BC380F886}"/>
          </ac:spMkLst>
        </pc:spChg>
        <pc:picChg chg="mod">
          <ac:chgData name="ミシマ　クレア" userId="S::5289929@school.city.osaka.jp::9d5f757f-c0de-4248-b314-227275fb9bb3" providerId="AD" clId="Web-{7C4E560D-F73E-4B25-ABE4-C74AEF21AF38}" dt="2024-03-08T02:46:21.233" v="2" actId="1076"/>
          <ac:picMkLst>
            <pc:docMk/>
            <pc:sldMk cId="3306472380" sldId="392"/>
            <ac:picMk id="183" creationId="{C46C1D3B-C618-EBA3-BD9F-84BA0447FCB2}"/>
          </ac:picMkLst>
        </pc:picChg>
      </pc:sldChg>
    </pc:docChg>
  </pc:docChgLst>
  <pc:docChgLst>
    <pc:chgData name="ヤスダ　レン" userId="S::6997632@school.city.osaka.jp::c6b0f71f-8b0a-4551-b9c1-219bf015d0f7" providerId="AD" clId="Web-{4B068632-5F2F-41B7-8BC0-3EB1E191950B}"/>
    <pc:docChg chg="sldOrd">
      <pc:chgData name="ヤスダ　レン" userId="S::6997632@school.city.osaka.jp::c6b0f71f-8b0a-4551-b9c1-219bf015d0f7" providerId="AD" clId="Web-{4B068632-5F2F-41B7-8BC0-3EB1E191950B}" dt="2024-03-08T03:10:47.178" v="0"/>
      <pc:docMkLst>
        <pc:docMk/>
      </pc:docMkLst>
      <pc:sldChg chg="ord">
        <pc:chgData name="ヤスダ　レン" userId="S::6997632@school.city.osaka.jp::c6b0f71f-8b0a-4551-b9c1-219bf015d0f7" providerId="AD" clId="Web-{4B068632-5F2F-41B7-8BC0-3EB1E191950B}" dt="2024-03-08T03:10:47.178" v="0"/>
        <pc:sldMkLst>
          <pc:docMk/>
          <pc:sldMk cId="117327288" sldId="385"/>
        </pc:sldMkLst>
      </pc:sldChg>
    </pc:docChg>
  </pc:docChgLst>
  <pc:docChgLst>
    <pc:chgData name="キシモト　アヤト" userId="S::8384676@school.city.osaka.jp::3a71bbc6-ec58-4438-b17d-06d813ac1403" providerId="AD" clId="Web-{66D61C3E-B6E3-43D8-B6BF-05ED1EFF894B}"/>
    <pc:docChg chg="sldOrd">
      <pc:chgData name="キシモト　アヤト" userId="S::8384676@school.city.osaka.jp::3a71bbc6-ec58-4438-b17d-06d813ac1403" providerId="AD" clId="Web-{66D61C3E-B6E3-43D8-B6BF-05ED1EFF894B}" dt="2024-02-20T02:05:37.685" v="1"/>
      <pc:docMkLst>
        <pc:docMk/>
      </pc:docMkLst>
      <pc:sldChg chg="ord">
        <pc:chgData name="キシモト　アヤト" userId="S::8384676@school.city.osaka.jp::3a71bbc6-ec58-4438-b17d-06d813ac1403" providerId="AD" clId="Web-{66D61C3E-B6E3-43D8-B6BF-05ED1EFF894B}" dt="2024-02-20T02:05:35.779" v="0"/>
        <pc:sldMkLst>
          <pc:docMk/>
          <pc:sldMk cId="117327288" sldId="385"/>
        </pc:sldMkLst>
      </pc:sldChg>
      <pc:sldChg chg="ord">
        <pc:chgData name="キシモト　アヤト" userId="S::8384676@school.city.osaka.jp::3a71bbc6-ec58-4438-b17d-06d813ac1403" providerId="AD" clId="Web-{66D61C3E-B6E3-43D8-B6BF-05ED1EFF894B}" dt="2024-02-20T02:05:37.685" v="1"/>
        <pc:sldMkLst>
          <pc:docMk/>
          <pc:sldMk cId="876908827" sldId="388"/>
        </pc:sldMkLst>
      </pc:sldChg>
    </pc:docChg>
  </pc:docChgLst>
  <pc:docChgLst>
    <pc:chgData name="ミシマ　クレア" userId="S::5289929@school.city.osaka.jp::9d5f757f-c0de-4248-b314-227275fb9bb3" providerId="AD" clId="Web-{E1C18FED-5513-4CEA-BBC0-E0D09375274F}"/>
    <pc:docChg chg="modSld">
      <pc:chgData name="ミシマ　クレア" userId="S::5289929@school.city.osaka.jp::9d5f757f-c0de-4248-b314-227275fb9bb3" providerId="AD" clId="Web-{E1C18FED-5513-4CEA-BBC0-E0D09375274F}" dt="2024-03-08T02:39:42.492" v="1" actId="20577"/>
      <pc:docMkLst>
        <pc:docMk/>
      </pc:docMkLst>
      <pc:sldChg chg="modSp">
        <pc:chgData name="ミシマ　クレア" userId="S::5289929@school.city.osaka.jp::9d5f757f-c0de-4248-b314-227275fb9bb3" providerId="AD" clId="Web-{E1C18FED-5513-4CEA-BBC0-E0D09375274F}" dt="2024-03-08T02:39:42.492" v="1" actId="20577"/>
        <pc:sldMkLst>
          <pc:docMk/>
          <pc:sldMk cId="1920233481" sldId="257"/>
        </pc:sldMkLst>
        <pc:spChg chg="mod">
          <ac:chgData name="ミシマ　クレア" userId="S::5289929@school.city.osaka.jp::9d5f757f-c0de-4248-b314-227275fb9bb3" providerId="AD" clId="Web-{E1C18FED-5513-4CEA-BBC0-E0D09375274F}" dt="2024-03-08T02:39:42.492" v="1" actId="20577"/>
          <ac:spMkLst>
            <pc:docMk/>
            <pc:sldMk cId="1920233481" sldId="257"/>
            <ac:spMk id="2" creationId="{F03CEDD4-17F7-4B13-A795-27E89364F851}"/>
          </ac:spMkLst>
        </pc:spChg>
      </pc:sldChg>
    </pc:docChg>
  </pc:docChgLst>
  <pc:docChgLst>
    <pc:chgData name="ヤスダ　レン" userId="S::6997632@school.city.osaka.jp::c6b0f71f-8b0a-4551-b9c1-219bf015d0f7" providerId="AD" clId="Web-{A237B605-D688-44CF-8C2A-096A36D9F984}"/>
    <pc:docChg chg="addSld">
      <pc:chgData name="ヤスダ　レン" userId="S::6997632@school.city.osaka.jp::c6b0f71f-8b0a-4551-b9c1-219bf015d0f7" providerId="AD" clId="Web-{A237B605-D688-44CF-8C2A-096A36D9F984}" dt="2024-02-20T02:03:25.145" v="0"/>
      <pc:docMkLst>
        <pc:docMk/>
      </pc:docMkLst>
      <pc:sldChg chg="new">
        <pc:chgData name="ヤスダ　レン" userId="S::6997632@school.city.osaka.jp::c6b0f71f-8b0a-4551-b9c1-219bf015d0f7" providerId="AD" clId="Web-{A237B605-D688-44CF-8C2A-096A36D9F984}" dt="2024-02-20T02:03:25.145" v="0"/>
        <pc:sldMkLst>
          <pc:docMk/>
          <pc:sldMk cId="876908827" sldId="388"/>
        </pc:sldMkLst>
      </pc:sldChg>
    </pc:docChg>
  </pc:docChgLst>
  <pc:docChgLst>
    <pc:chgData name="イタクラ　マカ" userId="S::9715608@school.city.osaka.jp::63ee0d30-9bde-494e-98a6-ca212df25b46" providerId="AD" clId="Web-{81318FE1-8E8E-4F78-87FA-91F9BFFD438B}"/>
    <pc:docChg chg="modSld sldOrd">
      <pc:chgData name="イタクラ　マカ" userId="S::9715608@school.city.osaka.jp::63ee0d30-9bde-494e-98a6-ca212df25b46" providerId="AD" clId="Web-{81318FE1-8E8E-4F78-87FA-91F9BFFD438B}" dt="2024-03-05T01:36:07.789" v="4"/>
      <pc:docMkLst>
        <pc:docMk/>
      </pc:docMkLst>
      <pc:sldChg chg="modSp">
        <pc:chgData name="イタクラ　マカ" userId="S::9715608@school.city.osaka.jp::63ee0d30-9bde-494e-98a6-ca212df25b46" providerId="AD" clId="Web-{81318FE1-8E8E-4F78-87FA-91F9BFFD438B}" dt="2024-03-05T01:34:41.631" v="3" actId="14100"/>
        <pc:sldMkLst>
          <pc:docMk/>
          <pc:sldMk cId="1920233481" sldId="257"/>
        </pc:sldMkLst>
        <pc:spChg chg="mod">
          <ac:chgData name="イタクラ　マカ" userId="S::9715608@school.city.osaka.jp::63ee0d30-9bde-494e-98a6-ca212df25b46" providerId="AD" clId="Web-{81318FE1-8E8E-4F78-87FA-91F9BFFD438B}" dt="2024-03-05T01:34:41.631" v="3" actId="14100"/>
          <ac:spMkLst>
            <pc:docMk/>
            <pc:sldMk cId="1920233481" sldId="257"/>
            <ac:spMk id="2" creationId="{F03CEDD4-17F7-4B13-A795-27E89364F851}"/>
          </ac:spMkLst>
        </pc:spChg>
        <pc:picChg chg="mod">
          <ac:chgData name="イタクラ　マカ" userId="S::9715608@school.city.osaka.jp::63ee0d30-9bde-494e-98a6-ca212df25b46" providerId="AD" clId="Web-{81318FE1-8E8E-4F78-87FA-91F9BFFD438B}" dt="2024-03-05T01:34:16.396" v="2" actId="14100"/>
          <ac:picMkLst>
            <pc:docMk/>
            <pc:sldMk cId="1920233481" sldId="257"/>
            <ac:picMk id="5" creationId="{CE02A249-46C9-69EA-929C-D9D1BEC7CF23}"/>
          </ac:picMkLst>
        </pc:picChg>
      </pc:sldChg>
      <pc:sldChg chg="ord">
        <pc:chgData name="イタクラ　マカ" userId="S::9715608@school.city.osaka.jp::63ee0d30-9bde-494e-98a6-ca212df25b46" providerId="AD" clId="Web-{81318FE1-8E8E-4F78-87FA-91F9BFFD438B}" dt="2024-03-05T01:36:07.789" v="4"/>
        <pc:sldMkLst>
          <pc:docMk/>
          <pc:sldMk cId="1493915301" sldId="390"/>
        </pc:sldMkLst>
      </pc:sldChg>
    </pc:docChg>
  </pc:docChgLst>
  <pc:docChgLst>
    <pc:chgData name="sayaka arata" userId="ca4ddf2abd40aeae" providerId="LiveId" clId="{95B1DA8A-3686-4056-87F5-BCF57E47ACB7}"/>
    <pc:docChg chg="addSld modSld sldOrd">
      <pc:chgData name="sayaka arata" userId="ca4ddf2abd40aeae" providerId="LiveId" clId="{95B1DA8A-3686-4056-87F5-BCF57E47ACB7}" dt="2024-02-07T01:35:02.235" v="124" actId="13822"/>
      <pc:docMkLst>
        <pc:docMk/>
      </pc:docMkLst>
      <pc:sldChg chg="modSp mod ord">
        <pc:chgData name="sayaka arata" userId="ca4ddf2abd40aeae" providerId="LiveId" clId="{95B1DA8A-3686-4056-87F5-BCF57E47ACB7}" dt="2024-02-07T01:34:36.176" v="120" actId="13822"/>
        <pc:sldMkLst>
          <pc:docMk/>
          <pc:sldMk cId="0" sldId="319"/>
        </pc:sldMkLst>
        <pc:spChg chg="mod">
          <ac:chgData name="sayaka arata" userId="ca4ddf2abd40aeae" providerId="LiveId" clId="{95B1DA8A-3686-4056-87F5-BCF57E47ACB7}" dt="2024-02-07T01:34:36.176" v="120" actId="13822"/>
          <ac:spMkLst>
            <pc:docMk/>
            <pc:sldMk cId="0" sldId="319"/>
            <ac:spMk id="5" creationId="{2CEE88BB-F4B3-4DCC-83A9-BEC88F9A2B98}"/>
          </ac:spMkLst>
        </pc:spChg>
        <pc:spChg chg="mod">
          <ac:chgData name="sayaka arata" userId="ca4ddf2abd40aeae" providerId="LiveId" clId="{95B1DA8A-3686-4056-87F5-BCF57E47ACB7}" dt="2024-02-07T01:34:36.176" v="120" actId="13822"/>
          <ac:spMkLst>
            <pc:docMk/>
            <pc:sldMk cId="0" sldId="319"/>
            <ac:spMk id="9" creationId="{3203BCAE-2C39-474E-96CB-EDAB94CE0607}"/>
          </ac:spMkLst>
        </pc:spChg>
        <pc:spChg chg="mod">
          <ac:chgData name="sayaka arata" userId="ca4ddf2abd40aeae" providerId="LiveId" clId="{95B1DA8A-3686-4056-87F5-BCF57E47ACB7}" dt="2024-02-07T01:34:36.176" v="120" actId="13822"/>
          <ac:spMkLst>
            <pc:docMk/>
            <pc:sldMk cId="0" sldId="319"/>
            <ac:spMk id="11" creationId="{6F9F3EA7-D831-4931-AF2D-9AEACD4850DA}"/>
          </ac:spMkLst>
        </pc:spChg>
      </pc:sldChg>
      <pc:sldChg chg="modSp mod ord">
        <pc:chgData name="sayaka arata" userId="ca4ddf2abd40aeae" providerId="LiveId" clId="{95B1DA8A-3686-4056-87F5-BCF57E47ACB7}" dt="2024-02-07T01:35:02.235" v="124" actId="13822"/>
        <pc:sldMkLst>
          <pc:docMk/>
          <pc:sldMk cId="0" sldId="326"/>
        </pc:sldMkLst>
        <pc:spChg chg="mod">
          <ac:chgData name="sayaka arata" userId="ca4ddf2abd40aeae" providerId="LiveId" clId="{95B1DA8A-3686-4056-87F5-BCF57E47ACB7}" dt="2024-02-07T01:34:42.606" v="121" actId="13822"/>
          <ac:spMkLst>
            <pc:docMk/>
            <pc:sldMk cId="0" sldId="326"/>
            <ac:spMk id="5" creationId="{7A0862BE-5C32-4BA6-8462-51AD7088788D}"/>
          </ac:spMkLst>
        </pc:spChg>
        <pc:spChg chg="mod">
          <ac:chgData name="sayaka arata" userId="ca4ddf2abd40aeae" providerId="LiveId" clId="{95B1DA8A-3686-4056-87F5-BCF57E47ACB7}" dt="2024-02-07T01:35:02.235" v="124" actId="13822"/>
          <ac:spMkLst>
            <pc:docMk/>
            <pc:sldMk cId="0" sldId="326"/>
            <ac:spMk id="6" creationId="{53C44A54-2C24-4379-80E6-BF09089C8A09}"/>
          </ac:spMkLst>
        </pc:spChg>
        <pc:spChg chg="mod">
          <ac:chgData name="sayaka arata" userId="ca4ddf2abd40aeae" providerId="LiveId" clId="{95B1DA8A-3686-4056-87F5-BCF57E47ACB7}" dt="2024-02-07T01:35:02.235" v="124" actId="13822"/>
          <ac:spMkLst>
            <pc:docMk/>
            <pc:sldMk cId="0" sldId="326"/>
            <ac:spMk id="7" creationId="{16E07BB5-DC0C-4C67-9FB5-1F583154BCF8}"/>
          </ac:spMkLst>
        </pc:spChg>
        <pc:spChg chg="mod">
          <ac:chgData name="sayaka arata" userId="ca4ddf2abd40aeae" providerId="LiveId" clId="{95B1DA8A-3686-4056-87F5-BCF57E47ACB7}" dt="2024-02-07T01:35:02.235" v="124" actId="13822"/>
          <ac:spMkLst>
            <pc:docMk/>
            <pc:sldMk cId="0" sldId="326"/>
            <ac:spMk id="8" creationId="{49EC0F58-4C17-485D-BD7D-AC231925919A}"/>
          </ac:spMkLst>
        </pc:spChg>
      </pc:sldChg>
      <pc:sldChg chg="addSp delSp modSp modAnim">
        <pc:chgData name="sayaka arata" userId="ca4ddf2abd40aeae" providerId="LiveId" clId="{95B1DA8A-3686-4056-87F5-BCF57E47ACB7}" dt="2024-02-07T01:13:37.020" v="17"/>
        <pc:sldMkLst>
          <pc:docMk/>
          <pc:sldMk cId="668408801" sldId="382"/>
        </pc:sldMkLst>
        <pc:picChg chg="add mod">
          <ac:chgData name="sayaka arata" userId="ca4ddf2abd40aeae" providerId="LiveId" clId="{95B1DA8A-3686-4056-87F5-BCF57E47ACB7}" dt="2024-02-07T01:13:20.909" v="12" actId="1076"/>
          <ac:picMkLst>
            <pc:docMk/>
            <pc:sldMk cId="668408801" sldId="382"/>
            <ac:picMk id="1026" creationId="{4B9D23B2-BEDE-FBA6-4BA9-255B741631C6}"/>
          </ac:picMkLst>
        </pc:picChg>
        <pc:picChg chg="add del">
          <ac:chgData name="sayaka arata" userId="ca4ddf2abd40aeae" providerId="LiveId" clId="{95B1DA8A-3686-4056-87F5-BCF57E47ACB7}" dt="2024-02-07T01:12:10.259" v="5" actId="478"/>
          <ac:picMkLst>
            <pc:docMk/>
            <pc:sldMk cId="668408801" sldId="382"/>
            <ac:picMk id="1028" creationId="{4FB5E9C1-B5E8-03E0-C23F-961AE6B8BA84}"/>
          </ac:picMkLst>
        </pc:picChg>
        <pc:picChg chg="add mod">
          <ac:chgData name="sayaka arata" userId="ca4ddf2abd40aeae" providerId="LiveId" clId="{95B1DA8A-3686-4056-87F5-BCF57E47ACB7}" dt="2024-02-07T01:13:25.801" v="15" actId="1076"/>
          <ac:picMkLst>
            <pc:docMk/>
            <pc:sldMk cId="668408801" sldId="382"/>
            <ac:picMk id="1030" creationId="{73577D0B-4651-89E3-FC57-1BE527FF1286}"/>
          </ac:picMkLst>
        </pc:picChg>
      </pc:sldChg>
      <pc:sldChg chg="addSp modSp mod modAnim">
        <pc:chgData name="sayaka arata" userId="ca4ddf2abd40aeae" providerId="LiveId" clId="{95B1DA8A-3686-4056-87F5-BCF57E47ACB7}" dt="2024-02-07T01:19:56.756" v="59"/>
        <pc:sldMkLst>
          <pc:docMk/>
          <pc:sldMk cId="3496659809" sldId="396"/>
        </pc:sldMkLst>
        <pc:spChg chg="add mod">
          <ac:chgData name="sayaka arata" userId="ca4ddf2abd40aeae" providerId="LiveId" clId="{95B1DA8A-3686-4056-87F5-BCF57E47ACB7}" dt="2024-02-07T01:18:34.509" v="42" actId="1076"/>
          <ac:spMkLst>
            <pc:docMk/>
            <pc:sldMk cId="3496659809" sldId="396"/>
            <ac:spMk id="2" creationId="{D0E97134-2B1B-6D66-A009-F273E80EF86C}"/>
          </ac:spMkLst>
        </pc:spChg>
      </pc:sldChg>
      <pc:sldChg chg="addSp modSp mod modAnim">
        <pc:chgData name="sayaka arata" userId="ca4ddf2abd40aeae" providerId="LiveId" clId="{95B1DA8A-3686-4056-87F5-BCF57E47ACB7}" dt="2024-02-07T01:20:01.270" v="60"/>
        <pc:sldMkLst>
          <pc:docMk/>
          <pc:sldMk cId="102171838" sldId="397"/>
        </pc:sldMkLst>
        <pc:spChg chg="add mod">
          <ac:chgData name="sayaka arata" userId="ca4ddf2abd40aeae" providerId="LiveId" clId="{95B1DA8A-3686-4056-87F5-BCF57E47ACB7}" dt="2024-02-07T01:19:21.190" v="58" actId="208"/>
          <ac:spMkLst>
            <pc:docMk/>
            <pc:sldMk cId="102171838" sldId="397"/>
            <ac:spMk id="2" creationId="{34483558-3719-64A3-F189-61644349C5DC}"/>
          </ac:spMkLst>
        </pc:spChg>
        <pc:picChg chg="mod">
          <ac:chgData name="sayaka arata" userId="ca4ddf2abd40aeae" providerId="LiveId" clId="{95B1DA8A-3686-4056-87F5-BCF57E47ACB7}" dt="2024-02-07T01:18:42.881" v="43" actId="1076"/>
          <ac:picMkLst>
            <pc:docMk/>
            <pc:sldMk cId="102171838" sldId="397"/>
            <ac:picMk id="3" creationId="{EA62ADFF-5A86-CCC9-3807-0F32A3D07E02}"/>
          </ac:picMkLst>
        </pc:picChg>
        <pc:picChg chg="mod">
          <ac:chgData name="sayaka arata" userId="ca4ddf2abd40aeae" providerId="LiveId" clId="{95B1DA8A-3686-4056-87F5-BCF57E47ACB7}" dt="2024-02-07T01:18:47.936" v="44" actId="1076"/>
          <ac:picMkLst>
            <pc:docMk/>
            <pc:sldMk cId="102171838" sldId="397"/>
            <ac:picMk id="4" creationId="{21FA4951-549E-FF00-2FB9-42F1E2F629FB}"/>
          </ac:picMkLst>
        </pc:picChg>
      </pc:sldChg>
      <pc:sldChg chg="new ord">
        <pc:chgData name="sayaka arata" userId="ca4ddf2abd40aeae" providerId="LiveId" clId="{95B1DA8A-3686-4056-87F5-BCF57E47ACB7}" dt="2024-02-07T01:17:53.027" v="20"/>
        <pc:sldMkLst>
          <pc:docMk/>
          <pc:sldMk cId="1062368586" sldId="398"/>
        </pc:sldMkLst>
      </pc:sldChg>
      <pc:sldChg chg="addSp modSp new mod modAnim">
        <pc:chgData name="sayaka arata" userId="ca4ddf2abd40aeae" providerId="LiveId" clId="{95B1DA8A-3686-4056-87F5-BCF57E47ACB7}" dt="2024-02-07T01:26:06.449" v="113"/>
        <pc:sldMkLst>
          <pc:docMk/>
          <pc:sldMk cId="2408182278" sldId="399"/>
        </pc:sldMkLst>
        <pc:spChg chg="add mod">
          <ac:chgData name="sayaka arata" userId="ca4ddf2abd40aeae" providerId="LiveId" clId="{95B1DA8A-3686-4056-87F5-BCF57E47ACB7}" dt="2024-02-07T01:22:35.505" v="86" actId="1582"/>
          <ac:spMkLst>
            <pc:docMk/>
            <pc:sldMk cId="2408182278" sldId="399"/>
            <ac:spMk id="2" creationId="{5550580B-5F08-4C91-02F7-4E54E5E6564D}"/>
          </ac:spMkLst>
        </pc:spChg>
        <pc:picChg chg="add mod">
          <ac:chgData name="sayaka arata" userId="ca4ddf2abd40aeae" providerId="LiveId" clId="{95B1DA8A-3686-4056-87F5-BCF57E47ACB7}" dt="2024-02-07T01:22:09.227" v="69" actId="1076"/>
          <ac:picMkLst>
            <pc:docMk/>
            <pc:sldMk cId="2408182278" sldId="399"/>
            <ac:picMk id="2050" creationId="{8F38B157-95DA-16B9-D717-1021171A4E2F}"/>
          </ac:picMkLst>
        </pc:picChg>
      </pc:sldChg>
      <pc:sldChg chg="addSp modSp new mod modAnim">
        <pc:chgData name="sayaka arata" userId="ca4ddf2abd40aeae" providerId="LiveId" clId="{95B1DA8A-3686-4056-87F5-BCF57E47ACB7}" dt="2024-02-07T01:26:18.779" v="115"/>
        <pc:sldMkLst>
          <pc:docMk/>
          <pc:sldMk cId="1429957333" sldId="400"/>
        </pc:sldMkLst>
        <pc:spChg chg="add mod">
          <ac:chgData name="sayaka arata" userId="ca4ddf2abd40aeae" providerId="LiveId" clId="{95B1DA8A-3686-4056-87F5-BCF57E47ACB7}" dt="2024-02-07T01:24:47" v="105" actId="14100"/>
          <ac:spMkLst>
            <pc:docMk/>
            <pc:sldMk cId="1429957333" sldId="400"/>
            <ac:spMk id="2" creationId="{9B8549D8-2C47-4851-6F3D-7BD7D2A9698E}"/>
          </ac:spMkLst>
        </pc:spChg>
        <pc:picChg chg="add mod">
          <ac:chgData name="sayaka arata" userId="ca4ddf2abd40aeae" providerId="LiveId" clId="{95B1DA8A-3686-4056-87F5-BCF57E47ACB7}" dt="2024-02-07T01:24:28.977" v="94" actId="14100"/>
          <ac:picMkLst>
            <pc:docMk/>
            <pc:sldMk cId="1429957333" sldId="400"/>
            <ac:picMk id="3074" creationId="{8A858C71-363F-0627-9C30-1DCE7B01F6EF}"/>
          </ac:picMkLst>
        </pc:picChg>
        <pc:picChg chg="add mod">
          <ac:chgData name="sayaka arata" userId="ca4ddf2abd40aeae" providerId="LiveId" clId="{95B1DA8A-3686-4056-87F5-BCF57E47ACB7}" dt="2024-02-07T01:25:41.302" v="109" actId="1076"/>
          <ac:picMkLst>
            <pc:docMk/>
            <pc:sldMk cId="1429957333" sldId="400"/>
            <ac:picMk id="3076" creationId="{CB0D4BAF-BCE6-38D6-192E-EDC35DFACBB2}"/>
          </ac:picMkLst>
        </pc:picChg>
      </pc:sldChg>
      <pc:sldChg chg="add">
        <pc:chgData name="sayaka arata" userId="ca4ddf2abd40aeae" providerId="LiveId" clId="{95B1DA8A-3686-4056-87F5-BCF57E47ACB7}" dt="2024-02-07T01:23:19.261" v="88"/>
        <pc:sldMkLst>
          <pc:docMk/>
          <pc:sldMk cId="3769749668" sldId="401"/>
        </pc:sldMkLst>
      </pc:sldChg>
      <pc:sldChg chg="add">
        <pc:chgData name="sayaka arata" userId="ca4ddf2abd40aeae" providerId="LiveId" clId="{95B1DA8A-3686-4056-87F5-BCF57E47ACB7}" dt="2024-02-07T01:23:19.401" v="89"/>
        <pc:sldMkLst>
          <pc:docMk/>
          <pc:sldMk cId="57846020" sldId="402"/>
        </pc:sldMkLst>
      </pc:sldChg>
    </pc:docChg>
  </pc:docChgLst>
  <pc:docChgLst>
    <pc:chgData name="ミシマ　クレア" userId="S::5289929@school.city.osaka.jp::9d5f757f-c0de-4248-b314-227275fb9bb3" providerId="AD" clId="Web-{A55F2003-2D58-460E-ABA5-208251552A96}"/>
    <pc:docChg chg="sldOrd">
      <pc:chgData name="ミシマ　クレア" userId="S::5289929@school.city.osaka.jp::9d5f757f-c0de-4248-b314-227275fb9bb3" providerId="AD" clId="Web-{A55F2003-2D58-460E-ABA5-208251552A96}" dt="2024-03-12T01:34:09.687" v="0"/>
      <pc:docMkLst>
        <pc:docMk/>
      </pc:docMkLst>
      <pc:sldChg chg="ord">
        <pc:chgData name="ミシマ　クレア" userId="S::5289929@school.city.osaka.jp::9d5f757f-c0de-4248-b314-227275fb9bb3" providerId="AD" clId="Web-{A55F2003-2D58-460E-ABA5-208251552A96}" dt="2024-03-12T01:34:09.687" v="0"/>
        <pc:sldMkLst>
          <pc:docMk/>
          <pc:sldMk cId="117327288" sldId="385"/>
        </pc:sldMkLst>
      </pc:sldChg>
    </pc:docChg>
  </pc:docChgLst>
  <pc:docChgLst>
    <pc:chgData name="ヤスダ　レン" userId="S::6997632@school.city.osaka.jp::c6b0f71f-8b0a-4551-b9c1-219bf015d0f7" providerId="AD" clId="Web-{FEB31361-B3F0-46CF-8AA2-5A07D5B2FAEE}"/>
    <pc:docChg chg="addSld delSld modSld sldOrd">
      <pc:chgData name="ヤスダ　レン" userId="S::6997632@school.city.osaka.jp::c6b0f71f-8b0a-4551-b9c1-219bf015d0f7" providerId="AD" clId="Web-{FEB31361-B3F0-46CF-8AA2-5A07D5B2FAEE}" dt="2024-03-05T01:37:21.149" v="40"/>
      <pc:docMkLst>
        <pc:docMk/>
      </pc:docMkLst>
      <pc:sldChg chg="addSp delSp modSp mod setBg">
        <pc:chgData name="ヤスダ　レン" userId="S::6997632@school.city.osaka.jp::c6b0f71f-8b0a-4551-b9c1-219bf015d0f7" providerId="AD" clId="Web-{FEB31361-B3F0-46CF-8AA2-5A07D5B2FAEE}" dt="2024-03-05T01:23:22.300" v="30"/>
        <pc:sldMkLst>
          <pc:docMk/>
          <pc:sldMk cId="3198410418" sldId="256"/>
        </pc:sldMkLst>
        <pc:spChg chg="mo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2" creationId="{9F0AAB1B-29BF-4923-A022-B2340BEF4E4C}"/>
          </ac:spMkLst>
        </pc:spChg>
        <pc:spChg chg="mo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3" creationId="{13074006-AD6C-4784-B2D2-6536B3769288}"/>
          </ac:spMkLst>
        </pc:spChg>
        <pc:spChg chg="del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11" creationId="{17704FC2-F532-45C4-8C0C-423E83F0A741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16" creationId="{51F77B6A-7F53-4B28-B73D-C8CC899AB221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22" creationId="{F6E412EF-CF39-4C25-85B0-DB30B1B0A8C4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24" creationId="{E8DA6235-17F2-4C9E-88C6-C5D38D8D3C03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26" creationId="{B55DEF71-1741-4489-8E77-46FC5BAA66E2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28" creationId="{82347B6D-A7CC-48EB-861F-917D0D61E3EA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30" creationId="{A7A0A46D-CC9B-4E32-870A-7BC2DF940144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32" creationId="{9178722E-1BD0-427E-BAAE-4F206DAB5818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34" creationId="{A753B935-E3DD-466D-BFAC-68E0BE02D092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3:22.300" v="30"/>
          <ac:spMkLst>
            <pc:docMk/>
            <pc:sldMk cId="3198410418" sldId="256"/>
            <ac:spMk id="36" creationId="{FB034F26-4148-4B59-B493-14D7A9A8BAA9}"/>
          </ac:spMkLst>
        </pc:spChg>
        <pc:grpChg chg="add">
          <ac:chgData name="ヤスダ　レン" userId="S::6997632@school.city.osaka.jp::c6b0f71f-8b0a-4551-b9c1-219bf015d0f7" providerId="AD" clId="Web-{FEB31361-B3F0-46CF-8AA2-5A07D5B2FAEE}" dt="2024-03-05T01:23:22.300" v="30"/>
          <ac:grpSpMkLst>
            <pc:docMk/>
            <pc:sldMk cId="3198410418" sldId="256"/>
            <ac:grpSpMk id="18" creationId="{2515629F-0D83-4A44-A125-CD50FC660AB4}"/>
          </ac:grpSpMkLst>
        </pc:grpChg>
        <pc:grpChg chg="add">
          <ac:chgData name="ヤスダ　レン" userId="S::6997632@school.city.osaka.jp::c6b0f71f-8b0a-4551-b9c1-219bf015d0f7" providerId="AD" clId="Web-{FEB31361-B3F0-46CF-8AA2-5A07D5B2FAEE}" dt="2024-03-05T01:23:22.300" v="30"/>
          <ac:grpSpMkLst>
            <pc:docMk/>
            <pc:sldMk cId="3198410418" sldId="256"/>
            <ac:grpSpMk id="38" creationId="{5E6BB5FD-DB7B-4BE3-BA45-1EF042115ED5}"/>
          </ac:grpSpMkLst>
        </pc:grpChg>
        <pc:picChg chg="mod">
          <ac:chgData name="ヤスダ　レン" userId="S::6997632@school.city.osaka.jp::c6b0f71f-8b0a-4551-b9c1-219bf015d0f7" providerId="AD" clId="Web-{FEB31361-B3F0-46CF-8AA2-5A07D5B2FAEE}" dt="2024-03-05T01:23:22.300" v="30"/>
          <ac:picMkLst>
            <pc:docMk/>
            <pc:sldMk cId="3198410418" sldId="256"/>
            <ac:picMk id="10" creationId="{BEE5944A-C3D4-43C6-BB4E-DB87A96A05E6}"/>
          </ac:picMkLst>
        </pc:picChg>
      </pc:sldChg>
      <pc:sldChg chg="addSp delSp modSp mod setBg">
        <pc:chgData name="ヤスダ　レン" userId="S::6997632@school.city.osaka.jp::c6b0f71f-8b0a-4551-b9c1-219bf015d0f7" providerId="AD" clId="Web-{FEB31361-B3F0-46CF-8AA2-5A07D5B2FAEE}" dt="2024-03-05T01:30:13.982" v="36"/>
        <pc:sldMkLst>
          <pc:docMk/>
          <pc:sldMk cId="1920233481" sldId="257"/>
        </pc:sldMkLst>
        <pc:spChg chg="mod">
          <ac:chgData name="ヤスダ　レン" userId="S::6997632@school.city.osaka.jp::c6b0f71f-8b0a-4551-b9c1-219bf015d0f7" providerId="AD" clId="Web-{FEB31361-B3F0-46CF-8AA2-5A07D5B2FAEE}" dt="2024-03-05T01:30:13.982" v="36"/>
          <ac:spMkLst>
            <pc:docMk/>
            <pc:sldMk cId="1920233481" sldId="257"/>
            <ac:spMk id="2" creationId="{F03CEDD4-17F7-4B13-A795-27E89364F851}"/>
          </ac:spMkLst>
        </pc:spChg>
        <pc:spChg chg="del">
          <ac:chgData name="ヤスダ　レン" userId="S::6997632@school.city.osaka.jp::c6b0f71f-8b0a-4551-b9c1-219bf015d0f7" providerId="AD" clId="Web-{FEB31361-B3F0-46CF-8AA2-5A07D5B2FAEE}" dt="2024-03-05T01:23:03.659" v="29"/>
          <ac:spMkLst>
            <pc:docMk/>
            <pc:sldMk cId="1920233481" sldId="257"/>
            <ac:spMk id="3" creationId="{43ED0138-8F35-4893-9F7F-39826416AA82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30:13.982" v="36"/>
          <ac:spMkLst>
            <pc:docMk/>
            <pc:sldMk cId="1920233481" sldId="257"/>
            <ac:spMk id="9" creationId="{B4916930-E76E-4100-9DCF-4981566A372A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30:13.966" v="35"/>
          <ac:spMkLst>
            <pc:docMk/>
            <pc:sldMk cId="1920233481" sldId="257"/>
            <ac:spMk id="14" creationId="{9180DE06-7362-4888-AADA-7AADD57AC49D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30:13.966" v="35"/>
          <ac:spMkLst>
            <pc:docMk/>
            <pc:sldMk cId="1920233481" sldId="257"/>
            <ac:spMk id="20" creationId="{04357C93-F0CB-4A1C-8F77-4E9063789819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30:13.982" v="36"/>
          <ac:spMkLst>
            <pc:docMk/>
            <pc:sldMk cId="1920233481" sldId="257"/>
            <ac:spMk id="22" creationId="{C1DD1A8A-57D5-4A81-AD04-532B043C5611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30:13.982" v="36"/>
          <ac:spMkLst>
            <pc:docMk/>
            <pc:sldMk cId="1920233481" sldId="257"/>
            <ac:spMk id="23" creationId="{007891EC-4501-44ED-A8C8-B11B6DB767AB}"/>
          </ac:spMkLst>
        </pc:spChg>
        <pc:grpChg chg="add del">
          <ac:chgData name="ヤスダ　レン" userId="S::6997632@school.city.osaka.jp::c6b0f71f-8b0a-4551-b9c1-219bf015d0f7" providerId="AD" clId="Web-{FEB31361-B3F0-46CF-8AA2-5A07D5B2FAEE}" dt="2024-03-05T01:30:13.966" v="35"/>
          <ac:grpSpMkLst>
            <pc:docMk/>
            <pc:sldMk cId="1920233481" sldId="257"/>
            <ac:grpSpMk id="16" creationId="{3AF6A671-C637-4547-85F4-51B6D1881399}"/>
          </ac:grpSpMkLst>
        </pc:grpChg>
        <pc:picChg chg="add mod ord">
          <ac:chgData name="ヤスダ　レン" userId="S::6997632@school.city.osaka.jp::c6b0f71f-8b0a-4551-b9c1-219bf015d0f7" providerId="AD" clId="Web-{FEB31361-B3F0-46CF-8AA2-5A07D5B2FAEE}" dt="2024-03-05T01:30:13.982" v="36"/>
          <ac:picMkLst>
            <pc:docMk/>
            <pc:sldMk cId="1920233481" sldId="257"/>
            <ac:picMk id="5" creationId="{CE02A249-46C9-69EA-929C-D9D1BEC7CF23}"/>
          </ac:picMkLst>
        </pc:picChg>
      </pc:sldChg>
      <pc:sldChg chg="addSp modSp mod setBg setClrOvrMap">
        <pc:chgData name="ヤスダ　レン" userId="S::6997632@school.city.osaka.jp::c6b0f71f-8b0a-4551-b9c1-219bf015d0f7" providerId="AD" clId="Web-{FEB31361-B3F0-46CF-8AA2-5A07D5B2FAEE}" dt="2024-03-05T01:22:53.440" v="28"/>
        <pc:sldMkLst>
          <pc:docMk/>
          <pc:sldMk cId="3927327924" sldId="261"/>
        </pc:sldMkLst>
        <pc:spChg chg="mod">
          <ac:chgData name="ヤスダ　レン" userId="S::6997632@school.city.osaka.jp::c6b0f71f-8b0a-4551-b9c1-219bf015d0f7" providerId="AD" clId="Web-{FEB31361-B3F0-46CF-8AA2-5A07D5B2FAEE}" dt="2024-03-05T01:22:53.440" v="28"/>
          <ac:spMkLst>
            <pc:docMk/>
            <pc:sldMk cId="3927327924" sldId="261"/>
            <ac:spMk id="2" creationId="{F7A9DAF7-EFFB-448B-95C1-6F8569F35D16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2:53.440" v="28"/>
          <ac:spMkLst>
            <pc:docMk/>
            <pc:sldMk cId="3927327924" sldId="261"/>
            <ac:spMk id="7" creationId="{66B332A4-D438-4773-A77F-5ED49A448D9D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2:53.440" v="28"/>
          <ac:spMkLst>
            <pc:docMk/>
            <pc:sldMk cId="3927327924" sldId="261"/>
            <ac:spMk id="9" creationId="{DF9AD32D-FF05-44F4-BD4D-9CEE89B71EB9}"/>
          </ac:spMkLst>
        </pc:spChg>
      </pc:sldChg>
      <pc:sldChg chg="addSp delSp modSp mod setBg">
        <pc:chgData name="ヤスダ　レン" userId="S::6997632@school.city.osaka.jp::c6b0f71f-8b0a-4551-b9c1-219bf015d0f7" providerId="AD" clId="Web-{FEB31361-B3F0-46CF-8AA2-5A07D5B2FAEE}" dt="2024-03-05T01:22:40.627" v="27"/>
        <pc:sldMkLst>
          <pc:docMk/>
          <pc:sldMk cId="1786876880" sldId="268"/>
        </pc:sldMkLst>
        <pc:spChg chg="mod">
          <ac:chgData name="ヤスダ　レン" userId="S::6997632@school.city.osaka.jp::c6b0f71f-8b0a-4551-b9c1-219bf015d0f7" providerId="AD" clId="Web-{FEB31361-B3F0-46CF-8AA2-5A07D5B2FAEE}" dt="2024-03-05T01:22:40.627" v="27"/>
          <ac:spMkLst>
            <pc:docMk/>
            <pc:sldMk cId="1786876880" sldId="268"/>
            <ac:spMk id="2" creationId="{245D3C8F-D8BD-4003-817E-A01A3EB4120F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2:40.596" v="26"/>
          <ac:spMkLst>
            <pc:docMk/>
            <pc:sldMk cId="1786876880" sldId="268"/>
            <ac:spMk id="7" creationId="{934F1179-B481-4F9E-BCA3-AFB972070F83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2:40.627" v="27"/>
          <ac:spMkLst>
            <pc:docMk/>
            <pc:sldMk cId="1786876880" sldId="268"/>
            <ac:spMk id="8" creationId="{464EC53C-35C4-4E84-AFE2-A7D081852617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2:40.596" v="26"/>
          <ac:spMkLst>
            <pc:docMk/>
            <pc:sldMk cId="1786876880" sldId="268"/>
            <ac:spMk id="9" creationId="{827DC2C4-B485-428A-BF4A-472D2967F47F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2:40.627" v="27"/>
          <ac:spMkLst>
            <pc:docMk/>
            <pc:sldMk cId="1786876880" sldId="268"/>
            <ac:spMk id="10" creationId="{9A3F5928-D955-456A-97B5-AA390B8CE9D5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2:40.596" v="26"/>
          <ac:spMkLst>
            <pc:docMk/>
            <pc:sldMk cId="1786876880" sldId="268"/>
            <ac:spMk id="11" creationId="{EE04B5EB-F158-4507-90DD-BD23620C7CC9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2:40.627" v="27"/>
          <ac:spMkLst>
            <pc:docMk/>
            <pc:sldMk cId="1786876880" sldId="268"/>
            <ac:spMk id="14" creationId="{C5CB530E-515E-412C-9DF1-5F8FFBD6F383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2:40.627" v="27"/>
          <ac:spMkLst>
            <pc:docMk/>
            <pc:sldMk cId="1786876880" sldId="268"/>
            <ac:spMk id="16" creationId="{712D4376-A578-4FF1-94FC-245E7A6A489F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2:40.627" v="27"/>
          <ac:spMkLst>
            <pc:docMk/>
            <pc:sldMk cId="1786876880" sldId="268"/>
            <ac:spMk id="18" creationId="{AEA7509D-F04F-40CB-A0B3-EEF16499CC9F}"/>
          </ac:spMkLst>
        </pc:spChg>
        <pc:picChg chg="add">
          <ac:chgData name="ヤスダ　レン" userId="S::6997632@school.city.osaka.jp::c6b0f71f-8b0a-4551-b9c1-219bf015d0f7" providerId="AD" clId="Web-{FEB31361-B3F0-46CF-8AA2-5A07D5B2FAEE}" dt="2024-03-05T01:22:40.627" v="27"/>
          <ac:picMkLst>
            <pc:docMk/>
            <pc:sldMk cId="1786876880" sldId="268"/>
            <ac:picMk id="4" creationId="{D29B109E-EC09-3657-593A-BC7E8794CF4B}"/>
          </ac:picMkLst>
        </pc:picChg>
        <pc:cxnChg chg="add">
          <ac:chgData name="ヤスダ　レン" userId="S::6997632@school.city.osaka.jp::c6b0f71f-8b0a-4551-b9c1-219bf015d0f7" providerId="AD" clId="Web-{FEB31361-B3F0-46CF-8AA2-5A07D5B2FAEE}" dt="2024-03-05T01:22:40.627" v="27"/>
          <ac:cxnSpMkLst>
            <pc:docMk/>
            <pc:sldMk cId="1786876880" sldId="268"/>
            <ac:cxnSpMk id="12" creationId="{56020367-4FD5-4596-8E10-C5F095CD8DBF}"/>
          </ac:cxnSpMkLst>
        </pc:cxnChg>
      </pc:sldChg>
      <pc:sldChg chg="addSp delSp mod setBg">
        <pc:chgData name="ヤスダ　レン" userId="S::6997632@school.city.osaka.jp::c6b0f71f-8b0a-4551-b9c1-219bf015d0f7" providerId="AD" clId="Web-{FEB31361-B3F0-46CF-8AA2-5A07D5B2FAEE}" dt="2024-03-05T01:21:29.719" v="23"/>
        <pc:sldMkLst>
          <pc:docMk/>
          <pc:sldMk cId="117327288" sldId="385"/>
        </pc:sldMkLst>
        <pc:spChg chg="del">
          <ac:chgData name="ヤスダ　レン" userId="S::6997632@school.city.osaka.jp::c6b0f71f-8b0a-4551-b9c1-219bf015d0f7" providerId="AD" clId="Web-{FEB31361-B3F0-46CF-8AA2-5A07D5B2FAEE}" dt="2024-03-05T01:21:29.719" v="23"/>
          <ac:spMkLst>
            <pc:docMk/>
            <pc:sldMk cId="117327288" sldId="385"/>
            <ac:spMk id="6" creationId="{0854D176-FAB0-71E3-1060-FA002D4D9D96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1:29.719" v="23"/>
          <ac:spMkLst>
            <pc:docMk/>
            <pc:sldMk cId="117327288" sldId="385"/>
            <ac:spMk id="12" creationId="{2659FDB4-FCBE-4A89-B46D-43D4FA54464D}"/>
          </ac:spMkLst>
        </pc:spChg>
        <pc:graphicFrameChg chg="add">
          <ac:chgData name="ヤスダ　レン" userId="S::6997632@school.city.osaka.jp::c6b0f71f-8b0a-4551-b9c1-219bf015d0f7" providerId="AD" clId="Web-{FEB31361-B3F0-46CF-8AA2-5A07D5B2FAEE}" dt="2024-03-05T01:21:29.719" v="23"/>
          <ac:graphicFrameMkLst>
            <pc:docMk/>
            <pc:sldMk cId="117327288" sldId="385"/>
            <ac:graphicFrameMk id="8" creationId="{7FF02723-BB47-456F-BACE-66DDC03DE9E9}"/>
          </ac:graphicFrameMkLst>
        </pc:graphicFrameChg>
        <pc:cxnChg chg="add">
          <ac:chgData name="ヤスダ　レン" userId="S::6997632@school.city.osaka.jp::c6b0f71f-8b0a-4551-b9c1-219bf015d0f7" providerId="AD" clId="Web-{FEB31361-B3F0-46CF-8AA2-5A07D5B2FAEE}" dt="2024-03-05T01:21:29.719" v="23"/>
          <ac:cxnSpMkLst>
            <pc:docMk/>
            <pc:sldMk cId="117327288" sldId="385"/>
            <ac:cxnSpMk id="14" creationId="{C8F51B3F-8331-4E4A-AE96-D47B1006EEAD}"/>
          </ac:cxnSpMkLst>
        </pc:cxnChg>
      </pc:sldChg>
      <pc:sldChg chg="addSp delSp del">
        <pc:chgData name="ヤスダ　レン" userId="S::6997632@school.city.osaka.jp::c6b0f71f-8b0a-4551-b9c1-219bf015d0f7" providerId="AD" clId="Web-{FEB31361-B3F0-46CF-8AA2-5A07D5B2FAEE}" dt="2024-03-05T00:59:29.421" v="11"/>
        <pc:sldMkLst>
          <pc:docMk/>
          <pc:sldMk cId="876908827" sldId="388"/>
        </pc:sldMkLst>
        <pc:spChg chg="add del">
          <ac:chgData name="ヤスダ　レン" userId="S::6997632@school.city.osaka.jp::c6b0f71f-8b0a-4551-b9c1-219bf015d0f7" providerId="AD" clId="Web-{FEB31361-B3F0-46CF-8AA2-5A07D5B2FAEE}" dt="2024-03-05T00:55:45.791" v="6"/>
          <ac:spMkLst>
            <pc:docMk/>
            <pc:sldMk cId="876908827" sldId="388"/>
            <ac:spMk id="7" creationId="{76504C77-8594-807A-DD57-71C39EBFD0D6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0:55:51.181" v="7"/>
          <ac:spMkLst>
            <pc:docMk/>
            <pc:sldMk cId="876908827" sldId="388"/>
            <ac:spMk id="8" creationId="{63B6CCE5-9C9D-C7A8-8C54-8ADB429B8A72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0:55:42.666" v="4"/>
          <ac:spMkLst>
            <pc:docMk/>
            <pc:sldMk cId="876908827" sldId="388"/>
            <ac:spMk id="10" creationId="{52C95213-4A7F-2C5C-44A5-07A04C7C95C7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0:55:44.275" v="5"/>
          <ac:spMkLst>
            <pc:docMk/>
            <pc:sldMk cId="876908827" sldId="388"/>
            <ac:spMk id="11" creationId="{277D6102-88FA-A314-5859-47588856397C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0:56:21.979" v="9"/>
          <ac:spMkLst>
            <pc:docMk/>
            <pc:sldMk cId="876908827" sldId="388"/>
            <ac:spMk id="13" creationId="{06F4D498-5B0A-9AE9-5461-00AB1115F30F}"/>
          </ac:spMkLst>
        </pc:spChg>
      </pc:sldChg>
      <pc:sldChg chg="addSp delSp">
        <pc:chgData name="ヤスダ　レン" userId="S::6997632@school.city.osaka.jp::c6b0f71f-8b0a-4551-b9c1-219bf015d0f7" providerId="AD" clId="Web-{FEB31361-B3F0-46CF-8AA2-5A07D5B2FAEE}" dt="2024-03-05T01:21:13.078" v="22"/>
        <pc:sldMkLst>
          <pc:docMk/>
          <pc:sldMk cId="2184992462" sldId="389"/>
        </pc:sldMkLst>
        <pc:spChg chg="del">
          <ac:chgData name="ヤスダ　レン" userId="S::6997632@school.city.osaka.jp::c6b0f71f-8b0a-4551-b9c1-219bf015d0f7" providerId="AD" clId="Web-{FEB31361-B3F0-46CF-8AA2-5A07D5B2FAEE}" dt="2024-03-05T01:21:13.078" v="22"/>
          <ac:spMkLst>
            <pc:docMk/>
            <pc:sldMk cId="2184992462" sldId="389"/>
            <ac:spMk id="8" creationId="{C1CC1CC5-62C0-9B89-930B-473A977DF127}"/>
          </ac:spMkLst>
        </pc:spChg>
        <pc:graphicFrameChg chg="add">
          <ac:chgData name="ヤスダ　レン" userId="S::6997632@school.city.osaka.jp::c6b0f71f-8b0a-4551-b9c1-219bf015d0f7" providerId="AD" clId="Web-{FEB31361-B3F0-46CF-8AA2-5A07D5B2FAEE}" dt="2024-03-05T01:21:13.078" v="22"/>
          <ac:graphicFrameMkLst>
            <pc:docMk/>
            <pc:sldMk cId="2184992462" sldId="389"/>
            <ac:graphicFrameMk id="10" creationId="{85A15912-90FE-5E38-081E-56612AFBF048}"/>
          </ac:graphicFrameMkLst>
        </pc:graphicFrameChg>
      </pc:sldChg>
      <pc:sldChg chg="addSp modSp mod ord setBg">
        <pc:chgData name="ヤスダ　レン" userId="S::6997632@school.city.osaka.jp::c6b0f71f-8b0a-4551-b9c1-219bf015d0f7" providerId="AD" clId="Web-{FEB31361-B3F0-46CF-8AA2-5A07D5B2FAEE}" dt="2024-03-05T01:37:21.149" v="40"/>
        <pc:sldMkLst>
          <pc:docMk/>
          <pc:sldMk cId="1493915301" sldId="390"/>
        </pc:sldMkLst>
        <pc:spChg chg="mod">
          <ac:chgData name="ヤスダ　レン" userId="S::6997632@school.city.osaka.jp::c6b0f71f-8b0a-4551-b9c1-219bf015d0f7" providerId="AD" clId="Web-{FEB31361-B3F0-46CF-8AA2-5A07D5B2FAEE}" dt="2024-03-05T01:21:40.094" v="24"/>
          <ac:spMkLst>
            <pc:docMk/>
            <pc:sldMk cId="1493915301" sldId="390"/>
            <ac:spMk id="2" creationId="{7CC4A110-7F17-1574-DD5E-2E2B1856B0EC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1:40.094" v="24"/>
          <ac:spMkLst>
            <pc:docMk/>
            <pc:sldMk cId="1493915301" sldId="390"/>
            <ac:spMk id="8" creationId="{EF666E30-6F0A-449A-BEC2-DF59127354DF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1:40.094" v="24"/>
          <ac:spMkLst>
            <pc:docMk/>
            <pc:sldMk cId="1493915301" sldId="390"/>
            <ac:spMk id="10" creationId="{CE3C5560-7A9C-489F-9148-18C5E1D0F0B2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1:40.094" v="24"/>
          <ac:spMkLst>
            <pc:docMk/>
            <pc:sldMk cId="1493915301" sldId="390"/>
            <ac:spMk id="12" creationId="{C5CB530E-515E-412C-9DF1-5F8FFBD6F383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1:40.094" v="24"/>
          <ac:spMkLst>
            <pc:docMk/>
            <pc:sldMk cId="1493915301" sldId="390"/>
            <ac:spMk id="14" creationId="{712D4376-A578-4FF1-94FC-245E7A6A489F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1:40.094" v="24"/>
          <ac:spMkLst>
            <pc:docMk/>
            <pc:sldMk cId="1493915301" sldId="390"/>
            <ac:spMk id="16" creationId="{AEA7509D-F04F-40CB-A0B3-EEF16499CC9F}"/>
          </ac:spMkLst>
        </pc:spChg>
        <pc:picChg chg="mod">
          <ac:chgData name="ヤスダ　レン" userId="S::6997632@school.city.osaka.jp::c6b0f71f-8b0a-4551-b9c1-219bf015d0f7" providerId="AD" clId="Web-{FEB31361-B3F0-46CF-8AA2-5A07D5B2FAEE}" dt="2024-03-05T01:21:40.094" v="24"/>
          <ac:picMkLst>
            <pc:docMk/>
            <pc:sldMk cId="1493915301" sldId="390"/>
            <ac:picMk id="3" creationId="{130C9A40-94DD-CA15-EA73-ADF6DD4F15E4}"/>
          </ac:picMkLst>
        </pc:picChg>
        <pc:cxnChg chg="add">
          <ac:chgData name="ヤスダ　レン" userId="S::6997632@school.city.osaka.jp::c6b0f71f-8b0a-4551-b9c1-219bf015d0f7" providerId="AD" clId="Web-{FEB31361-B3F0-46CF-8AA2-5A07D5B2FAEE}" dt="2024-03-05T01:21:40.094" v="24"/>
          <ac:cxnSpMkLst>
            <pc:docMk/>
            <pc:sldMk cId="1493915301" sldId="390"/>
            <ac:cxnSpMk id="18" creationId="{56020367-4FD5-4596-8E10-C5F095CD8DBF}"/>
          </ac:cxnSpMkLst>
        </pc:cxnChg>
      </pc:sldChg>
      <pc:sldChg chg="addSp delSp modSp new mod setBg setClrOvrMap">
        <pc:chgData name="ヤスダ　レン" userId="S::6997632@school.city.osaka.jp::c6b0f71f-8b0a-4551-b9c1-219bf015d0f7" providerId="AD" clId="Web-{FEB31361-B3F0-46CF-8AA2-5A07D5B2FAEE}" dt="2024-03-05T01:29:37.653" v="33"/>
        <pc:sldMkLst>
          <pc:docMk/>
          <pc:sldMk cId="3284935696" sldId="391"/>
        </pc:sldMkLst>
        <pc:spChg chg="mod">
          <ac:chgData name="ヤスダ　レン" userId="S::6997632@school.city.osaka.jp::c6b0f71f-8b0a-4551-b9c1-219bf015d0f7" providerId="AD" clId="Web-{FEB31361-B3F0-46CF-8AA2-5A07D5B2FAEE}" dt="2024-03-05T01:20:27.124" v="21"/>
          <ac:spMkLst>
            <pc:docMk/>
            <pc:sldMk cId="3284935696" sldId="391"/>
            <ac:spMk id="2" creationId="{792810CA-D0E8-11FD-2DCA-0EC619F601BD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12" creationId="{F6E384F5-137A-40B1-97F0-694CC6ECD59C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14" creationId="{9DBC4630-03DA-474F-BBCB-BA3AE6B317A4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16" creationId="{78418A25-6EAC-4140-BFE6-284E1925B5EE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18" creationId="{6B9D64DB-4D5C-4A91-B45F-F301E3174F9F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20" creationId="{CB14CE1B-4BC5-4EF2-BE3D-05E4F580B3DB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25" creationId="{2E2D6188-24E5-426A-BB2A-3FA2D6B9C3EF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27" creationId="{F6E384F5-137A-40B1-97F0-694CC6ECD59C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29" creationId="{9DBC4630-03DA-474F-BBCB-BA3AE6B317A4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31" creationId="{1208BC59-C84F-483F-80CD-FAEC74229B97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33" creationId="{A1DABD52-05DF-4F31-AFB9-B330D8BE46FD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35" creationId="{78418A25-6EAC-4140-BFE6-284E1925B5EE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37" creationId="{6B9D64DB-4D5C-4A91-B45F-F301E3174F9F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39" creationId="{8E4F04B5-4D4A-4F70-8549-384AF535134B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41" creationId="{0D14DB62-3EB3-452E-89EE-30B0CDB0C8F4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29:37.653" v="32"/>
          <ac:spMkLst>
            <pc:docMk/>
            <pc:sldMk cId="3284935696" sldId="391"/>
            <ac:spMk id="43" creationId="{CB14CE1B-4BC5-4EF2-BE3D-05E4F580B3DB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45" creationId="{F6E384F5-137A-40B1-97F0-694CC6ECD59C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46" creationId="{9DBC4630-03DA-474F-BBCB-BA3AE6B317A4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47" creationId="{78418A25-6EAC-4140-BFE6-284E1925B5EE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48" creationId="{6B9D64DB-4D5C-4A91-B45F-F301E3174F9F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29:37.653" v="33"/>
          <ac:spMkLst>
            <pc:docMk/>
            <pc:sldMk cId="3284935696" sldId="391"/>
            <ac:spMk id="49" creationId="{CB14CE1B-4BC5-4EF2-BE3D-05E4F580B3DB}"/>
          </ac:spMkLst>
        </pc:spChg>
        <pc:picChg chg="add mod ord">
          <ac:chgData name="ヤスダ　レン" userId="S::6997632@school.city.osaka.jp::c6b0f71f-8b0a-4551-b9c1-219bf015d0f7" providerId="AD" clId="Web-{FEB31361-B3F0-46CF-8AA2-5A07D5B2FAEE}" dt="2024-03-05T01:29:37.653" v="32"/>
          <ac:picMkLst>
            <pc:docMk/>
            <pc:sldMk cId="3284935696" sldId="391"/>
            <ac:picMk id="3" creationId="{633F0687-6956-C1DF-BB17-4E8DE5AA50A4}"/>
          </ac:picMkLst>
        </pc:picChg>
        <pc:picChg chg="add mod">
          <ac:chgData name="ヤスダ　レン" userId="S::6997632@school.city.osaka.jp::c6b0f71f-8b0a-4551-b9c1-219bf015d0f7" providerId="AD" clId="Web-{FEB31361-B3F0-46CF-8AA2-5A07D5B2FAEE}" dt="2024-03-05T01:29:37.653" v="32"/>
          <ac:picMkLst>
            <pc:docMk/>
            <pc:sldMk cId="3284935696" sldId="391"/>
            <ac:picMk id="4" creationId="{E4790457-4845-BA8B-868A-232DD50E08D9}"/>
          </ac:picMkLst>
        </pc:picChg>
        <pc:picChg chg="mod ord">
          <ac:chgData name="ヤスダ　レン" userId="S::6997632@school.city.osaka.jp::c6b0f71f-8b0a-4551-b9c1-219bf015d0f7" providerId="AD" clId="Web-{FEB31361-B3F0-46CF-8AA2-5A07D5B2FAEE}" dt="2024-03-05T01:29:37.653" v="32"/>
          <ac:picMkLst>
            <pc:docMk/>
            <pc:sldMk cId="3284935696" sldId="391"/>
            <ac:picMk id="5" creationId="{BAE0DCAB-54CE-8548-2993-5DA1B17353E1}"/>
          </ac:picMkLst>
        </pc:picChg>
        <pc:picChg chg="add mod">
          <ac:chgData name="ヤスダ　レン" userId="S::6997632@school.city.osaka.jp::c6b0f71f-8b0a-4551-b9c1-219bf015d0f7" providerId="AD" clId="Web-{FEB31361-B3F0-46CF-8AA2-5A07D5B2FAEE}" dt="2024-03-05T01:29:37.653" v="32"/>
          <ac:picMkLst>
            <pc:docMk/>
            <pc:sldMk cId="3284935696" sldId="391"/>
            <ac:picMk id="6" creationId="{7FC118B4-4B4A-405E-4794-D5ABC0800CF2}"/>
          </ac:picMkLst>
        </pc:picChg>
        <pc:picChg chg="add mod ord">
          <ac:chgData name="ヤスダ　レン" userId="S::6997632@school.city.osaka.jp::c6b0f71f-8b0a-4551-b9c1-219bf015d0f7" providerId="AD" clId="Web-{FEB31361-B3F0-46CF-8AA2-5A07D5B2FAEE}" dt="2024-03-05T01:29:37.653" v="32"/>
          <ac:picMkLst>
            <pc:docMk/>
            <pc:sldMk cId="3284935696" sldId="391"/>
            <ac:picMk id="7" creationId="{2F680D86-FD50-8F94-B915-9874091DB5A3}"/>
          </ac:picMkLst>
        </pc:picChg>
      </pc:sldChg>
      <pc:sldChg chg="addSp delSp modSp new mod setBg">
        <pc:chgData name="ヤスダ　レン" userId="S::6997632@school.city.osaka.jp::c6b0f71f-8b0a-4551-b9c1-219bf015d0f7" providerId="AD" clId="Web-{FEB31361-B3F0-46CF-8AA2-5A07D5B2FAEE}" dt="2024-03-05T01:30:54.061" v="39"/>
        <pc:sldMkLst>
          <pc:docMk/>
          <pc:sldMk cId="3338747644" sldId="392"/>
        </pc:sldMkLst>
        <pc:spChg chg="mod">
          <ac:chgData name="ヤスダ　レン" userId="S::6997632@school.city.osaka.jp::c6b0f71f-8b0a-4551-b9c1-219bf015d0f7" providerId="AD" clId="Web-{FEB31361-B3F0-46CF-8AA2-5A07D5B2FAEE}" dt="2024-03-05T01:30:54.061" v="39"/>
          <ac:spMkLst>
            <pc:docMk/>
            <pc:sldMk cId="3338747644" sldId="392"/>
            <ac:spMk id="6" creationId="{AFD7C2E3-D5A1-65F2-F706-81C373674FC9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30:54.030" v="38"/>
          <ac:spMkLst>
            <pc:docMk/>
            <pc:sldMk cId="3338747644" sldId="392"/>
            <ac:spMk id="12" creationId="{4D60F200-5EB0-B223-2439-C96C67F0FEE1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30:54.030" v="38"/>
          <ac:spMkLst>
            <pc:docMk/>
            <pc:sldMk cId="3338747644" sldId="392"/>
            <ac:spMk id="14" creationId="{F92CB243-67C5-E304-31A0-4D7D607BAFBA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30:54.030" v="38"/>
          <ac:spMkLst>
            <pc:docMk/>
            <pc:sldMk cId="3338747644" sldId="392"/>
            <ac:spMk id="16" creationId="{11A95761-C93E-94BF-087D-D2A823789EAB}"/>
          </ac:spMkLst>
        </pc:spChg>
        <pc:spChg chg="add del">
          <ac:chgData name="ヤスダ　レン" userId="S::6997632@school.city.osaka.jp::c6b0f71f-8b0a-4551-b9c1-219bf015d0f7" providerId="AD" clId="Web-{FEB31361-B3F0-46CF-8AA2-5A07D5B2FAEE}" dt="2024-03-05T01:30:54.030" v="38"/>
          <ac:spMkLst>
            <pc:docMk/>
            <pc:sldMk cId="3338747644" sldId="392"/>
            <ac:spMk id="18" creationId="{6E63D1A5-FD49-4756-F62E-786C34E631EF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30:54.061" v="39"/>
          <ac:spMkLst>
            <pc:docMk/>
            <pc:sldMk cId="3338747644" sldId="392"/>
            <ac:spMk id="20" creationId="{ECC07320-C2CA-4E29-8481-9D9E143C7788}"/>
          </ac:spMkLst>
        </pc:spChg>
        <pc:spChg chg="add">
          <ac:chgData name="ヤスダ　レン" userId="S::6997632@school.city.osaka.jp::c6b0f71f-8b0a-4551-b9c1-219bf015d0f7" providerId="AD" clId="Web-{FEB31361-B3F0-46CF-8AA2-5A07D5B2FAEE}" dt="2024-03-05T01:30:54.061" v="39"/>
          <ac:spMkLst>
            <pc:docMk/>
            <pc:sldMk cId="3338747644" sldId="392"/>
            <ac:spMk id="22" creationId="{178FB36B-5BFE-42CA-BC60-1115E0D95EEC}"/>
          </ac:spMkLst>
        </pc:spChg>
        <pc:picChg chg="add del">
          <ac:chgData name="ヤスダ　レン" userId="S::6997632@school.city.osaka.jp::c6b0f71f-8b0a-4551-b9c1-219bf015d0f7" providerId="AD" clId="Web-{FEB31361-B3F0-46CF-8AA2-5A07D5B2FAEE}" dt="2024-03-05T01:30:54.030" v="38"/>
          <ac:picMkLst>
            <pc:docMk/>
            <pc:sldMk cId="3338747644" sldId="392"/>
            <ac:picMk id="8" creationId="{07D50A19-286B-CB7D-B55B-1A65B3D543EE}"/>
          </ac:picMkLst>
        </pc:picChg>
        <pc:picChg chg="add">
          <ac:chgData name="ヤスダ　レン" userId="S::6997632@school.city.osaka.jp::c6b0f71f-8b0a-4551-b9c1-219bf015d0f7" providerId="AD" clId="Web-{FEB31361-B3F0-46CF-8AA2-5A07D5B2FAEE}" dt="2024-03-05T01:30:54.061" v="39"/>
          <ac:picMkLst>
            <pc:docMk/>
            <pc:sldMk cId="3338747644" sldId="392"/>
            <ac:picMk id="21" creationId="{65B8DFF1-34D4-8B83-6728-80562827597C}"/>
          </ac:picMkLst>
        </pc:picChg>
      </pc:sldChg>
    </pc:docChg>
  </pc:docChgLst>
  <pc:docChgLst>
    <pc:chgData name="ヤスダ　レン" userId="S::6997632@school.city.osaka.jp::c6b0f71f-8b0a-4551-b9c1-219bf015d0f7" providerId="AD" clId="Web-{2E6CD047-90BE-4433-835E-097D274047DE}"/>
    <pc:docChg chg="modSld">
      <pc:chgData name="ヤスダ　レン" userId="S::6997632@school.city.osaka.jp::c6b0f71f-8b0a-4551-b9c1-219bf015d0f7" providerId="AD" clId="Web-{2E6CD047-90BE-4433-835E-097D274047DE}" dt="2024-03-12T01:25:37.437" v="1" actId="20577"/>
      <pc:docMkLst>
        <pc:docMk/>
      </pc:docMkLst>
      <pc:sldChg chg="modSp">
        <pc:chgData name="ヤスダ　レン" userId="S::6997632@school.city.osaka.jp::c6b0f71f-8b0a-4551-b9c1-219bf015d0f7" providerId="AD" clId="Web-{2E6CD047-90BE-4433-835E-097D274047DE}" dt="2024-03-12T01:25:37.437" v="1" actId="20577"/>
        <pc:sldMkLst>
          <pc:docMk/>
          <pc:sldMk cId="1786876880" sldId="268"/>
        </pc:sldMkLst>
        <pc:spChg chg="mod">
          <ac:chgData name="ヤスダ　レン" userId="S::6997632@school.city.osaka.jp::c6b0f71f-8b0a-4551-b9c1-219bf015d0f7" providerId="AD" clId="Web-{2E6CD047-90BE-4433-835E-097D274047DE}" dt="2024-03-12T01:25:37.437" v="1" actId="20577"/>
          <ac:spMkLst>
            <pc:docMk/>
            <pc:sldMk cId="1786876880" sldId="268"/>
            <ac:spMk id="2" creationId="{245D3C8F-D8BD-4003-817E-A01A3EB4120F}"/>
          </ac:spMkLst>
        </pc:spChg>
      </pc:sldChg>
    </pc:docChg>
  </pc:docChgLst>
  <pc:docChgLst>
    <pc:chgData name="キシモト　アヤト" userId="S::8384676@school.city.osaka.jp::3a71bbc6-ec58-4438-b17d-06d813ac1403" providerId="AD" clId="Web-{03B75902-5C86-41AC-9CAE-1E4152FD7D5C}"/>
    <pc:docChg chg="modSld">
      <pc:chgData name="キシモト　アヤト" userId="S::8384676@school.city.osaka.jp::3a71bbc6-ec58-4438-b17d-06d813ac1403" providerId="AD" clId="Web-{03B75902-5C86-41AC-9CAE-1E4152FD7D5C}" dt="2024-03-06T06:20:00.285" v="0" actId="20577"/>
      <pc:docMkLst>
        <pc:docMk/>
      </pc:docMkLst>
      <pc:sldChg chg="modSp">
        <pc:chgData name="キシモト　アヤト" userId="S::8384676@school.city.osaka.jp::3a71bbc6-ec58-4438-b17d-06d813ac1403" providerId="AD" clId="Web-{03B75902-5C86-41AC-9CAE-1E4152FD7D5C}" dt="2024-03-06T06:20:00.285" v="0" actId="20577"/>
        <pc:sldMkLst>
          <pc:docMk/>
          <pc:sldMk cId="3306472380" sldId="392"/>
        </pc:sldMkLst>
        <pc:spChg chg="mod">
          <ac:chgData name="キシモト　アヤト" userId="S::8384676@school.city.osaka.jp::3a71bbc6-ec58-4438-b17d-06d813ac1403" providerId="AD" clId="Web-{03B75902-5C86-41AC-9CAE-1E4152FD7D5C}" dt="2024-03-06T06:20:00.285" v="0" actId="20577"/>
          <ac:spMkLst>
            <pc:docMk/>
            <pc:sldMk cId="3306472380" sldId="392"/>
            <ac:spMk id="123" creationId="{7D391393-8C25-5F93-36EB-025BC380F886}"/>
          </ac:spMkLst>
        </pc:spChg>
      </pc:sldChg>
    </pc:docChg>
  </pc:docChgLst>
  <pc:docChgLst>
    <pc:chgData name="ドコウ　カエラ" userId="S::3415337@school.city.osaka.jp::0df39407-f37a-4010-9998-efe530f6ba83" providerId="AD" clId="Web-{71A950D2-2806-40C7-9B6A-F9B08D2D495A}"/>
    <pc:docChg chg="addSld delSld modSld sldOrd">
      <pc:chgData name="ドコウ　カエラ" userId="S::3415337@school.city.osaka.jp::0df39407-f37a-4010-9998-efe530f6ba83" providerId="AD" clId="Web-{71A950D2-2806-40C7-9B6A-F9B08D2D495A}" dt="2024-02-21T06:16:04.008" v="587" actId="20577"/>
      <pc:docMkLst>
        <pc:docMk/>
      </pc:docMkLst>
      <pc:sldChg chg="modSp">
        <pc:chgData name="ドコウ　カエラ" userId="S::3415337@school.city.osaka.jp::0df39407-f37a-4010-9998-efe530f6ba83" providerId="AD" clId="Web-{71A950D2-2806-40C7-9B6A-F9B08D2D495A}" dt="2024-02-21T06:16:04.008" v="587" actId="20577"/>
        <pc:sldMkLst>
          <pc:docMk/>
          <pc:sldMk cId="1920233481" sldId="257"/>
        </pc:sldMkLst>
        <pc:spChg chg="mod">
          <ac:chgData name="ドコウ　カエラ" userId="S::3415337@school.city.osaka.jp::0df39407-f37a-4010-9998-efe530f6ba83" providerId="AD" clId="Web-{71A950D2-2806-40C7-9B6A-F9B08D2D495A}" dt="2024-02-21T06:16:04.008" v="587" actId="20577"/>
          <ac:spMkLst>
            <pc:docMk/>
            <pc:sldMk cId="1920233481" sldId="257"/>
            <ac:spMk id="2" creationId="{F03CEDD4-17F7-4B13-A795-27E89364F851}"/>
          </ac:spMkLst>
        </pc:spChg>
      </pc:sldChg>
      <pc:sldChg chg="modSp">
        <pc:chgData name="ドコウ　カエラ" userId="S::3415337@school.city.osaka.jp::0df39407-f37a-4010-9998-efe530f6ba83" providerId="AD" clId="Web-{71A950D2-2806-40C7-9B6A-F9B08D2D495A}" dt="2024-02-21T05:45:25.553" v="73" actId="20577"/>
        <pc:sldMkLst>
          <pc:docMk/>
          <pc:sldMk cId="3927327924" sldId="261"/>
        </pc:sldMkLst>
        <pc:spChg chg="mod">
          <ac:chgData name="ドコウ　カエラ" userId="S::3415337@school.city.osaka.jp::0df39407-f37a-4010-9998-efe530f6ba83" providerId="AD" clId="Web-{71A950D2-2806-40C7-9B6A-F9B08D2D495A}" dt="2024-02-21T05:45:25.553" v="73" actId="20577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ドコウ　カエラ" userId="S::3415337@school.city.osaka.jp::0df39407-f37a-4010-9998-efe530f6ba83" providerId="AD" clId="Web-{71A950D2-2806-40C7-9B6A-F9B08D2D495A}" dt="2024-02-21T05:46:02.382" v="85" actId="20577"/>
        <pc:sldMkLst>
          <pc:docMk/>
          <pc:sldMk cId="1786876880" sldId="268"/>
        </pc:sldMkLst>
        <pc:spChg chg="mod">
          <ac:chgData name="ドコウ　カエラ" userId="S::3415337@school.city.osaka.jp::0df39407-f37a-4010-9998-efe530f6ba83" providerId="AD" clId="Web-{71A950D2-2806-40C7-9B6A-F9B08D2D495A}" dt="2024-02-21T05:46:02.382" v="85" actId="20577"/>
          <ac:spMkLst>
            <pc:docMk/>
            <pc:sldMk cId="1786876880" sldId="268"/>
            <ac:spMk id="2" creationId="{245D3C8F-D8BD-4003-817E-A01A3EB4120F}"/>
          </ac:spMkLst>
        </pc:spChg>
      </pc:sldChg>
      <pc:sldChg chg="modSp">
        <pc:chgData name="ドコウ　カエラ" userId="S::3415337@school.city.osaka.jp::0df39407-f37a-4010-9998-efe530f6ba83" providerId="AD" clId="Web-{71A950D2-2806-40C7-9B6A-F9B08D2D495A}" dt="2024-02-21T06:15:48.180" v="585" actId="20577"/>
        <pc:sldMkLst>
          <pc:docMk/>
          <pc:sldMk cId="117327288" sldId="385"/>
        </pc:sldMkLst>
        <pc:spChg chg="mod">
          <ac:chgData name="ドコウ　カエラ" userId="S::3415337@school.city.osaka.jp::0df39407-f37a-4010-9998-efe530f6ba83" providerId="AD" clId="Web-{71A950D2-2806-40C7-9B6A-F9B08D2D495A}" dt="2024-02-21T06:15:48.180" v="585" actId="20577"/>
          <ac:spMkLst>
            <pc:docMk/>
            <pc:sldMk cId="117327288" sldId="385"/>
            <ac:spMk id="6" creationId="{0854D176-FAB0-71E3-1060-FA002D4D9D96}"/>
          </ac:spMkLst>
        </pc:spChg>
      </pc:sldChg>
      <pc:sldChg chg="del">
        <pc:chgData name="ドコウ　カエラ" userId="S::3415337@school.city.osaka.jp::0df39407-f37a-4010-9998-efe530f6ba83" providerId="AD" clId="Web-{71A950D2-2806-40C7-9B6A-F9B08D2D495A}" dt="2024-02-21T06:08:58.778" v="459"/>
        <pc:sldMkLst>
          <pc:docMk/>
          <pc:sldMk cId="466777674" sldId="386"/>
        </pc:sldMkLst>
      </pc:sldChg>
      <pc:sldChg chg="del">
        <pc:chgData name="ドコウ　カエラ" userId="S::3415337@school.city.osaka.jp::0df39407-f37a-4010-9998-efe530f6ba83" providerId="AD" clId="Web-{71A950D2-2806-40C7-9B6A-F9B08D2D495A}" dt="2024-02-21T06:08:58.185" v="458"/>
        <pc:sldMkLst>
          <pc:docMk/>
          <pc:sldMk cId="1197980014" sldId="387"/>
        </pc:sldMkLst>
      </pc:sldChg>
      <pc:sldChg chg="delSp">
        <pc:chgData name="ドコウ　カエラ" userId="S::3415337@school.city.osaka.jp::0df39407-f37a-4010-9998-efe530f6ba83" providerId="AD" clId="Web-{71A950D2-2806-40C7-9B6A-F9B08D2D495A}" dt="2024-02-21T05:41:33.422" v="2"/>
        <pc:sldMkLst>
          <pc:docMk/>
          <pc:sldMk cId="876908827" sldId="388"/>
        </pc:sldMkLst>
        <pc:spChg chg="del">
          <ac:chgData name="ドコウ　カエラ" userId="S::3415337@school.city.osaka.jp::0df39407-f37a-4010-9998-efe530f6ba83" providerId="AD" clId="Web-{71A950D2-2806-40C7-9B6A-F9B08D2D495A}" dt="2024-02-21T05:41:33.422" v="2"/>
          <ac:spMkLst>
            <pc:docMk/>
            <pc:sldMk cId="876908827" sldId="388"/>
            <ac:spMk id="7" creationId="{AB1103A4-7C8A-4C0E-B6E1-465EB58FEB31}"/>
          </ac:spMkLst>
        </pc:spChg>
      </pc:sldChg>
      <pc:sldChg chg="new del">
        <pc:chgData name="ドコウ　カエラ" userId="S::3415337@school.city.osaka.jp::0df39407-f37a-4010-9998-efe530f6ba83" providerId="AD" clId="Web-{71A950D2-2806-40C7-9B6A-F9B08D2D495A}" dt="2024-02-21T05:41:23.890" v="1"/>
        <pc:sldMkLst>
          <pc:docMk/>
          <pc:sldMk cId="1130325347" sldId="389"/>
        </pc:sldMkLst>
      </pc:sldChg>
      <pc:sldChg chg="modSp new del">
        <pc:chgData name="ドコウ　カエラ" userId="S::3415337@school.city.osaka.jp::0df39407-f37a-4010-9998-efe530f6ba83" providerId="AD" clId="Web-{71A950D2-2806-40C7-9B6A-F9B08D2D495A}" dt="2024-02-21T05:43:15.831" v="31"/>
        <pc:sldMkLst>
          <pc:docMk/>
          <pc:sldMk cId="1759098001" sldId="389"/>
        </pc:sldMkLst>
        <pc:spChg chg="mod">
          <ac:chgData name="ドコウ　カエラ" userId="S::3415337@school.city.osaka.jp::0df39407-f37a-4010-9998-efe530f6ba83" providerId="AD" clId="Web-{71A950D2-2806-40C7-9B6A-F9B08D2D495A}" dt="2024-02-21T05:41:56.938" v="4" actId="20577"/>
          <ac:spMkLst>
            <pc:docMk/>
            <pc:sldMk cId="1759098001" sldId="389"/>
            <ac:spMk id="2" creationId="{9112CAE6-4747-F6B5-F2DB-E087FA258FEE}"/>
          </ac:spMkLst>
        </pc:spChg>
        <pc:spChg chg="mod">
          <ac:chgData name="ドコウ　カエラ" userId="S::3415337@school.city.osaka.jp::0df39407-f37a-4010-9998-efe530f6ba83" providerId="AD" clId="Web-{71A950D2-2806-40C7-9B6A-F9B08D2D495A}" dt="2024-02-21T05:43:03.205" v="30" actId="20577"/>
          <ac:spMkLst>
            <pc:docMk/>
            <pc:sldMk cId="1759098001" sldId="389"/>
            <ac:spMk id="3" creationId="{CB455664-9EB7-BD99-9F6B-880701719353}"/>
          </ac:spMkLst>
        </pc:spChg>
      </pc:sldChg>
      <pc:sldChg chg="addSp delSp modSp new ord">
        <pc:chgData name="ドコウ　カエラ" userId="S::3415337@school.city.osaka.jp::0df39407-f37a-4010-9998-efe530f6ba83" providerId="AD" clId="Web-{71A950D2-2806-40C7-9B6A-F9B08D2D495A}" dt="2024-02-21T06:08:26.277" v="457" actId="1076"/>
        <pc:sldMkLst>
          <pc:docMk/>
          <pc:sldMk cId="2184992462" sldId="389"/>
        </pc:sldMkLst>
        <pc:spChg chg="add del mod">
          <ac:chgData name="ドコウ　カエラ" userId="S::3415337@school.city.osaka.jp::0df39407-f37a-4010-9998-efe530f6ba83" providerId="AD" clId="Web-{71A950D2-2806-40C7-9B6A-F9B08D2D495A}" dt="2024-02-21T05:48:32.120" v="94"/>
          <ac:spMkLst>
            <pc:docMk/>
            <pc:sldMk cId="2184992462" sldId="389"/>
            <ac:spMk id="2" creationId="{55B52855-E15B-A1AC-AB19-F4B46E9DAAAB}"/>
          </ac:spMkLst>
        </pc:spChg>
        <pc:spChg chg="add del">
          <ac:chgData name="ドコウ　カエラ" userId="S::3415337@school.city.osaka.jp::0df39407-f37a-4010-9998-efe530f6ba83" providerId="AD" clId="Web-{71A950D2-2806-40C7-9B6A-F9B08D2D495A}" dt="2024-02-21T05:48:54.371" v="96"/>
          <ac:spMkLst>
            <pc:docMk/>
            <pc:sldMk cId="2184992462" sldId="389"/>
            <ac:spMk id="3" creationId="{05864A31-F35D-5B7B-6CA2-2C6701E6BD3C}"/>
          </ac:spMkLst>
        </pc:spChg>
        <pc:spChg chg="add del mod">
          <ac:chgData name="ドコウ　カエラ" userId="S::3415337@school.city.osaka.jp::0df39407-f37a-4010-9998-efe530f6ba83" providerId="AD" clId="Web-{71A950D2-2806-40C7-9B6A-F9B08D2D495A}" dt="2024-02-21T06:03:39.660" v="339"/>
          <ac:spMkLst>
            <pc:docMk/>
            <pc:sldMk cId="2184992462" sldId="389"/>
            <ac:spMk id="3" creationId="{70842054-3509-14CA-D4F3-3C8C644B7AEC}"/>
          </ac:spMkLst>
        </pc:spChg>
        <pc:spChg chg="add mod">
          <ac:chgData name="ドコウ　カエラ" userId="S::3415337@school.city.osaka.jp::0df39407-f37a-4010-9998-efe530f6ba83" providerId="AD" clId="Web-{71A950D2-2806-40C7-9B6A-F9B08D2D495A}" dt="2024-02-21T06:08:26.277" v="457" actId="1076"/>
          <ac:spMkLst>
            <pc:docMk/>
            <pc:sldMk cId="2184992462" sldId="389"/>
            <ac:spMk id="4" creationId="{07EC96CC-F683-B658-030F-6D44B365BB42}"/>
          </ac:spMkLst>
        </pc:spChg>
        <pc:spChg chg="add del">
          <ac:chgData name="ドコウ　カエラ" userId="S::3415337@school.city.osaka.jp::0df39407-f37a-4010-9998-efe530f6ba83" providerId="AD" clId="Web-{71A950D2-2806-40C7-9B6A-F9B08D2D495A}" dt="2024-02-21T05:49:04.574" v="98"/>
          <ac:spMkLst>
            <pc:docMk/>
            <pc:sldMk cId="2184992462" sldId="389"/>
            <ac:spMk id="4" creationId="{3FF3EA60-28D3-941A-C3C4-850444563F2E}"/>
          </ac:spMkLst>
        </pc:spChg>
        <pc:spChg chg="add del mod">
          <ac:chgData name="ドコウ　カエラ" userId="S::3415337@school.city.osaka.jp::0df39407-f37a-4010-9998-efe530f6ba83" providerId="AD" clId="Web-{71A950D2-2806-40C7-9B6A-F9B08D2D495A}" dt="2024-02-21T05:49:21.872" v="102"/>
          <ac:spMkLst>
            <pc:docMk/>
            <pc:sldMk cId="2184992462" sldId="389"/>
            <ac:spMk id="5" creationId="{BE2A3CAD-E898-1552-A6E4-9B11529471D5}"/>
          </ac:spMkLst>
        </pc:spChg>
        <pc:spChg chg="add del mod">
          <ac:chgData name="ドコウ　カエラ" userId="S::3415337@school.city.osaka.jp::0df39407-f37a-4010-9998-efe530f6ba83" providerId="AD" clId="Web-{71A950D2-2806-40C7-9B6A-F9B08D2D495A}" dt="2024-02-21T05:49:59.357" v="115"/>
          <ac:spMkLst>
            <pc:docMk/>
            <pc:sldMk cId="2184992462" sldId="389"/>
            <ac:spMk id="6" creationId="{E8E5B695-E2D5-3BA7-E7F1-C424694CB0FA}"/>
          </ac:spMkLst>
        </pc:spChg>
        <pc:spChg chg="add mod">
          <ac:chgData name="ドコウ　カエラ" userId="S::3415337@school.city.osaka.jp::0df39407-f37a-4010-9998-efe530f6ba83" providerId="AD" clId="Web-{71A950D2-2806-40C7-9B6A-F9B08D2D495A}" dt="2024-02-21T06:04:43.646" v="385" actId="1076"/>
          <ac:spMkLst>
            <pc:docMk/>
            <pc:sldMk cId="2184992462" sldId="389"/>
            <ac:spMk id="7" creationId="{E85F23B9-3AF7-EB2E-90AF-8D66CCF4C57D}"/>
          </ac:spMkLst>
        </pc:spChg>
        <pc:spChg chg="add mod">
          <ac:chgData name="ドコウ　カエラ" userId="S::3415337@school.city.osaka.jp::0df39407-f37a-4010-9998-efe530f6ba83" providerId="AD" clId="Web-{71A950D2-2806-40C7-9B6A-F9B08D2D495A}" dt="2024-02-21T06:07:58.995" v="453" actId="14100"/>
          <ac:spMkLst>
            <pc:docMk/>
            <pc:sldMk cId="2184992462" sldId="389"/>
            <ac:spMk id="8" creationId="{C1CC1CC5-62C0-9B89-930B-473A977DF127}"/>
          </ac:spMkLst>
        </pc:spChg>
      </pc:sldChg>
      <pc:sldChg chg="ord">
        <pc:chgData name="ドコウ　カエラ" userId="S::3415337@school.city.osaka.jp::0df39407-f37a-4010-9998-efe530f6ba83" providerId="AD" clId="Web-{71A950D2-2806-40C7-9B6A-F9B08D2D495A}" dt="2024-02-21T06:00:56.390" v="287"/>
        <pc:sldMkLst>
          <pc:docMk/>
          <pc:sldMk cId="1493915301" sldId="390"/>
        </pc:sldMkLst>
      </pc:sldChg>
      <pc:sldChg chg="del">
        <pc:chgData name="ドコウ　カエラ" userId="S::3415337@school.city.osaka.jp::0df39407-f37a-4010-9998-efe530f6ba83" providerId="AD" clId="Web-{71A950D2-2806-40C7-9B6A-F9B08D2D495A}" dt="2024-02-21T05:59:46.076" v="277"/>
        <pc:sldMkLst>
          <pc:docMk/>
          <pc:sldMk cId="2630314464" sldId="390"/>
        </pc:sldMkLst>
      </pc:sldChg>
    </pc:docChg>
  </pc:docChgLst>
  <pc:docChgLst>
    <pc:chgData name="arata sayaka" userId="ca4ddf2abd40aeae" providerId="LiveId" clId="{95B1DA8A-3686-4056-87F5-BCF57E47ACB7}"/>
    <pc:docChg chg="undo custSel addSld modSld sldOrd">
      <pc:chgData name="arata sayaka" userId="ca4ddf2abd40aeae" providerId="LiveId" clId="{95B1DA8A-3686-4056-87F5-BCF57E47ACB7}" dt="2024-02-04T14:18:03.711" v="71"/>
      <pc:docMkLst>
        <pc:docMk/>
      </pc:docMkLst>
      <pc:sldChg chg="modSp mod ord">
        <pc:chgData name="arata sayaka" userId="ca4ddf2abd40aeae" providerId="LiveId" clId="{95B1DA8A-3686-4056-87F5-BCF57E47ACB7}" dt="2024-02-04T14:13:09.354" v="31" actId="1076"/>
        <pc:sldMkLst>
          <pc:docMk/>
          <pc:sldMk cId="0" sldId="311"/>
        </pc:sldMkLst>
        <pc:spChg chg="mod">
          <ac:chgData name="arata sayaka" userId="ca4ddf2abd40aeae" providerId="LiveId" clId="{95B1DA8A-3686-4056-87F5-BCF57E47ACB7}" dt="2024-02-04T14:13:09.354" v="31" actId="1076"/>
          <ac:spMkLst>
            <pc:docMk/>
            <pc:sldMk cId="0" sldId="311"/>
            <ac:spMk id="6" creationId="{C222597D-300C-406E-BB3B-E29695F0D147}"/>
          </ac:spMkLst>
        </pc:spChg>
      </pc:sldChg>
      <pc:sldChg chg="addSp modSp new">
        <pc:chgData name="arata sayaka" userId="ca4ddf2abd40aeae" providerId="LiveId" clId="{95B1DA8A-3686-4056-87F5-BCF57E47ACB7}" dt="2024-02-04T13:51:17.842" v="5" actId="1076"/>
        <pc:sldMkLst>
          <pc:docMk/>
          <pc:sldMk cId="643739698" sldId="393"/>
        </pc:sldMkLst>
        <pc:picChg chg="add mod">
          <ac:chgData name="arata sayaka" userId="ca4ddf2abd40aeae" providerId="LiveId" clId="{95B1DA8A-3686-4056-87F5-BCF57E47ACB7}" dt="2024-02-04T13:51:17.842" v="5" actId="1076"/>
          <ac:picMkLst>
            <pc:docMk/>
            <pc:sldMk cId="643739698" sldId="393"/>
            <ac:picMk id="1026" creationId="{4A6DEFBD-2398-7B56-9B45-C1DCDAF8C9C4}"/>
          </ac:picMkLst>
        </pc:picChg>
      </pc:sldChg>
      <pc:sldChg chg="addSp modSp new mod">
        <pc:chgData name="arata sayaka" userId="ca4ddf2abd40aeae" providerId="LiveId" clId="{95B1DA8A-3686-4056-87F5-BCF57E47ACB7}" dt="2024-02-04T14:09:58.076" v="12" actId="14100"/>
        <pc:sldMkLst>
          <pc:docMk/>
          <pc:sldMk cId="2908182048" sldId="394"/>
        </pc:sldMkLst>
        <pc:picChg chg="add mod">
          <ac:chgData name="arata sayaka" userId="ca4ddf2abd40aeae" providerId="LiveId" clId="{95B1DA8A-3686-4056-87F5-BCF57E47ACB7}" dt="2024-02-04T14:09:58.076" v="12" actId="14100"/>
          <ac:picMkLst>
            <pc:docMk/>
            <pc:sldMk cId="2908182048" sldId="394"/>
            <ac:picMk id="2" creationId="{21C39AA8-108D-6FB1-1087-3AAE6E8E83DF}"/>
          </ac:picMkLst>
        </pc:picChg>
      </pc:sldChg>
      <pc:sldChg chg="addSp modSp add mod modAnim">
        <pc:chgData name="arata sayaka" userId="ca4ddf2abd40aeae" providerId="LiveId" clId="{95B1DA8A-3686-4056-87F5-BCF57E47ACB7}" dt="2024-02-04T14:13:22.497" v="52" actId="1076"/>
        <pc:sldMkLst>
          <pc:docMk/>
          <pc:sldMk cId="1986211751" sldId="395"/>
        </pc:sldMkLst>
        <pc:spChg chg="add mod">
          <ac:chgData name="arata sayaka" userId="ca4ddf2abd40aeae" providerId="LiveId" clId="{95B1DA8A-3686-4056-87F5-BCF57E47ACB7}" dt="2024-02-04T14:13:22.497" v="52" actId="1076"/>
          <ac:spMkLst>
            <pc:docMk/>
            <pc:sldMk cId="1986211751" sldId="395"/>
            <ac:spMk id="4" creationId="{036B1198-1FFC-58B7-FB5B-EEFF209E0A76}"/>
          </ac:spMkLst>
        </pc:spChg>
        <pc:picChg chg="add mod">
          <ac:chgData name="arata sayaka" userId="ca4ddf2abd40aeae" providerId="LiveId" clId="{95B1DA8A-3686-4056-87F5-BCF57E47ACB7}" dt="2024-02-04T14:11:09.160" v="21" actId="1076"/>
          <ac:picMkLst>
            <pc:docMk/>
            <pc:sldMk cId="1986211751" sldId="395"/>
            <ac:picMk id="2" creationId="{4C8C6971-D5B3-85D7-BF42-1F71B59E319F}"/>
          </ac:picMkLst>
        </pc:picChg>
        <pc:picChg chg="add mod">
          <ac:chgData name="arata sayaka" userId="ca4ddf2abd40aeae" providerId="LiveId" clId="{95B1DA8A-3686-4056-87F5-BCF57E47ACB7}" dt="2024-02-04T14:11:02.212" v="18" actId="14100"/>
          <ac:picMkLst>
            <pc:docMk/>
            <pc:sldMk cId="1986211751" sldId="395"/>
            <ac:picMk id="3" creationId="{ED622951-6A4E-E99F-DE79-65A765A6F2F9}"/>
          </ac:picMkLst>
        </pc:picChg>
      </pc:sldChg>
      <pc:sldChg chg="addSp delSp modSp new mod ord">
        <pc:chgData name="arata sayaka" userId="ca4ddf2abd40aeae" providerId="LiveId" clId="{95B1DA8A-3686-4056-87F5-BCF57E47ACB7}" dt="2024-02-04T14:16:23.929" v="55" actId="14100"/>
        <pc:sldMkLst>
          <pc:docMk/>
          <pc:sldMk cId="3496659809" sldId="396"/>
        </pc:sldMkLst>
        <pc:picChg chg="add del mod">
          <ac:chgData name="arata sayaka" userId="ca4ddf2abd40aeae" providerId="LiveId" clId="{95B1DA8A-3686-4056-87F5-BCF57E47ACB7}" dt="2024-02-04T14:12:03.805" v="24" actId="478"/>
          <ac:picMkLst>
            <pc:docMk/>
            <pc:sldMk cId="3496659809" sldId="396"/>
            <ac:picMk id="2" creationId="{5F35A301-EBC0-866B-FB5B-68FFE6E144A1}"/>
          </ac:picMkLst>
        </pc:picChg>
        <pc:picChg chg="add mod">
          <ac:chgData name="arata sayaka" userId="ca4ddf2abd40aeae" providerId="LiveId" clId="{95B1DA8A-3686-4056-87F5-BCF57E47ACB7}" dt="2024-02-04T14:16:23.929" v="55" actId="14100"/>
          <ac:picMkLst>
            <pc:docMk/>
            <pc:sldMk cId="3496659809" sldId="396"/>
            <ac:picMk id="4" creationId="{B04AD3DE-E7FC-B5EF-F249-B2377E963629}"/>
          </ac:picMkLst>
        </pc:picChg>
      </pc:sldChg>
      <pc:sldChg chg="addSp modSp new mod modAnim">
        <pc:chgData name="arata sayaka" userId="ca4ddf2abd40aeae" providerId="LiveId" clId="{95B1DA8A-3686-4056-87F5-BCF57E47ACB7}" dt="2024-02-04T14:18:03.711" v="71"/>
        <pc:sldMkLst>
          <pc:docMk/>
          <pc:sldMk cId="102171838" sldId="397"/>
        </pc:sldMkLst>
        <pc:picChg chg="add mod modCrop">
          <ac:chgData name="arata sayaka" userId="ca4ddf2abd40aeae" providerId="LiveId" clId="{95B1DA8A-3686-4056-87F5-BCF57E47ACB7}" dt="2024-02-04T14:17:46.697" v="69" actId="14100"/>
          <ac:picMkLst>
            <pc:docMk/>
            <pc:sldMk cId="102171838" sldId="397"/>
            <ac:picMk id="3" creationId="{EA62ADFF-5A86-CCC9-3807-0F32A3D07E02}"/>
          </ac:picMkLst>
        </pc:picChg>
        <pc:picChg chg="add mod modCrop">
          <ac:chgData name="arata sayaka" userId="ca4ddf2abd40aeae" providerId="LiveId" clId="{95B1DA8A-3686-4056-87F5-BCF57E47ACB7}" dt="2024-02-04T14:17:50.554" v="70" actId="14100"/>
          <ac:picMkLst>
            <pc:docMk/>
            <pc:sldMk cId="102171838" sldId="397"/>
            <ac:picMk id="4" creationId="{21FA4951-549E-FF00-2FB9-42F1E2F629FB}"/>
          </ac:picMkLst>
        </pc:picChg>
      </pc:sldChg>
    </pc:docChg>
  </pc:docChgLst>
  <pc:docChgLst>
    <pc:chgData name="ダンソ　ルーカス" userId="S::3385296@school.city.osaka.jp::7ccfb667-c1a9-49cc-9d6a-65dc35d157dd" providerId="AD" clId="Web-{BE7AEEB1-65DA-4959-85B3-87093A7D6AEB}"/>
    <pc:docChg chg="modSld">
      <pc:chgData name="ダンソ　ルーカス" userId="S::3385296@school.city.osaka.jp::7ccfb667-c1a9-49cc-9d6a-65dc35d157dd" providerId="AD" clId="Web-{BE7AEEB1-65DA-4959-85B3-87093A7D6AEB}" dt="2024-03-11T06:00:42.675" v="22" actId="20577"/>
      <pc:docMkLst>
        <pc:docMk/>
      </pc:docMkLst>
      <pc:sldChg chg="addSp delSp modSp">
        <pc:chgData name="ダンソ　ルーカス" userId="S::3385296@school.city.osaka.jp::7ccfb667-c1a9-49cc-9d6a-65dc35d157dd" providerId="AD" clId="Web-{BE7AEEB1-65DA-4959-85B3-87093A7D6AEB}" dt="2024-03-11T05:57:34.902" v="21" actId="20577"/>
        <pc:sldMkLst>
          <pc:docMk/>
          <pc:sldMk cId="117327288" sldId="385"/>
        </pc:sldMkLst>
        <pc:spChg chg="mod">
          <ac:chgData name="ダンソ　ルーカス" userId="S::3385296@school.city.osaka.jp::7ccfb667-c1a9-49cc-9d6a-65dc35d157dd" providerId="AD" clId="Web-{BE7AEEB1-65DA-4959-85B3-87093A7D6AEB}" dt="2024-03-11T05:57:34.902" v="21" actId="20577"/>
          <ac:spMkLst>
            <pc:docMk/>
            <pc:sldMk cId="117327288" sldId="385"/>
            <ac:spMk id="203" creationId="{83253A2F-A59F-9BEA-3C28-767845A1F704}"/>
          </ac:spMkLst>
        </pc:spChg>
        <pc:picChg chg="del">
          <ac:chgData name="ダンソ　ルーカス" userId="S::3385296@school.city.osaka.jp::7ccfb667-c1a9-49cc-9d6a-65dc35d157dd" providerId="AD" clId="Web-{BE7AEEB1-65DA-4959-85B3-87093A7D6AEB}" dt="2024-03-11T05:44:00.701" v="0"/>
          <ac:picMkLst>
            <pc:docMk/>
            <pc:sldMk cId="117327288" sldId="385"/>
            <ac:picMk id="2" creationId="{1F079272-5424-970C-9AD3-3E6EA32CAA1D}"/>
          </ac:picMkLst>
        </pc:picChg>
        <pc:picChg chg="add mod">
          <ac:chgData name="ダンソ　ルーカス" userId="S::3385296@school.city.osaka.jp::7ccfb667-c1a9-49cc-9d6a-65dc35d157dd" providerId="AD" clId="Web-{BE7AEEB1-65DA-4959-85B3-87093A7D6AEB}" dt="2024-03-11T05:44:23.952" v="2" actId="1076"/>
          <ac:picMkLst>
            <pc:docMk/>
            <pc:sldMk cId="117327288" sldId="385"/>
            <ac:picMk id="3" creationId="{867C9BA0-7784-1E08-014E-E3C560CB7BC3}"/>
          </ac:picMkLst>
        </pc:picChg>
      </pc:sldChg>
      <pc:sldChg chg="modSp">
        <pc:chgData name="ダンソ　ルーカス" userId="S::3385296@school.city.osaka.jp::7ccfb667-c1a9-49cc-9d6a-65dc35d157dd" providerId="AD" clId="Web-{BE7AEEB1-65DA-4959-85B3-87093A7D6AEB}" dt="2024-03-11T06:00:42.675" v="22" actId="20577"/>
        <pc:sldMkLst>
          <pc:docMk/>
          <pc:sldMk cId="3284935696" sldId="391"/>
        </pc:sldMkLst>
        <pc:spChg chg="mod">
          <ac:chgData name="ダンソ　ルーカス" userId="S::3385296@school.city.osaka.jp::7ccfb667-c1a9-49cc-9d6a-65dc35d157dd" providerId="AD" clId="Web-{BE7AEEB1-65DA-4959-85B3-87093A7D6AEB}" dt="2024-03-11T06:00:42.675" v="22" actId="20577"/>
          <ac:spMkLst>
            <pc:docMk/>
            <pc:sldMk cId="3284935696" sldId="391"/>
            <ac:spMk id="2" creationId="{792810CA-D0E8-11FD-2DCA-0EC619F601BD}"/>
          </ac:spMkLst>
        </pc:spChg>
      </pc:sldChg>
    </pc:docChg>
  </pc:docChgLst>
  <pc:docChgLst>
    <pc:chgData name="キシモト　アヤト" userId="S::8384676@school.city.osaka.jp::3a71bbc6-ec58-4438-b17d-06d813ac1403" providerId="AD" clId="Web-{F8C6715C-FEB2-485B-8FB4-1CF6A063E9A1}"/>
    <pc:docChg chg="modSld">
      <pc:chgData name="キシモト　アヤト" userId="S::8384676@school.city.osaka.jp::3a71bbc6-ec58-4438-b17d-06d813ac1403" providerId="AD" clId="Web-{F8C6715C-FEB2-485B-8FB4-1CF6A063E9A1}" dt="2024-02-20T02:27:12.381" v="144"/>
      <pc:docMkLst>
        <pc:docMk/>
      </pc:docMkLst>
      <pc:sldChg chg="addSp delSp modSp">
        <pc:chgData name="キシモト　アヤト" userId="S::8384676@school.city.osaka.jp::3a71bbc6-ec58-4438-b17d-06d813ac1403" providerId="AD" clId="Web-{F8C6715C-FEB2-485B-8FB4-1CF6A063E9A1}" dt="2024-02-20T02:27:12.381" v="144"/>
        <pc:sldMkLst>
          <pc:docMk/>
          <pc:sldMk cId="876908827" sldId="388"/>
        </pc:sldMkLst>
        <pc:spChg chg="del mod">
          <ac:chgData name="キシモト　アヤト" userId="S::8384676@school.city.osaka.jp::3a71bbc6-ec58-4438-b17d-06d813ac1403" providerId="AD" clId="Web-{F8C6715C-FEB2-485B-8FB4-1CF6A063E9A1}" dt="2024-02-20T02:25:07.981" v="114"/>
          <ac:spMkLst>
            <pc:docMk/>
            <pc:sldMk cId="876908827" sldId="388"/>
            <ac:spMk id="2" creationId="{C26C2C26-B6B8-EFD6-6914-10E0FCB65050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16:25.271" v="34"/>
          <ac:spMkLst>
            <pc:docMk/>
            <pc:sldMk cId="876908827" sldId="388"/>
            <ac:spMk id="3" creationId="{29CFF959-E6E2-CA5D-1F09-8E0FC5267583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16:12.489" v="31"/>
          <ac:spMkLst>
            <pc:docMk/>
            <pc:sldMk cId="876908827" sldId="388"/>
            <ac:spMk id="4" creationId="{4D7B4E29-495D-5A7C-4DA9-A62C4D8F8064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19:22.128" v="63"/>
          <ac:spMkLst>
            <pc:docMk/>
            <pc:sldMk cId="876908827" sldId="388"/>
            <ac:spMk id="5" creationId="{AA61B486-8EB5-66E3-097F-CD7B5430A56F}"/>
          </ac:spMkLst>
        </pc:spChg>
        <pc:spChg chg="add del">
          <ac:chgData name="キシモト　アヤト" userId="S::8384676@school.city.osaka.jp::3a71bbc6-ec58-4438-b17d-06d813ac1403" providerId="AD" clId="Web-{F8C6715C-FEB2-485B-8FB4-1CF6A063E9A1}" dt="2024-02-20T02:20:30.633" v="65"/>
          <ac:spMkLst>
            <pc:docMk/>
            <pc:sldMk cId="876908827" sldId="388"/>
            <ac:spMk id="6" creationId="{0E515E36-C552-8AF5-41E4-E6CDE40A8750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1:39.341" v="74"/>
          <ac:spMkLst>
            <pc:docMk/>
            <pc:sldMk cId="876908827" sldId="388"/>
            <ac:spMk id="7" creationId="{8F560DD8-E9F4-23AD-AC69-0B0F862B2954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2:00.030" v="80"/>
          <ac:spMkLst>
            <pc:docMk/>
            <pc:sldMk cId="876908827" sldId="388"/>
            <ac:spMk id="8" creationId="{56CE3D41-45FD-9BFA-C165-72B204594F4A}"/>
          </ac:spMkLst>
        </pc:spChg>
        <pc:spChg chg="add del">
          <ac:chgData name="キシモト　アヤト" userId="S::8384676@school.city.osaka.jp::3a71bbc6-ec58-4438-b17d-06d813ac1403" providerId="AD" clId="Web-{F8C6715C-FEB2-485B-8FB4-1CF6A063E9A1}" dt="2024-02-20T02:22:05.624" v="82"/>
          <ac:spMkLst>
            <pc:docMk/>
            <pc:sldMk cId="876908827" sldId="388"/>
            <ac:spMk id="9" creationId="{2FEC83DA-04A4-2372-7B4F-1D0D0C2443E8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2:35.439" v="88"/>
          <ac:spMkLst>
            <pc:docMk/>
            <pc:sldMk cId="876908827" sldId="388"/>
            <ac:spMk id="10" creationId="{854C9DF7-F7BB-2E0C-AB28-9C13F94E4E74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3:00.534" v="91"/>
          <ac:spMkLst>
            <pc:docMk/>
            <pc:sldMk cId="876908827" sldId="388"/>
            <ac:spMk id="11" creationId="{62827CED-8E06-1615-B140-24DAC9D7F20C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3:13.238" v="96"/>
          <ac:spMkLst>
            <pc:docMk/>
            <pc:sldMk cId="876908827" sldId="388"/>
            <ac:spMk id="12" creationId="{CC244AAE-6B62-CB1B-38D9-D878C482B21D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5:02.949" v="112"/>
          <ac:spMkLst>
            <pc:docMk/>
            <pc:sldMk cId="876908827" sldId="388"/>
            <ac:spMk id="13" creationId="{69A1D4C1-9853-F9CD-FC79-6AF2ADCDA526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5:26.654" v="119"/>
          <ac:spMkLst>
            <pc:docMk/>
            <pc:sldMk cId="876908827" sldId="388"/>
            <ac:spMk id="14" creationId="{A7E14E66-AD24-87B5-4E01-17B4D2BE600B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5:38.436" v="122"/>
          <ac:spMkLst>
            <pc:docMk/>
            <pc:sldMk cId="876908827" sldId="388"/>
            <ac:spMk id="15" creationId="{C0AB2719-974A-2B60-1D00-6660B7E6E33A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5:54.250" v="127"/>
          <ac:spMkLst>
            <pc:docMk/>
            <pc:sldMk cId="876908827" sldId="388"/>
            <ac:spMk id="16" creationId="{430E2DF5-FC9B-63DD-D5D8-C64747391512}"/>
          </ac:spMkLst>
        </pc:spChg>
        <pc:spChg chg="add del">
          <ac:chgData name="キシモト　アヤト" userId="S::8384676@school.city.osaka.jp::3a71bbc6-ec58-4438-b17d-06d813ac1403" providerId="AD" clId="Web-{F8C6715C-FEB2-485B-8FB4-1CF6A063E9A1}" dt="2024-02-20T02:26:02.766" v="129"/>
          <ac:spMkLst>
            <pc:docMk/>
            <pc:sldMk cId="876908827" sldId="388"/>
            <ac:spMk id="17" creationId="{DA944369-0F7C-EABE-275F-E53CA9CE5C62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6:18.095" v="135"/>
          <ac:spMkLst>
            <pc:docMk/>
            <pc:sldMk cId="876908827" sldId="388"/>
            <ac:spMk id="18" creationId="{FF59BAAC-8845-80DE-8C19-BEA3565C87AD}"/>
          </ac:spMkLst>
        </pc:spChg>
        <pc:spChg chg="add del mod">
          <ac:chgData name="キシモト　アヤト" userId="S::8384676@school.city.osaka.jp::3a71bbc6-ec58-4438-b17d-06d813ac1403" providerId="AD" clId="Web-{F8C6715C-FEB2-485B-8FB4-1CF6A063E9A1}" dt="2024-02-20T02:27:12.381" v="144"/>
          <ac:spMkLst>
            <pc:docMk/>
            <pc:sldMk cId="876908827" sldId="388"/>
            <ac:spMk id="19" creationId="{473FD050-51E0-F478-A531-7B5ED3A000C9}"/>
          </ac:spMkLst>
        </pc:spChg>
      </pc:sldChg>
    </pc:docChg>
  </pc:docChgLst>
  <pc:docChgLst>
    <pc:chgData name="ミシマ　クレア" userId="S::5289929@school.city.osaka.jp::9d5f757f-c0de-4248-b314-227275fb9bb3" providerId="AD" clId="Web-{4AE6C17C-F736-4D7F-9C60-FC940F68FED6}"/>
    <pc:docChg chg="addSld delSld modSld">
      <pc:chgData name="ミシマ　クレア" userId="S::5289929@school.city.osaka.jp::9d5f757f-c0de-4248-b314-227275fb9bb3" providerId="AD" clId="Web-{4AE6C17C-F736-4D7F-9C60-FC940F68FED6}" dt="2024-03-07T06:25:45.872" v="289" actId="20577"/>
      <pc:docMkLst>
        <pc:docMk/>
      </pc:docMkLst>
      <pc:sldChg chg="modSp">
        <pc:chgData name="ミシマ　クレア" userId="S::5289929@school.city.osaka.jp::9d5f757f-c0de-4248-b314-227275fb9bb3" providerId="AD" clId="Web-{4AE6C17C-F736-4D7F-9C60-FC940F68FED6}" dt="2024-03-07T05:38:38.873" v="1" actId="1076"/>
        <pc:sldMkLst>
          <pc:docMk/>
          <pc:sldMk cId="1920233481" sldId="257"/>
        </pc:sldMkLst>
        <pc:picChg chg="mod">
          <ac:chgData name="ミシマ　クレア" userId="S::5289929@school.city.osaka.jp::9d5f757f-c0de-4248-b314-227275fb9bb3" providerId="AD" clId="Web-{4AE6C17C-F736-4D7F-9C60-FC940F68FED6}" dt="2024-03-07T05:38:38.873" v="1" actId="1076"/>
          <ac:picMkLst>
            <pc:docMk/>
            <pc:sldMk cId="1920233481" sldId="257"/>
            <ac:picMk id="61" creationId="{83985B6A-2FF7-B6F7-B031-C49EEA81000A}"/>
          </ac:picMkLst>
        </pc:picChg>
      </pc:sldChg>
      <pc:sldChg chg="modSp">
        <pc:chgData name="ミシマ　クレア" userId="S::5289929@school.city.osaka.jp::9d5f757f-c0de-4248-b314-227275fb9bb3" providerId="AD" clId="Web-{4AE6C17C-F736-4D7F-9C60-FC940F68FED6}" dt="2024-03-07T06:25:45.872" v="289" actId="20577"/>
        <pc:sldMkLst>
          <pc:docMk/>
          <pc:sldMk cId="3927327924" sldId="261"/>
        </pc:sldMkLst>
        <pc:spChg chg="mod">
          <ac:chgData name="ミシマ　クレア" userId="S::5289929@school.city.osaka.jp::9d5f757f-c0de-4248-b314-227275fb9bb3" providerId="AD" clId="Web-{4AE6C17C-F736-4D7F-9C60-FC940F68FED6}" dt="2024-03-07T06:25:45.872" v="289" actId="20577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ミシマ　クレア" userId="S::5289929@school.city.osaka.jp::9d5f757f-c0de-4248-b314-227275fb9bb3" providerId="AD" clId="Web-{4AE6C17C-F736-4D7F-9C60-FC940F68FED6}" dt="2024-03-07T06:17:22.549" v="238" actId="20577"/>
        <pc:sldMkLst>
          <pc:docMk/>
          <pc:sldMk cId="1786876880" sldId="268"/>
        </pc:sldMkLst>
        <pc:spChg chg="mod">
          <ac:chgData name="ミシマ　クレア" userId="S::5289929@school.city.osaka.jp::9d5f757f-c0de-4248-b314-227275fb9bb3" providerId="AD" clId="Web-{4AE6C17C-F736-4D7F-9C60-FC940F68FED6}" dt="2024-03-07T06:17:22.549" v="238" actId="20577"/>
          <ac:spMkLst>
            <pc:docMk/>
            <pc:sldMk cId="1786876880" sldId="268"/>
            <ac:spMk id="2" creationId="{245D3C8F-D8BD-4003-817E-A01A3EB4120F}"/>
          </ac:spMkLst>
        </pc:spChg>
        <pc:picChg chg="mod">
          <ac:chgData name="ミシマ　クレア" userId="S::5289929@school.city.osaka.jp::9d5f757f-c0de-4248-b314-227275fb9bb3" providerId="AD" clId="Web-{4AE6C17C-F736-4D7F-9C60-FC940F68FED6}" dt="2024-03-07T05:39:02.123" v="6" actId="1076"/>
          <ac:picMkLst>
            <pc:docMk/>
            <pc:sldMk cId="1786876880" sldId="268"/>
            <ac:picMk id="4" creationId="{D29B109E-EC09-3657-593A-BC7E8794CF4B}"/>
          </ac:picMkLst>
        </pc:picChg>
      </pc:sldChg>
      <pc:sldChg chg="addSp delSp modSp mod setBg">
        <pc:chgData name="ミシマ　クレア" userId="S::5289929@school.city.osaka.jp::9d5f757f-c0de-4248-b314-227275fb9bb3" providerId="AD" clId="Web-{4AE6C17C-F736-4D7F-9C60-FC940F68FED6}" dt="2024-03-07T06:24:22.448" v="285" actId="20577"/>
        <pc:sldMkLst>
          <pc:docMk/>
          <pc:sldMk cId="117327288" sldId="385"/>
        </pc:sldMkLst>
        <pc:spChg chg="mod">
          <ac:chgData name="ミシマ　クレア" userId="S::5289929@school.city.osaka.jp::9d5f757f-c0de-4248-b314-227275fb9bb3" providerId="AD" clId="Web-{4AE6C17C-F736-4D7F-9C60-FC940F68FED6}" dt="2024-03-07T05:53:20.767" v="27"/>
          <ac:spMkLst>
            <pc:docMk/>
            <pc:sldMk cId="117327288" sldId="385"/>
            <ac:spMk id="124" creationId="{B8921545-6AEB-AD43-6A9A-E6E07A135D3A}"/>
          </ac:spMkLst>
        </pc:spChg>
        <pc:spChg chg="mod">
          <ac:chgData name="ミシマ　クレア" userId="S::5289929@school.city.osaka.jp::9d5f757f-c0de-4248-b314-227275fb9bb3" providerId="AD" clId="Web-{4AE6C17C-F736-4D7F-9C60-FC940F68FED6}" dt="2024-03-07T06:24:22.448" v="285" actId="20577"/>
          <ac:spMkLst>
            <pc:docMk/>
            <pc:sldMk cId="117327288" sldId="385"/>
            <ac:spMk id="203" creationId="{83253A2F-A59F-9BEA-3C28-767845A1F704}"/>
          </ac:spMkLst>
        </pc:spChg>
        <pc:spChg chg="del">
          <ac:chgData name="ミシマ　クレア" userId="S::5289929@school.city.osaka.jp::9d5f757f-c0de-4248-b314-227275fb9bb3" providerId="AD" clId="Web-{4AE6C17C-F736-4D7F-9C60-FC940F68FED6}" dt="2024-03-07T05:53:20.767" v="27"/>
          <ac:spMkLst>
            <pc:docMk/>
            <pc:sldMk cId="117327288" sldId="385"/>
            <ac:spMk id="248" creationId="{E3020543-B24B-4EC4-8FFC-8DD88EEA91A8}"/>
          </ac:spMkLst>
        </pc:spChg>
        <pc:spChg chg="del">
          <ac:chgData name="ミシマ　クレア" userId="S::5289929@school.city.osaka.jp::9d5f757f-c0de-4248-b314-227275fb9bb3" providerId="AD" clId="Web-{4AE6C17C-F736-4D7F-9C60-FC940F68FED6}" dt="2024-03-07T05:53:20.767" v="27"/>
          <ac:spMkLst>
            <pc:docMk/>
            <pc:sldMk cId="117327288" sldId="385"/>
            <ac:spMk id="258" creationId="{327D73B4-9F5C-4A64-A179-51B9500CB8B5}"/>
          </ac:spMkLst>
        </pc:spChg>
        <pc:spChg chg="del">
          <ac:chgData name="ミシマ　クレア" userId="S::5289929@school.city.osaka.jp::9d5f757f-c0de-4248-b314-227275fb9bb3" providerId="AD" clId="Web-{4AE6C17C-F736-4D7F-9C60-FC940F68FED6}" dt="2024-03-07T05:53:20.767" v="27"/>
          <ac:spMkLst>
            <pc:docMk/>
            <pc:sldMk cId="117327288" sldId="385"/>
            <ac:spMk id="261" creationId="{AB673405-BF85-493E-8558-0DCBEDB2BB49}"/>
          </ac:spMkLst>
        </pc:spChg>
        <pc:spChg chg="del">
          <ac:chgData name="ミシマ　クレア" userId="S::5289929@school.city.osaka.jp::9d5f757f-c0de-4248-b314-227275fb9bb3" providerId="AD" clId="Web-{4AE6C17C-F736-4D7F-9C60-FC940F68FED6}" dt="2024-03-07T05:53:20.767" v="27"/>
          <ac:spMkLst>
            <pc:docMk/>
            <pc:sldMk cId="117327288" sldId="385"/>
            <ac:spMk id="262" creationId="{C64EAE84-A813-4501-BC71-DBD14BA0265E}"/>
          </ac:spMkLst>
        </pc:spChg>
        <pc:grpChg chg="del">
          <ac:chgData name="ミシマ　クレア" userId="S::5289929@school.city.osaka.jp::9d5f757f-c0de-4248-b314-227275fb9bb3" providerId="AD" clId="Web-{4AE6C17C-F736-4D7F-9C60-FC940F68FED6}" dt="2024-03-07T05:53:20.767" v="27"/>
          <ac:grpSpMkLst>
            <pc:docMk/>
            <pc:sldMk cId="117327288" sldId="385"/>
            <ac:grpSpMk id="259" creationId="{05BBA018-FA75-43BF-99E6-1F5245727D29}"/>
          </ac:grpSpMkLst>
        </pc:grpChg>
        <pc:picChg chg="mod">
          <ac:chgData name="ミシマ　クレア" userId="S::5289929@school.city.osaka.jp::9d5f757f-c0de-4248-b314-227275fb9bb3" providerId="AD" clId="Web-{4AE6C17C-F736-4D7F-9C60-FC940F68FED6}" dt="2024-03-07T06:02:53.498" v="89" actId="1076"/>
          <ac:picMkLst>
            <pc:docMk/>
            <pc:sldMk cId="117327288" sldId="385"/>
            <ac:picMk id="2" creationId="{1F079272-5424-970C-9AD3-3E6EA32CAA1D}"/>
          </ac:picMkLst>
        </pc:picChg>
        <pc:picChg chg="mod">
          <ac:chgData name="ミシマ　クレア" userId="S::5289929@school.city.osaka.jp::9d5f757f-c0de-4248-b314-227275fb9bb3" providerId="AD" clId="Web-{4AE6C17C-F736-4D7F-9C60-FC940F68FED6}" dt="2024-03-07T06:02:46.686" v="88" actId="1076"/>
          <ac:picMkLst>
            <pc:docMk/>
            <pc:sldMk cId="117327288" sldId="385"/>
            <ac:picMk id="15" creationId="{AD723A99-1775-9C43-3D1B-F463E2865937}"/>
          </ac:picMkLst>
        </pc:picChg>
        <pc:picChg chg="add del mod">
          <ac:chgData name="ミシマ　クレア" userId="S::5289929@school.city.osaka.jp::9d5f757f-c0de-4248-b314-227275fb9bb3" providerId="AD" clId="Web-{4AE6C17C-F736-4D7F-9C60-FC940F68FED6}" dt="2024-03-07T05:51:38.062" v="23"/>
          <ac:picMkLst>
            <pc:docMk/>
            <pc:sldMk cId="117327288" sldId="385"/>
            <ac:picMk id="20" creationId="{AD5C5763-09C6-9DB9-DC8D-4F320DE9BEC6}"/>
          </ac:picMkLst>
        </pc:picChg>
        <pc:picChg chg="del mod">
          <ac:chgData name="ミシマ　クレア" userId="S::5289929@school.city.osaka.jp::9d5f757f-c0de-4248-b314-227275fb9bb3" providerId="AD" clId="Web-{4AE6C17C-F736-4D7F-9C60-FC940F68FED6}" dt="2024-03-07T05:51:19.733" v="19"/>
          <ac:picMkLst>
            <pc:docMk/>
            <pc:sldMk cId="117327288" sldId="385"/>
            <ac:picMk id="26" creationId="{63786507-F547-CD78-86E6-1F1B88F954E5}"/>
          </ac:picMkLst>
        </pc:picChg>
        <pc:cxnChg chg="del">
          <ac:chgData name="ミシマ　クレア" userId="S::5289929@school.city.osaka.jp::9d5f757f-c0de-4248-b314-227275fb9bb3" providerId="AD" clId="Web-{4AE6C17C-F736-4D7F-9C60-FC940F68FED6}" dt="2024-03-07T05:53:20.767" v="27"/>
          <ac:cxnSpMkLst>
            <pc:docMk/>
            <pc:sldMk cId="117327288" sldId="385"/>
            <ac:cxnSpMk id="263" creationId="{C49DA8F6-BCC1-4447-B54C-57856834B94B}"/>
          </ac:cxnSpMkLst>
        </pc:cxnChg>
        <pc:cxnChg chg="add">
          <ac:chgData name="ミシマ　クレア" userId="S::5289929@school.city.osaka.jp::9d5f757f-c0de-4248-b314-227275fb9bb3" providerId="AD" clId="Web-{4AE6C17C-F736-4D7F-9C60-FC940F68FED6}" dt="2024-03-07T05:53:20.767" v="27"/>
          <ac:cxnSpMkLst>
            <pc:docMk/>
            <pc:sldMk cId="117327288" sldId="385"/>
            <ac:cxnSpMk id="268" creationId="{249EDD1B-F94D-B4E6-ACAA-566B9A26FDE3}"/>
          </ac:cxnSpMkLst>
        </pc:cxnChg>
      </pc:sldChg>
      <pc:sldChg chg="modSp">
        <pc:chgData name="ミシマ　クレア" userId="S::5289929@school.city.osaka.jp::9d5f757f-c0de-4248-b314-227275fb9bb3" providerId="AD" clId="Web-{4AE6C17C-F736-4D7F-9C60-FC940F68FED6}" dt="2024-03-07T06:25:23.262" v="287" actId="20577"/>
        <pc:sldMkLst>
          <pc:docMk/>
          <pc:sldMk cId="1493915301" sldId="390"/>
        </pc:sldMkLst>
        <pc:spChg chg="mod">
          <ac:chgData name="ミシマ　クレア" userId="S::5289929@school.city.osaka.jp::9d5f757f-c0de-4248-b314-227275fb9bb3" providerId="AD" clId="Web-{4AE6C17C-F736-4D7F-9C60-FC940F68FED6}" dt="2024-03-07T06:25:23.262" v="287" actId="20577"/>
          <ac:spMkLst>
            <pc:docMk/>
            <pc:sldMk cId="1493915301" sldId="390"/>
            <ac:spMk id="2" creationId="{7CC4A110-7F17-1574-DD5E-2E2B1856B0EC}"/>
          </ac:spMkLst>
        </pc:spChg>
      </pc:sldChg>
      <pc:sldChg chg="modSp">
        <pc:chgData name="ミシマ　クレア" userId="S::5289929@school.city.osaka.jp::9d5f757f-c0de-4248-b314-227275fb9bb3" providerId="AD" clId="Web-{4AE6C17C-F736-4D7F-9C60-FC940F68FED6}" dt="2024-03-07T06:22:31.243" v="271" actId="1076"/>
        <pc:sldMkLst>
          <pc:docMk/>
          <pc:sldMk cId="3306472380" sldId="392"/>
        </pc:sldMkLst>
        <pc:spChg chg="mod">
          <ac:chgData name="ミシマ　クレア" userId="S::5289929@school.city.osaka.jp::9d5f757f-c0de-4248-b314-227275fb9bb3" providerId="AD" clId="Web-{4AE6C17C-F736-4D7F-9C60-FC940F68FED6}" dt="2024-03-07T06:20:34.412" v="267" actId="20577"/>
          <ac:spMkLst>
            <pc:docMk/>
            <pc:sldMk cId="3306472380" sldId="392"/>
            <ac:spMk id="123" creationId="{7D391393-8C25-5F93-36EB-025BC380F886}"/>
          </ac:spMkLst>
        </pc:spChg>
        <pc:picChg chg="mod">
          <ac:chgData name="ミシマ　クレア" userId="S::5289929@school.city.osaka.jp::9d5f757f-c0de-4248-b314-227275fb9bb3" providerId="AD" clId="Web-{4AE6C17C-F736-4D7F-9C60-FC940F68FED6}" dt="2024-03-07T06:22:31.243" v="271" actId="1076"/>
          <ac:picMkLst>
            <pc:docMk/>
            <pc:sldMk cId="3306472380" sldId="392"/>
            <ac:picMk id="183" creationId="{C46C1D3B-C618-EBA3-BD9F-84BA0447FCB2}"/>
          </ac:picMkLst>
        </pc:picChg>
      </pc:sldChg>
      <pc:sldChg chg="new del">
        <pc:chgData name="ミシマ　クレア" userId="S::5289929@school.city.osaka.jp::9d5f757f-c0de-4248-b314-227275fb9bb3" providerId="AD" clId="Web-{4AE6C17C-F736-4D7F-9C60-FC940F68FED6}" dt="2024-03-07T05:57:25.163" v="60"/>
        <pc:sldMkLst>
          <pc:docMk/>
          <pc:sldMk cId="34239699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15.522" v="48"/>
        <pc:sldMkLst>
          <pc:docMk/>
          <pc:sldMk cId="572691556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19.444" v="52"/>
        <pc:sldMkLst>
          <pc:docMk/>
          <pc:sldMk cId="587360972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26.382" v="62"/>
        <pc:sldMkLst>
          <pc:docMk/>
          <pc:sldMk cId="596154577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23.694" v="58"/>
        <pc:sldMkLst>
          <pc:docMk/>
          <pc:sldMk cId="1211924873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09.178" v="40"/>
        <pc:sldMkLst>
          <pc:docMk/>
          <pc:sldMk cId="1349562635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29.304" v="66"/>
        <pc:sldMkLst>
          <pc:docMk/>
          <pc:sldMk cId="1997367018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21.085" v="54"/>
        <pc:sldMkLst>
          <pc:docMk/>
          <pc:sldMk cId="2122542783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11.163" v="42"/>
        <pc:sldMkLst>
          <pc:docMk/>
          <pc:sldMk cId="2180270515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30.694" v="68"/>
        <pc:sldMkLst>
          <pc:docMk/>
          <pc:sldMk cId="2493550839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22.413" v="56"/>
        <pc:sldMkLst>
          <pc:docMk/>
          <pc:sldMk cId="2518833093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14.241" v="46"/>
        <pc:sldMkLst>
          <pc:docMk/>
          <pc:sldMk cId="2668414196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27.726" v="64"/>
        <pc:sldMkLst>
          <pc:docMk/>
          <pc:sldMk cId="3224388581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07.475" v="38"/>
        <pc:sldMkLst>
          <pc:docMk/>
          <pc:sldMk cId="3240769189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12.788" v="44"/>
        <pc:sldMkLst>
          <pc:docMk/>
          <pc:sldMk cId="3526691067" sldId="393"/>
        </pc:sldMkLst>
      </pc:sldChg>
      <pc:sldChg chg="new del">
        <pc:chgData name="ミシマ　クレア" userId="S::5289929@school.city.osaka.jp::9d5f757f-c0de-4248-b314-227275fb9bb3" providerId="AD" clId="Web-{4AE6C17C-F736-4D7F-9C60-FC940F68FED6}" dt="2024-03-07T05:57:17.460" v="51"/>
        <pc:sldMkLst>
          <pc:docMk/>
          <pc:sldMk cId="3542547609" sldId="394"/>
        </pc:sldMkLst>
      </pc:sldChg>
    </pc:docChg>
  </pc:docChgLst>
  <pc:docChgLst>
    <pc:chgData name="ドコウ　カエラ" userId="S::3415337@school.city.osaka.jp::0df39407-f37a-4010-9998-efe530f6ba83" providerId="AD" clId="Web-{8BAD4011-090A-4301-B2BE-5BB4E37413BD}"/>
    <pc:docChg chg="modSld">
      <pc:chgData name="ドコウ　カエラ" userId="S::3415337@school.city.osaka.jp::0df39407-f37a-4010-9998-efe530f6ba83" providerId="AD" clId="Web-{8BAD4011-090A-4301-B2BE-5BB4E37413BD}" dt="2024-03-11T00:58:57.197" v="31" actId="1076"/>
      <pc:docMkLst>
        <pc:docMk/>
      </pc:docMkLst>
      <pc:sldChg chg="modSp">
        <pc:chgData name="ドコウ　カエラ" userId="S::3415337@school.city.osaka.jp::0df39407-f37a-4010-9998-efe530f6ba83" providerId="AD" clId="Web-{8BAD4011-090A-4301-B2BE-5BB4E37413BD}" dt="2024-03-11T00:58:57.197" v="31" actId="1076"/>
        <pc:sldMkLst>
          <pc:docMk/>
          <pc:sldMk cId="1493915301" sldId="390"/>
        </pc:sldMkLst>
        <pc:spChg chg="mod">
          <ac:chgData name="ドコウ　カエラ" userId="S::3415337@school.city.osaka.jp::0df39407-f37a-4010-9998-efe530f6ba83" providerId="AD" clId="Web-{8BAD4011-090A-4301-B2BE-5BB4E37413BD}" dt="2024-03-11T00:58:57.197" v="31" actId="1076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ヤスダ　レン" userId="S::6997632@school.city.osaka.jp::c6b0f71f-8b0a-4551-b9c1-219bf015d0f7" providerId="AD" clId="Web-{E399C30C-C7EC-4506-B14F-5DEE455AEC98}"/>
    <pc:docChg chg="modSld">
      <pc:chgData name="ヤスダ　レン" userId="S::6997632@school.city.osaka.jp::c6b0f71f-8b0a-4551-b9c1-219bf015d0f7" providerId="AD" clId="Web-{E399C30C-C7EC-4506-B14F-5DEE455AEC98}" dt="2024-02-20T02:39:24.431" v="248"/>
      <pc:docMkLst>
        <pc:docMk/>
      </pc:docMkLst>
      <pc:sldChg chg="addSp delSp modSp">
        <pc:chgData name="ヤスダ　レン" userId="S::6997632@school.city.osaka.jp::c6b0f71f-8b0a-4551-b9c1-219bf015d0f7" providerId="AD" clId="Web-{E399C30C-C7EC-4506-B14F-5DEE455AEC98}" dt="2024-02-20T02:28:52.962" v="164" actId="20577"/>
        <pc:sldMkLst>
          <pc:docMk/>
          <pc:sldMk cId="117327288" sldId="385"/>
        </pc:sldMkLst>
        <pc:spChg chg="add del mod">
          <ac:chgData name="ヤスダ　レン" userId="S::6997632@school.city.osaka.jp::c6b0f71f-8b0a-4551-b9c1-219bf015d0f7" providerId="AD" clId="Web-{E399C30C-C7EC-4506-B14F-5DEE455AEC98}" dt="2024-02-20T02:10:15.685" v="4"/>
          <ac:spMkLst>
            <pc:docMk/>
            <pc:sldMk cId="117327288" sldId="385"/>
            <ac:spMk id="2" creationId="{7BA3EB30-C638-1CF9-76F3-BBA4CFE6DB92}"/>
          </ac:spMkLst>
        </pc:spChg>
        <pc:spChg chg="add del mod">
          <ac:chgData name="ヤスダ　レン" userId="S::6997632@school.city.osaka.jp::c6b0f71f-8b0a-4551-b9c1-219bf015d0f7" providerId="AD" clId="Web-{E399C30C-C7EC-4506-B14F-5DEE455AEC98}" dt="2024-02-20T02:19:27.839" v="62"/>
          <ac:spMkLst>
            <pc:docMk/>
            <pc:sldMk cId="117327288" sldId="385"/>
            <ac:spMk id="4" creationId="{463A2960-5D02-784E-4561-510AC58D7713}"/>
          </ac:spMkLst>
        </pc:spChg>
        <pc:spChg chg="add del mod">
          <ac:chgData name="ヤスダ　レン" userId="S::6997632@school.city.osaka.jp::c6b0f71f-8b0a-4551-b9c1-219bf015d0f7" providerId="AD" clId="Web-{E399C30C-C7EC-4506-B14F-5DEE455AEC98}" dt="2024-02-20T02:21:15.029" v="85"/>
          <ac:spMkLst>
            <pc:docMk/>
            <pc:sldMk cId="117327288" sldId="385"/>
            <ac:spMk id="5" creationId="{A6774374-C6AC-CCC9-4875-B054B128D84D}"/>
          </ac:spMkLst>
        </pc:spChg>
        <pc:spChg chg="add mod">
          <ac:chgData name="ヤスダ　レン" userId="S::6997632@school.city.osaka.jp::c6b0f71f-8b0a-4551-b9c1-219bf015d0f7" providerId="AD" clId="Web-{E399C30C-C7EC-4506-B14F-5DEE455AEC98}" dt="2024-02-20T02:28:52.962" v="164" actId="20577"/>
          <ac:spMkLst>
            <pc:docMk/>
            <pc:sldMk cId="117327288" sldId="385"/>
            <ac:spMk id="6" creationId="{0854D176-FAB0-71E3-1060-FA002D4D9D96}"/>
          </ac:spMkLst>
        </pc:spChg>
      </pc:sldChg>
      <pc:sldChg chg="addSp delSp modSp">
        <pc:chgData name="ヤスダ　レン" userId="S::6997632@school.city.osaka.jp::c6b0f71f-8b0a-4551-b9c1-219bf015d0f7" providerId="AD" clId="Web-{E399C30C-C7EC-4506-B14F-5DEE455AEC98}" dt="2024-02-20T02:39:24.431" v="248"/>
        <pc:sldMkLst>
          <pc:docMk/>
          <pc:sldMk cId="876908827" sldId="388"/>
        </pc:sldMkLst>
        <pc:spChg chg="add del mod">
          <ac:chgData name="ヤスダ　レン" userId="S::6997632@school.city.osaka.jp::c6b0f71f-8b0a-4551-b9c1-219bf015d0f7" providerId="AD" clId="Web-{E399C30C-C7EC-4506-B14F-5DEE455AEC98}" dt="2024-02-20T02:35:02.237" v="177"/>
          <ac:spMkLst>
            <pc:docMk/>
            <pc:sldMk cId="876908827" sldId="388"/>
            <ac:spMk id="2" creationId="{953FD825-BBAB-76B5-9CD0-E8F1BC1FC8D0}"/>
          </ac:spMkLst>
        </pc:spChg>
        <pc:spChg chg="add del mod">
          <ac:chgData name="ヤスダ　レン" userId="S::6997632@school.city.osaka.jp::c6b0f71f-8b0a-4551-b9c1-219bf015d0f7" providerId="AD" clId="Web-{E399C30C-C7EC-4506-B14F-5DEE455AEC98}" dt="2024-02-20T02:34:59.315" v="176"/>
          <ac:spMkLst>
            <pc:docMk/>
            <pc:sldMk cId="876908827" sldId="388"/>
            <ac:spMk id="3" creationId="{9E0E6DB9-41C5-49CD-0375-95A7B7E27E8E}"/>
          </ac:spMkLst>
        </pc:spChg>
        <pc:spChg chg="add del mod">
          <ac:chgData name="ヤスダ　レン" userId="S::6997632@school.city.osaka.jp::c6b0f71f-8b0a-4551-b9c1-219bf015d0f7" providerId="AD" clId="Web-{E399C30C-C7EC-4506-B14F-5DEE455AEC98}" dt="2024-02-20T02:37:09.162" v="209"/>
          <ac:spMkLst>
            <pc:docMk/>
            <pc:sldMk cId="876908827" sldId="388"/>
            <ac:spMk id="4" creationId="{8868A940-917D-D71F-913B-977895DEEEBC}"/>
          </ac:spMkLst>
        </pc:spChg>
        <pc:spChg chg="add del">
          <ac:chgData name="ヤスダ　レン" userId="S::6997632@school.city.osaka.jp::c6b0f71f-8b0a-4551-b9c1-219bf015d0f7" providerId="AD" clId="Web-{E399C30C-C7EC-4506-B14F-5DEE455AEC98}" dt="2024-02-20T02:28:41.649" v="159"/>
          <ac:spMkLst>
            <pc:docMk/>
            <pc:sldMk cId="876908827" sldId="388"/>
            <ac:spMk id="4" creationId="{CCA3D278-43BA-A8C6-A8E0-A6C75146BDD9}"/>
          </ac:spMkLst>
        </pc:spChg>
        <pc:spChg chg="add del mod">
          <ac:chgData name="ヤスダ　レン" userId="S::6997632@school.city.osaka.jp::c6b0f71f-8b0a-4551-b9c1-219bf015d0f7" providerId="AD" clId="Web-{E399C30C-C7EC-4506-B14F-5DEE455AEC98}" dt="2024-02-20T02:37:11.021" v="210"/>
          <ac:spMkLst>
            <pc:docMk/>
            <pc:sldMk cId="876908827" sldId="388"/>
            <ac:spMk id="7" creationId="{5998F821-7720-4ABC-F8D7-A07DB030B737}"/>
          </ac:spMkLst>
        </pc:spChg>
        <pc:spChg chg="add del mod">
          <ac:chgData name="ヤスダ　レン" userId="S::6997632@school.city.osaka.jp::c6b0f71f-8b0a-4551-b9c1-219bf015d0f7" providerId="AD" clId="Web-{E399C30C-C7EC-4506-B14F-5DEE455AEC98}" dt="2024-02-20T02:39:24.431" v="248"/>
          <ac:spMkLst>
            <pc:docMk/>
            <pc:sldMk cId="876908827" sldId="388"/>
            <ac:spMk id="8" creationId="{B2AE4BD4-279B-80CD-74F1-35485A504AFA}"/>
          </ac:spMkLst>
        </pc:spChg>
      </pc:sldChg>
    </pc:docChg>
  </pc:docChgLst>
  <pc:docChgLst>
    <pc:chgData clId="Web-{98FDB3B0-2072-46B4-8E19-A5E3438743A1}"/>
    <pc:docChg chg="modSld">
      <pc:chgData name="" userId="" providerId="" clId="Web-{98FDB3B0-2072-46B4-8E19-A5E3438743A1}" dt="2024-03-06T05:45:08.654" v="0" actId="20577"/>
      <pc:docMkLst>
        <pc:docMk/>
      </pc:docMkLst>
      <pc:sldChg chg="modSp">
        <pc:chgData name="" userId="" providerId="" clId="Web-{98FDB3B0-2072-46B4-8E19-A5E3438743A1}" dt="2024-03-06T05:45:08.654" v="0" actId="20577"/>
        <pc:sldMkLst>
          <pc:docMk/>
          <pc:sldMk cId="3198410418" sldId="256"/>
        </pc:sldMkLst>
        <pc:spChg chg="mod">
          <ac:chgData name="" userId="" providerId="" clId="Web-{98FDB3B0-2072-46B4-8E19-A5E3438743A1}" dt="2024-03-06T05:45:08.654" v="0" actId="20577"/>
          <ac:spMkLst>
            <pc:docMk/>
            <pc:sldMk cId="3198410418" sldId="256"/>
            <ac:spMk id="2" creationId="{9F0AAB1B-29BF-4923-A022-B2340BEF4E4C}"/>
          </ac:spMkLst>
        </pc:spChg>
      </pc:sldChg>
    </pc:docChg>
  </pc:docChgLst>
  <pc:docChgLst>
    <pc:chgData name="ヤスダ　レン" userId="S::6997632@school.city.osaka.jp::c6b0f71f-8b0a-4551-b9c1-219bf015d0f7" providerId="AD" clId="Web-{98FDB3B0-2072-46B4-8E19-A5E3438743A1}"/>
    <pc:docChg chg="modSld">
      <pc:chgData name="ヤスダ　レン" userId="S::6997632@school.city.osaka.jp::c6b0f71f-8b0a-4551-b9c1-219bf015d0f7" providerId="AD" clId="Web-{98FDB3B0-2072-46B4-8E19-A5E3438743A1}" dt="2024-03-06T05:45:53.437" v="1" actId="1076"/>
      <pc:docMkLst>
        <pc:docMk/>
      </pc:docMkLst>
      <pc:sldChg chg="modSp">
        <pc:chgData name="ヤスダ　レン" userId="S::6997632@school.city.osaka.jp::c6b0f71f-8b0a-4551-b9c1-219bf015d0f7" providerId="AD" clId="Web-{98FDB3B0-2072-46B4-8E19-A5E3438743A1}" dt="2024-03-06T05:45:12.279" v="0" actId="20577"/>
        <pc:sldMkLst>
          <pc:docMk/>
          <pc:sldMk cId="3198410418" sldId="256"/>
        </pc:sldMkLst>
        <pc:spChg chg="mod">
          <ac:chgData name="ヤスダ　レン" userId="S::6997632@school.city.osaka.jp::c6b0f71f-8b0a-4551-b9c1-219bf015d0f7" providerId="AD" clId="Web-{98FDB3B0-2072-46B4-8E19-A5E3438743A1}" dt="2024-03-06T05:45:12.279" v="0" actId="20577"/>
          <ac:spMkLst>
            <pc:docMk/>
            <pc:sldMk cId="3198410418" sldId="256"/>
            <ac:spMk id="2" creationId="{9F0AAB1B-29BF-4923-A022-B2340BEF4E4C}"/>
          </ac:spMkLst>
        </pc:spChg>
      </pc:sldChg>
      <pc:sldChg chg="modSp">
        <pc:chgData name="ヤスダ　レン" userId="S::6997632@school.city.osaka.jp::c6b0f71f-8b0a-4551-b9c1-219bf015d0f7" providerId="AD" clId="Web-{98FDB3B0-2072-46B4-8E19-A5E3438743A1}" dt="2024-03-06T05:45:53.437" v="1" actId="1076"/>
        <pc:sldMkLst>
          <pc:docMk/>
          <pc:sldMk cId="3306472380" sldId="392"/>
        </pc:sldMkLst>
        <pc:picChg chg="mod">
          <ac:chgData name="ヤスダ　レン" userId="S::6997632@school.city.osaka.jp::c6b0f71f-8b0a-4551-b9c1-219bf015d0f7" providerId="AD" clId="Web-{98FDB3B0-2072-46B4-8E19-A5E3438743A1}" dt="2024-03-06T05:45:53.437" v="1" actId="1076"/>
          <ac:picMkLst>
            <pc:docMk/>
            <pc:sldMk cId="3306472380" sldId="392"/>
            <ac:picMk id="8" creationId="{2913238C-8E6E-1386-6925-2B9DC844812A}"/>
          </ac:picMkLst>
        </pc:picChg>
      </pc:sldChg>
    </pc:docChg>
  </pc:docChgLst>
  <pc:docChgLst>
    <pc:chgData name="キシモト　アヤト" userId="S::8384676@school.city.osaka.jp::3a71bbc6-ec58-4438-b17d-06d813ac1403" providerId="AD" clId="Web-{2027BDFD-8670-489E-8B54-DDAA8329FEEE}"/>
    <pc:docChg chg="addSld delSld modSld sldOrd">
      <pc:chgData name="キシモト　アヤト" userId="S::8384676@school.city.osaka.jp::3a71bbc6-ec58-4438-b17d-06d813ac1403" providerId="AD" clId="Web-{2027BDFD-8670-489E-8B54-DDAA8329FEEE}" dt="2024-03-05T01:39:02.993" v="334" actId="14100"/>
      <pc:docMkLst>
        <pc:docMk/>
      </pc:docMkLst>
      <pc:sldChg chg="addSp delSp modSp">
        <pc:chgData name="キシモト　アヤト" userId="S::8384676@school.city.osaka.jp::3a71bbc6-ec58-4438-b17d-06d813ac1403" providerId="AD" clId="Web-{2027BDFD-8670-489E-8B54-DDAA8329FEEE}" dt="2024-03-05T00:58:13.397" v="46" actId="20577"/>
        <pc:sldMkLst>
          <pc:docMk/>
          <pc:sldMk cId="876908827" sldId="388"/>
        </pc:sldMkLst>
        <pc:spChg chg="add del">
          <ac:chgData name="キシモト　アヤト" userId="S::8384676@school.city.osaka.jp::3a71bbc6-ec58-4438-b17d-06d813ac1403" providerId="AD" clId="Web-{2027BDFD-8670-489E-8B54-DDAA8329FEEE}" dt="2024-03-05T00:54:49.955" v="20"/>
          <ac:spMkLst>
            <pc:docMk/>
            <pc:sldMk cId="876908827" sldId="388"/>
            <ac:spMk id="2" creationId="{2CE27BB5-9E41-9C66-BA76-1C023801F0CE}"/>
          </ac:spMkLst>
        </pc:spChg>
        <pc:spChg chg="add del mod">
          <ac:chgData name="キシモト　アヤト" userId="S::8384676@school.city.osaka.jp::3a71bbc6-ec58-4438-b17d-06d813ac1403" providerId="AD" clId="Web-{2027BDFD-8670-489E-8B54-DDAA8329FEEE}" dt="2024-03-05T00:54:39.423" v="17"/>
          <ac:spMkLst>
            <pc:docMk/>
            <pc:sldMk cId="876908827" sldId="388"/>
            <ac:spMk id="3" creationId="{D57E027B-FE95-5E8B-C6EA-BA8526D1595F}"/>
          </ac:spMkLst>
        </pc:spChg>
        <pc:spChg chg="del mod">
          <ac:chgData name="キシモト　アヤト" userId="S::8384676@school.city.osaka.jp::3a71bbc6-ec58-4438-b17d-06d813ac1403" providerId="AD" clId="Web-{2027BDFD-8670-489E-8B54-DDAA8329FEEE}" dt="2024-03-05T00:56:17.988" v="24"/>
          <ac:spMkLst>
            <pc:docMk/>
            <pc:sldMk cId="876908827" sldId="388"/>
            <ac:spMk id="9" creationId="{F2464077-929C-58B8-18E7-20ADEE0EFC7D}"/>
          </ac:spMkLst>
        </pc:spChg>
        <pc:spChg chg="add del mod">
          <ac:chgData name="キシモト　アヤト" userId="S::8384676@school.city.osaka.jp::3a71bbc6-ec58-4438-b17d-06d813ac1403" providerId="AD" clId="Web-{2027BDFD-8670-489E-8B54-DDAA8329FEEE}" dt="2024-03-05T00:56:21.707" v="25"/>
          <ac:spMkLst>
            <pc:docMk/>
            <pc:sldMk cId="876908827" sldId="388"/>
            <ac:spMk id="12" creationId="{AF820138-0042-C3C4-E540-2B5D2FEC2D38}"/>
          </ac:spMkLst>
        </pc:spChg>
        <pc:spChg chg="add del mod">
          <ac:chgData name="キシモト　アヤト" userId="S::8384676@school.city.osaka.jp::3a71bbc6-ec58-4438-b17d-06d813ac1403" providerId="AD" clId="Web-{2027BDFD-8670-489E-8B54-DDAA8329FEEE}" dt="2024-03-05T00:56:48.630" v="30"/>
          <ac:spMkLst>
            <pc:docMk/>
            <pc:sldMk cId="876908827" sldId="388"/>
            <ac:spMk id="13" creationId="{912A60DA-F8F2-7E27-943A-B79DCC20F621}"/>
          </ac:spMkLst>
        </pc:spChg>
        <pc:spChg chg="add mod">
          <ac:chgData name="キシモト　アヤト" userId="S::8384676@school.city.osaka.jp::3a71bbc6-ec58-4438-b17d-06d813ac1403" providerId="AD" clId="Web-{2027BDFD-8670-489E-8B54-DDAA8329FEEE}" dt="2024-03-05T00:58:13.397" v="46" actId="20577"/>
          <ac:spMkLst>
            <pc:docMk/>
            <pc:sldMk cId="876908827" sldId="388"/>
            <ac:spMk id="14" creationId="{DE880C73-8952-1FEA-C584-35E758C3B3EE}"/>
          </ac:spMkLst>
        </pc:spChg>
        <pc:cxnChg chg="add del mod">
          <ac:chgData name="キシモト　アヤト" userId="S::8384676@school.city.osaka.jp::3a71bbc6-ec58-4438-b17d-06d813ac1403" providerId="AD" clId="Web-{2027BDFD-8670-489E-8B54-DDAA8329FEEE}" dt="2024-03-05T00:54:48.611" v="19"/>
          <ac:cxnSpMkLst>
            <pc:docMk/>
            <pc:sldMk cId="876908827" sldId="388"/>
            <ac:cxnSpMk id="4" creationId="{58CFE740-81CE-D86C-CDA7-066EABBA44CB}"/>
          </ac:cxnSpMkLst>
        </pc:cxnChg>
        <pc:cxnChg chg="add del mod">
          <ac:chgData name="キシモト　アヤト" userId="S::8384676@school.city.osaka.jp::3a71bbc6-ec58-4438-b17d-06d813ac1403" providerId="AD" clId="Web-{2027BDFD-8670-489E-8B54-DDAA8329FEEE}" dt="2024-03-05T00:54:36.955" v="16"/>
          <ac:cxnSpMkLst>
            <pc:docMk/>
            <pc:sldMk cId="876908827" sldId="388"/>
            <ac:cxnSpMk id="5" creationId="{C427A5E5-757E-4E0A-E7D1-447500D10B26}"/>
          </ac:cxnSpMkLst>
        </pc:cxnChg>
        <pc:cxnChg chg="add del mod">
          <ac:chgData name="キシモト　アヤト" userId="S::8384676@school.city.osaka.jp::3a71bbc6-ec58-4438-b17d-06d813ac1403" providerId="AD" clId="Web-{2027BDFD-8670-489E-8B54-DDAA8329FEEE}" dt="2024-03-05T00:54:45.299" v="18"/>
          <ac:cxnSpMkLst>
            <pc:docMk/>
            <pc:sldMk cId="876908827" sldId="388"/>
            <ac:cxnSpMk id="6" creationId="{417B6271-CFFA-DE4D-4C87-77C1145ACC10}"/>
          </ac:cxnSpMkLst>
        </pc:cxnChg>
      </pc:sldChg>
      <pc:sldChg chg="ord">
        <pc:chgData name="キシモト　アヤト" userId="S::8384676@school.city.osaka.jp::3a71bbc6-ec58-4438-b17d-06d813ac1403" providerId="AD" clId="Web-{2027BDFD-8670-489E-8B54-DDAA8329FEEE}" dt="2024-03-05T00:59:31.274" v="49"/>
        <pc:sldMkLst>
          <pc:docMk/>
          <pc:sldMk cId="2184992462" sldId="389"/>
        </pc:sldMkLst>
      </pc:sldChg>
      <pc:sldChg chg="addSp modSp ord">
        <pc:chgData name="キシモト　アヤト" userId="S::8384676@school.city.osaka.jp::3a71bbc6-ec58-4438-b17d-06d813ac1403" providerId="AD" clId="Web-{2027BDFD-8670-489E-8B54-DDAA8329FEEE}" dt="2024-03-05T01:18:35.459" v="192" actId="14100"/>
        <pc:sldMkLst>
          <pc:docMk/>
          <pc:sldMk cId="3284935696" sldId="391"/>
        </pc:sldMkLst>
        <pc:spChg chg="add mod">
          <ac:chgData name="キシモト　アヤト" userId="S::8384676@school.city.osaka.jp::3a71bbc6-ec58-4438-b17d-06d813ac1403" providerId="AD" clId="Web-{2027BDFD-8670-489E-8B54-DDAA8329FEEE}" dt="2024-03-05T01:16:55.941" v="185" actId="20577"/>
          <ac:spMkLst>
            <pc:docMk/>
            <pc:sldMk cId="3284935696" sldId="391"/>
            <ac:spMk id="2" creationId="{792810CA-D0E8-11FD-2DCA-0EC619F601BD}"/>
          </ac:spMkLst>
        </pc:spChg>
        <pc:picChg chg="mod">
          <ac:chgData name="キシモト　アヤト" userId="S::8384676@school.city.osaka.jp::3a71bbc6-ec58-4438-b17d-06d813ac1403" providerId="AD" clId="Web-{2027BDFD-8670-489E-8B54-DDAA8329FEEE}" dt="2024-03-05T01:17:00.113" v="186" actId="1076"/>
          <ac:picMkLst>
            <pc:docMk/>
            <pc:sldMk cId="3284935696" sldId="391"/>
            <ac:picMk id="3" creationId="{633F0687-6956-C1DF-BB17-4E8DE5AA50A4}"/>
          </ac:picMkLst>
        </pc:picChg>
        <pc:picChg chg="mod">
          <ac:chgData name="キシモト　アヤト" userId="S::8384676@school.city.osaka.jp::3a71bbc6-ec58-4438-b17d-06d813ac1403" providerId="AD" clId="Web-{2027BDFD-8670-489E-8B54-DDAA8329FEEE}" dt="2024-03-05T01:17:04.597" v="187" actId="1076"/>
          <ac:picMkLst>
            <pc:docMk/>
            <pc:sldMk cId="3284935696" sldId="391"/>
            <ac:picMk id="4" creationId="{E4790457-4845-BA8B-868A-232DD50E08D9}"/>
          </ac:picMkLst>
        </pc:picChg>
        <pc:picChg chg="mod">
          <ac:chgData name="キシモト　アヤト" userId="S::8384676@school.city.osaka.jp::3a71bbc6-ec58-4438-b17d-06d813ac1403" providerId="AD" clId="Web-{2027BDFD-8670-489E-8B54-DDAA8329FEEE}" dt="2024-03-05T01:18:35.459" v="192" actId="14100"/>
          <ac:picMkLst>
            <pc:docMk/>
            <pc:sldMk cId="3284935696" sldId="391"/>
            <ac:picMk id="5" creationId="{BAE0DCAB-54CE-8548-2993-5DA1B17353E1}"/>
          </ac:picMkLst>
        </pc:picChg>
      </pc:sldChg>
      <pc:sldChg chg="addSp delSp modSp">
        <pc:chgData name="キシモト　アヤト" userId="S::8384676@school.city.osaka.jp::3a71bbc6-ec58-4438-b17d-06d813ac1403" providerId="AD" clId="Web-{2027BDFD-8670-489E-8B54-DDAA8329FEEE}" dt="2024-03-05T01:39:02.993" v="334" actId="14100"/>
        <pc:sldMkLst>
          <pc:docMk/>
          <pc:sldMk cId="3338747644" sldId="392"/>
        </pc:sldMkLst>
        <pc:spChg chg="add del mod">
          <ac:chgData name="キシモト　アヤト" userId="S::8384676@school.city.osaka.jp::3a71bbc6-ec58-4438-b17d-06d813ac1403" providerId="AD" clId="Web-{2027BDFD-8670-489E-8B54-DDAA8329FEEE}" dt="2024-03-05T01:24:11.139" v="208"/>
          <ac:spMkLst>
            <pc:docMk/>
            <pc:sldMk cId="3338747644" sldId="392"/>
            <ac:spMk id="2" creationId="{B4CFA5FA-7E1A-01B9-A992-7A58C3F16A81}"/>
          </ac:spMkLst>
        </pc:spChg>
        <pc:spChg chg="add del mod">
          <ac:chgData name="キシモト　アヤト" userId="S::8384676@school.city.osaka.jp::3a71bbc6-ec58-4438-b17d-06d813ac1403" providerId="AD" clId="Web-{2027BDFD-8670-489E-8B54-DDAA8329FEEE}" dt="2024-03-05T01:23:52.342" v="203"/>
          <ac:spMkLst>
            <pc:docMk/>
            <pc:sldMk cId="3338747644" sldId="392"/>
            <ac:spMk id="3" creationId="{5532F990-C17D-06E6-4B73-5C0FEE53B125}"/>
          </ac:spMkLst>
        </pc:spChg>
        <pc:spChg chg="add del mod">
          <ac:chgData name="キシモト　アヤト" userId="S::8384676@school.city.osaka.jp::3a71bbc6-ec58-4438-b17d-06d813ac1403" providerId="AD" clId="Web-{2027BDFD-8670-489E-8B54-DDAA8329FEEE}" dt="2024-03-05T01:25:17.484" v="217"/>
          <ac:spMkLst>
            <pc:docMk/>
            <pc:sldMk cId="3338747644" sldId="392"/>
            <ac:spMk id="4" creationId="{A319F99E-E294-969F-FD7B-770C783D358B}"/>
          </ac:spMkLst>
        </pc:spChg>
        <pc:spChg chg="add del mod">
          <ac:chgData name="キシモト　アヤト" userId="S::8384676@school.city.osaka.jp::3a71bbc6-ec58-4438-b17d-06d813ac1403" providerId="AD" clId="Web-{2027BDFD-8670-489E-8B54-DDAA8329FEEE}" dt="2024-03-05T01:26:05.829" v="224"/>
          <ac:spMkLst>
            <pc:docMk/>
            <pc:sldMk cId="3338747644" sldId="392"/>
            <ac:spMk id="5" creationId="{25C0CE1C-DBFF-101C-CB35-523A763ACEA8}"/>
          </ac:spMkLst>
        </pc:spChg>
        <pc:spChg chg="add mod">
          <ac:chgData name="キシモト　アヤト" userId="S::8384676@school.city.osaka.jp::3a71bbc6-ec58-4438-b17d-06d813ac1403" providerId="AD" clId="Web-{2027BDFD-8670-489E-8B54-DDAA8329FEEE}" dt="2024-03-05T01:38:41.477" v="333" actId="14100"/>
          <ac:spMkLst>
            <pc:docMk/>
            <pc:sldMk cId="3338747644" sldId="392"/>
            <ac:spMk id="6" creationId="{AFD7C2E3-D5A1-65F2-F706-81C373674FC9}"/>
          </ac:spMkLst>
        </pc:spChg>
        <pc:picChg chg="mod">
          <ac:chgData name="キシモト　アヤト" userId="S::8384676@school.city.osaka.jp::3a71bbc6-ec58-4438-b17d-06d813ac1403" providerId="AD" clId="Web-{2027BDFD-8670-489E-8B54-DDAA8329FEEE}" dt="2024-03-05T01:39:02.993" v="334" actId="14100"/>
          <ac:picMkLst>
            <pc:docMk/>
            <pc:sldMk cId="3338747644" sldId="392"/>
            <ac:picMk id="21" creationId="{65B8DFF1-34D4-8B83-6728-80562827597C}"/>
          </ac:picMkLst>
        </pc:picChg>
      </pc:sldChg>
      <pc:sldChg chg="new del">
        <pc:chgData name="キシモト　アヤト" userId="S::8384676@school.city.osaka.jp::3a71bbc6-ec58-4438-b17d-06d813ac1403" providerId="AD" clId="Web-{2027BDFD-8670-489E-8B54-DDAA8329FEEE}" dt="2024-03-05T01:22:14.527" v="196"/>
        <pc:sldMkLst>
          <pc:docMk/>
          <pc:sldMk cId="1836360927" sldId="393"/>
        </pc:sldMkLst>
      </pc:sldChg>
    </pc:docChg>
  </pc:docChgLst>
  <pc:docChgLst>
    <pc:chgData name="ドコウ　カエラ" userId="S::3415337@school.city.osaka.jp::0df39407-f37a-4010-9998-efe530f6ba83" providerId="AD" clId="Web-{CCB12A55-1981-4CEF-BB84-D5EEB8554EC1}"/>
    <pc:docChg chg="modSld sldOrd">
      <pc:chgData name="ドコウ　カエラ" userId="S::3415337@school.city.osaka.jp::0df39407-f37a-4010-9998-efe530f6ba83" providerId="AD" clId="Web-{CCB12A55-1981-4CEF-BB84-D5EEB8554EC1}" dt="2024-03-07T06:22:18.107" v="192"/>
      <pc:docMkLst>
        <pc:docMk/>
      </pc:docMkLst>
      <pc:sldChg chg="modSp">
        <pc:chgData name="ドコウ　カエラ" userId="S::3415337@school.city.osaka.jp::0df39407-f37a-4010-9998-efe530f6ba83" providerId="AD" clId="Web-{CCB12A55-1981-4CEF-BB84-D5EEB8554EC1}" dt="2024-03-07T05:33:58.731" v="2" actId="1076"/>
        <pc:sldMkLst>
          <pc:docMk/>
          <pc:sldMk cId="3198410418" sldId="256"/>
        </pc:sldMkLst>
        <pc:picChg chg="mod">
          <ac:chgData name="ドコウ　カエラ" userId="S::3415337@school.city.osaka.jp::0df39407-f37a-4010-9998-efe530f6ba83" providerId="AD" clId="Web-{CCB12A55-1981-4CEF-BB84-D5EEB8554EC1}" dt="2024-03-07T05:33:58.731" v="2" actId="1076"/>
          <ac:picMkLst>
            <pc:docMk/>
            <pc:sldMk cId="3198410418" sldId="256"/>
            <ac:picMk id="10" creationId="{BEE5944A-C3D4-43C6-BB4E-DB87A96A05E6}"/>
          </ac:picMkLst>
        </pc:picChg>
      </pc:sldChg>
      <pc:sldChg chg="modSp">
        <pc:chgData name="ドコウ　カエラ" userId="S::3415337@school.city.osaka.jp::0df39407-f37a-4010-9998-efe530f6ba83" providerId="AD" clId="Web-{CCB12A55-1981-4CEF-BB84-D5EEB8554EC1}" dt="2024-03-07T06:15:39.103" v="164" actId="20577"/>
        <pc:sldMkLst>
          <pc:docMk/>
          <pc:sldMk cId="3927327924" sldId="261"/>
        </pc:sldMkLst>
        <pc:spChg chg="mod">
          <ac:chgData name="ドコウ　カエラ" userId="S::3415337@school.city.osaka.jp::0df39407-f37a-4010-9998-efe530f6ba83" providerId="AD" clId="Web-{CCB12A55-1981-4CEF-BB84-D5EEB8554EC1}" dt="2024-03-07T06:15:39.103" v="164" actId="20577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ドコウ　カエラ" userId="S::3415337@school.city.osaka.jp::0df39407-f37a-4010-9998-efe530f6ba83" providerId="AD" clId="Web-{CCB12A55-1981-4CEF-BB84-D5EEB8554EC1}" dt="2024-03-07T05:37:19.077" v="67" actId="1076"/>
        <pc:sldMkLst>
          <pc:docMk/>
          <pc:sldMk cId="1786876880" sldId="268"/>
        </pc:sldMkLst>
        <pc:spChg chg="mod">
          <ac:chgData name="ドコウ　カエラ" userId="S::3415337@school.city.osaka.jp::0df39407-f37a-4010-9998-efe530f6ba83" providerId="AD" clId="Web-{CCB12A55-1981-4CEF-BB84-D5EEB8554EC1}" dt="2024-03-07T05:37:19.077" v="67" actId="1076"/>
          <ac:spMkLst>
            <pc:docMk/>
            <pc:sldMk cId="1786876880" sldId="268"/>
            <ac:spMk id="2" creationId="{245D3C8F-D8BD-4003-817E-A01A3EB4120F}"/>
          </ac:spMkLst>
        </pc:spChg>
        <pc:picChg chg="mod">
          <ac:chgData name="ドコウ　カエラ" userId="S::3415337@school.city.osaka.jp::0df39407-f37a-4010-9998-efe530f6ba83" providerId="AD" clId="Web-{CCB12A55-1981-4CEF-BB84-D5EEB8554EC1}" dt="2024-03-07T05:37:11.858" v="66" actId="1076"/>
          <ac:picMkLst>
            <pc:docMk/>
            <pc:sldMk cId="1786876880" sldId="268"/>
            <ac:picMk id="4" creationId="{D29B109E-EC09-3657-593A-BC7E8794CF4B}"/>
          </ac:picMkLst>
        </pc:picChg>
      </pc:sldChg>
      <pc:sldChg chg="addSp delSp modSp ord">
        <pc:chgData name="ドコウ　カエラ" userId="S::3415337@school.city.osaka.jp::0df39407-f37a-4010-9998-efe530f6ba83" providerId="AD" clId="Web-{CCB12A55-1981-4CEF-BB84-D5EEB8554EC1}" dt="2024-03-07T06:22:07.326" v="191"/>
        <pc:sldMkLst>
          <pc:docMk/>
          <pc:sldMk cId="117327288" sldId="385"/>
        </pc:sldMkLst>
        <pc:spChg chg="add del mod">
          <ac:chgData name="ドコウ　カエラ" userId="S::3415337@school.city.osaka.jp::0df39407-f37a-4010-9998-efe530f6ba83" providerId="AD" clId="Web-{CCB12A55-1981-4CEF-BB84-D5EEB8554EC1}" dt="2024-03-07T05:44:56.598" v="113"/>
          <ac:spMkLst>
            <pc:docMk/>
            <pc:sldMk cId="117327288" sldId="385"/>
            <ac:spMk id="123" creationId="{83253A2F-A59F-9BEA-3C28-767845A1F704}"/>
          </ac:spMkLst>
        </pc:spChg>
        <pc:spChg chg="mod ord">
          <ac:chgData name="ドコウ　カエラ" userId="S::3415337@school.city.osaka.jp::0df39407-f37a-4010-9998-efe530f6ba83" providerId="AD" clId="Web-{CCB12A55-1981-4CEF-BB84-D5EEB8554EC1}" dt="2024-03-07T05:56:21.746" v="129" actId="1076"/>
          <ac:spMkLst>
            <pc:docMk/>
            <pc:sldMk cId="117327288" sldId="385"/>
            <ac:spMk id="124" creationId="{B8921545-6AEB-AD43-6A9A-E6E07A135D3A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4:22.847" v="108"/>
          <ac:spMkLst>
            <pc:docMk/>
            <pc:sldMk cId="117327288" sldId="385"/>
            <ac:spMk id="179" creationId="{99F1FFA9-D672-408C-9220-ADEEC6ABDD09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4:56.582" v="112"/>
          <ac:spMkLst>
            <pc:docMk/>
            <pc:sldMk cId="117327288" sldId="385"/>
            <ac:spMk id="195" creationId="{2172A0AC-3DCE-4672-BCAF-28FEF91F6020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4:56.582" v="112"/>
          <ac:spMkLst>
            <pc:docMk/>
            <pc:sldMk cId="117327288" sldId="385"/>
            <ac:spMk id="196" creationId="{AE6F1C77-EDC9-4C5F-8C1C-62DD46BDA3C3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4:56.582" v="112"/>
          <ac:spMkLst>
            <pc:docMk/>
            <pc:sldMk cId="117327288" sldId="385"/>
            <ac:spMk id="197" creationId="{83253A2F-A59F-9BEA-3C28-767845A1F704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6:22.271" v="115"/>
          <ac:spMkLst>
            <pc:docMk/>
            <pc:sldMk cId="117327288" sldId="385"/>
            <ac:spMk id="201" creationId="{AEFBF989-E1E0-41D0-8A4F-A5C3E8193DC9}"/>
          </ac:spMkLst>
        </pc:spChg>
        <pc:spChg chg="add mod">
          <ac:chgData name="ドコウ　カエラ" userId="S::3415337@school.city.osaka.jp::0df39407-f37a-4010-9998-efe530f6ba83" providerId="AD" clId="Web-{CCB12A55-1981-4CEF-BB84-D5EEB8554EC1}" dt="2024-03-07T06:19:30.824" v="190" actId="20577"/>
          <ac:spMkLst>
            <pc:docMk/>
            <pc:sldMk cId="117327288" sldId="385"/>
            <ac:spMk id="203" creationId="{83253A2F-A59F-9BEA-3C28-767845A1F704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15.115" v="124"/>
          <ac:spMkLst>
            <pc:docMk/>
            <pc:sldMk cId="117327288" sldId="385"/>
            <ac:spMk id="208" creationId="{2172A0AC-3DCE-4672-BCAF-28FEF91F6020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15.115" v="124"/>
          <ac:spMkLst>
            <pc:docMk/>
            <pc:sldMk cId="117327288" sldId="385"/>
            <ac:spMk id="210" creationId="{AE6F1C77-EDC9-4C5F-8C1C-62DD46BDA3C3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6:42.286" v="117"/>
          <ac:spMkLst>
            <pc:docMk/>
            <pc:sldMk cId="117327288" sldId="385"/>
            <ac:spMk id="215" creationId="{AAB8EDC3-1C0D-4505-A2C7-839A5161FB53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6:42.286" v="117"/>
          <ac:spMkLst>
            <pc:docMk/>
            <pc:sldMk cId="117327288" sldId="385"/>
            <ac:spMk id="217" creationId="{2069E294-3813-4588-9E9C-AEA08F9C4DA1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6:54.084" v="119"/>
          <ac:spMkLst>
            <pc:docMk/>
            <pc:sldMk cId="117327288" sldId="385"/>
            <ac:spMk id="219" creationId="{889AE703-9EC1-473D-8723-8E991E88520E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02.052" v="121"/>
          <ac:spMkLst>
            <pc:docMk/>
            <pc:sldMk cId="117327288" sldId="385"/>
            <ac:spMk id="222" creationId="{B5BBDB3B-7740-43C6-966C-3AB6594277DE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02.052" v="121"/>
          <ac:spMkLst>
            <pc:docMk/>
            <pc:sldMk cId="117327288" sldId="385"/>
            <ac:spMk id="223" creationId="{70A48D59-8581-41F7-B529-F4617FE07A9A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02.052" v="121"/>
          <ac:spMkLst>
            <pc:docMk/>
            <pc:sldMk cId="117327288" sldId="385"/>
            <ac:spMk id="224" creationId="{9DD005C1-8C51-42D6-9BEE-B9B83849743D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15.084" v="123"/>
          <ac:spMkLst>
            <pc:docMk/>
            <pc:sldMk cId="117327288" sldId="385"/>
            <ac:spMk id="225" creationId="{7DE75D4A-0965-4973-BE75-DECCAC9A9614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15.084" v="123"/>
          <ac:spMkLst>
            <pc:docMk/>
            <pc:sldMk cId="117327288" sldId="385"/>
            <ac:spMk id="226" creationId="{0D7B6173-1D58-48E2-83CF-37350F315F75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15.084" v="123"/>
          <ac:spMkLst>
            <pc:docMk/>
            <pc:sldMk cId="117327288" sldId="385"/>
            <ac:spMk id="227" creationId="{2F36CA75-CFBF-4844-B719-8FE9EBADA9AF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15.084" v="123"/>
          <ac:spMkLst>
            <pc:docMk/>
            <pc:sldMk cId="117327288" sldId="385"/>
            <ac:spMk id="228" creationId="{3D4A84B9-E564-4DD0-97F8-DBF1C460C28A}"/>
          </ac:spMkLst>
        </pc:spChg>
        <pc:spChg chg="add del">
          <ac:chgData name="ドコウ　カエラ" userId="S::3415337@school.city.osaka.jp::0df39407-f37a-4010-9998-efe530f6ba83" providerId="AD" clId="Web-{CCB12A55-1981-4CEF-BB84-D5EEB8554EC1}" dt="2024-03-07T05:47:15.084" v="123"/>
          <ac:spMkLst>
            <pc:docMk/>
            <pc:sldMk cId="117327288" sldId="385"/>
            <ac:spMk id="230" creationId="{102382E0-0A09-46AE-B955-B911CAFE7F00}"/>
          </ac:spMkLst>
        </pc:spChg>
        <pc:grpChg chg="add del">
          <ac:chgData name="ドコウ　カエラ" userId="S::3415337@school.city.osaka.jp::0df39407-f37a-4010-9998-efe530f6ba83" providerId="AD" clId="Web-{CCB12A55-1981-4CEF-BB84-D5EEB8554EC1}" dt="2024-03-07T05:44:56.598" v="113"/>
          <ac:grpSpMkLst>
            <pc:docMk/>
            <pc:sldMk cId="117327288" sldId="385"/>
            <ac:grpSpMk id="168" creationId="{D0B504DB-2CA0-0008-B756-CDCA1713F8A7}"/>
          </ac:grpSpMkLst>
        </pc:grpChg>
        <pc:grpChg chg="add del">
          <ac:chgData name="ドコウ　カエラ" userId="S::3415337@school.city.osaka.jp::0df39407-f37a-4010-9998-efe530f6ba83" providerId="AD" clId="Web-{CCB12A55-1981-4CEF-BB84-D5EEB8554EC1}" dt="2024-03-07T05:44:29.660" v="110"/>
          <ac:grpSpMkLst>
            <pc:docMk/>
            <pc:sldMk cId="117327288" sldId="385"/>
            <ac:grpSpMk id="181" creationId="{D0B504DB-2CA0-0008-B756-CDCA1713F8A7}"/>
          </ac:grpSpMkLst>
        </pc:grpChg>
        <pc:grpChg chg="add">
          <ac:chgData name="ドコウ　カエラ" userId="S::3415337@school.city.osaka.jp::0df39407-f37a-4010-9998-efe530f6ba83" providerId="AD" clId="Web-{CCB12A55-1981-4CEF-BB84-D5EEB8554EC1}" dt="2024-03-07T05:47:15.115" v="124"/>
          <ac:grpSpMkLst>
            <pc:docMk/>
            <pc:sldMk cId="117327288" sldId="385"/>
            <ac:grpSpMk id="232" creationId="{792AA144-DDFF-C43B-6866-516C9091D065}"/>
          </ac:grpSpMkLst>
        </pc:grpChg>
        <pc:grpChg chg="add">
          <ac:chgData name="ドコウ　カエラ" userId="S::3415337@school.city.osaka.jp::0df39407-f37a-4010-9998-efe530f6ba83" providerId="AD" clId="Web-{CCB12A55-1981-4CEF-BB84-D5EEB8554EC1}" dt="2024-03-07T05:55:10.105" v="128"/>
          <ac:grpSpMkLst>
            <pc:docMk/>
            <pc:sldMk cId="117327288" sldId="385"/>
            <ac:grpSpMk id="273" creationId="{31C49F18-8757-4E87-5C2E-9D6D7B82BA3B}"/>
          </ac:grpSpMkLst>
        </pc:grpChg>
        <pc:graphicFrameChg chg="add del">
          <ac:chgData name="ドコウ　カエラ" userId="S::3415337@school.city.osaka.jp::0df39407-f37a-4010-9998-efe530f6ba83" providerId="AD" clId="Web-{CCB12A55-1981-4CEF-BB84-D5EEB8554EC1}" dt="2024-03-07T05:44:29.660" v="110"/>
          <ac:graphicFrameMkLst>
            <pc:docMk/>
            <pc:sldMk cId="117327288" sldId="385"/>
            <ac:graphicFrameMk id="176" creationId="{43CB4B62-DDB0-A74C-3C87-9896471F985F}"/>
          </ac:graphicFrameMkLst>
        </pc:graphicFrameChg>
        <pc:picChg chg="mod">
          <ac:chgData name="ドコウ　カエラ" userId="S::3415337@school.city.osaka.jp::0df39407-f37a-4010-9998-efe530f6ba83" providerId="AD" clId="Web-{CCB12A55-1981-4CEF-BB84-D5EEB8554EC1}" dt="2024-03-07T06:02:00.609" v="146" actId="14100"/>
          <ac:picMkLst>
            <pc:docMk/>
            <pc:sldMk cId="117327288" sldId="385"/>
            <ac:picMk id="2" creationId="{1F079272-5424-970C-9AD3-3E6EA32CAA1D}"/>
          </ac:picMkLst>
        </pc:picChg>
        <pc:picChg chg="mod ord">
          <ac:chgData name="ドコウ　カエラ" userId="S::3415337@school.city.osaka.jp::0df39407-f37a-4010-9998-efe530f6ba83" providerId="AD" clId="Web-{CCB12A55-1981-4CEF-BB84-D5EEB8554EC1}" dt="2024-03-07T06:02:26.203" v="153" actId="14100"/>
          <ac:picMkLst>
            <pc:docMk/>
            <pc:sldMk cId="117327288" sldId="385"/>
            <ac:picMk id="15" creationId="{AD723A99-1775-9C43-3D1B-F463E2865937}"/>
          </ac:picMkLst>
        </pc:picChg>
        <pc:picChg chg="mod ord">
          <ac:chgData name="ドコウ　カエラ" userId="S::3415337@school.city.osaka.jp::0df39407-f37a-4010-9998-efe530f6ba83" providerId="AD" clId="Web-{CCB12A55-1981-4CEF-BB84-D5EEB8554EC1}" dt="2024-03-07T05:47:15.115" v="124"/>
          <ac:picMkLst>
            <pc:docMk/>
            <pc:sldMk cId="117327288" sldId="385"/>
            <ac:picMk id="26" creationId="{63786507-F547-CD78-86E6-1F1B88F954E5}"/>
          </ac:picMkLst>
        </pc:picChg>
        <pc:picChg chg="add del">
          <ac:chgData name="ドコウ　カエラ" userId="S::3415337@school.city.osaka.jp::0df39407-f37a-4010-9998-efe530f6ba83" providerId="AD" clId="Web-{CCB12A55-1981-4CEF-BB84-D5EEB8554EC1}" dt="2024-03-07T05:47:15.084" v="123"/>
          <ac:picMkLst>
            <pc:docMk/>
            <pc:sldMk cId="117327288" sldId="385"/>
            <ac:picMk id="229" creationId="{4A599609-F5C2-4A0B-A992-913F814A631A}"/>
          </ac:picMkLst>
        </pc:picChg>
        <pc:cxnChg chg="add del">
          <ac:chgData name="ドコウ　カエラ" userId="S::3415337@school.city.osaka.jp::0df39407-f37a-4010-9998-efe530f6ba83" providerId="AD" clId="Web-{CCB12A55-1981-4CEF-BB84-D5EEB8554EC1}" dt="2024-03-07T05:46:22.271" v="115"/>
          <ac:cxnSpMkLst>
            <pc:docMk/>
            <pc:sldMk cId="117327288" sldId="385"/>
            <ac:cxnSpMk id="202" creationId="{1503BFE4-729B-D9D0-C17B-501E6AF1127A}"/>
          </ac:cxnSpMkLst>
        </pc:cxnChg>
        <pc:cxnChg chg="add del">
          <ac:chgData name="ドコウ　カエラ" userId="S::3415337@school.city.osaka.jp::0df39407-f37a-4010-9998-efe530f6ba83" providerId="AD" clId="Web-{CCB12A55-1981-4CEF-BB84-D5EEB8554EC1}" dt="2024-03-07T05:47:02.052" v="121"/>
          <ac:cxnSpMkLst>
            <pc:docMk/>
            <pc:sldMk cId="117327288" sldId="385"/>
            <ac:cxnSpMk id="221" creationId="{967F2066-0253-4771-A5F6-68111E1FE832}"/>
          </ac:cxnSpMkLst>
        </pc:cxnChg>
        <pc:cxnChg chg="del">
          <ac:chgData name="ドコウ　カエラ" userId="S::3415337@school.city.osaka.jp::0df39407-f37a-4010-9998-efe530f6ba83" providerId="AD" clId="Web-{CCB12A55-1981-4CEF-BB84-D5EEB8554EC1}" dt="2024-03-07T05:55:10.105" v="128"/>
          <ac:cxnSpMkLst>
            <pc:docMk/>
            <pc:sldMk cId="117327288" sldId="385"/>
            <ac:cxnSpMk id="268" creationId="{249EDD1B-F94D-B4E6-ACAA-566B9A26FDE3}"/>
          </ac:cxnSpMkLst>
        </pc:cxnChg>
      </pc:sldChg>
      <pc:sldChg chg="modSp ord">
        <pc:chgData name="ドコウ　カエラ" userId="S::3415337@school.city.osaka.jp::0df39407-f37a-4010-9998-efe530f6ba83" providerId="AD" clId="Web-{CCB12A55-1981-4CEF-BB84-D5EEB8554EC1}" dt="2024-03-07T06:22:18.107" v="192"/>
        <pc:sldMkLst>
          <pc:docMk/>
          <pc:sldMk cId="1493915301" sldId="390"/>
        </pc:sldMkLst>
        <pc:spChg chg="mod">
          <ac:chgData name="ドコウ　カエラ" userId="S::3415337@school.city.osaka.jp::0df39407-f37a-4010-9998-efe530f6ba83" providerId="AD" clId="Web-{CCB12A55-1981-4CEF-BB84-D5EEB8554EC1}" dt="2024-03-07T06:17:24.057" v="172" actId="1076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ダンソ　ルーカス" userId="S::3385296@school.city.osaka.jp::7ccfb667-c1a9-49cc-9d6a-65dc35d157dd" providerId="AD" clId="Web-{52981B87-21F1-4594-80CD-D4408B295898}"/>
    <pc:docChg chg="modSld">
      <pc:chgData name="ダンソ　ルーカス" userId="S::3385296@school.city.osaka.jp::7ccfb667-c1a9-49cc-9d6a-65dc35d157dd" providerId="AD" clId="Web-{52981B87-21F1-4594-80CD-D4408B295898}" dt="2024-03-04T06:15:50.572" v="0"/>
      <pc:docMkLst>
        <pc:docMk/>
      </pc:docMkLst>
      <pc:sldChg chg="addSp modSp">
        <pc:chgData name="ダンソ　ルーカス" userId="S::3385296@school.city.osaka.jp::7ccfb667-c1a9-49cc-9d6a-65dc35d157dd" providerId="AD" clId="Web-{52981B87-21F1-4594-80CD-D4408B295898}" dt="2024-03-04T06:15:50.572" v="0"/>
        <pc:sldMkLst>
          <pc:docMk/>
          <pc:sldMk cId="876908827" sldId="388"/>
        </pc:sldMkLst>
        <pc:picChg chg="add mod">
          <ac:chgData name="ダンソ　ルーカス" userId="S::3385296@school.city.osaka.jp::7ccfb667-c1a9-49cc-9d6a-65dc35d157dd" providerId="AD" clId="Web-{52981B87-21F1-4594-80CD-D4408B295898}" dt="2024-03-04T06:15:50.572" v="0"/>
          <ac:picMkLst>
            <pc:docMk/>
            <pc:sldMk cId="876908827" sldId="388"/>
            <ac:picMk id="2" creationId="{C5819054-ADA8-3035-4C1B-F55A648E4130}"/>
          </ac:picMkLst>
        </pc:picChg>
      </pc:sldChg>
    </pc:docChg>
  </pc:docChgLst>
  <pc:docChgLst>
    <pc:chgData name="ダンソ　ルーカス" userId="S::3385296@school.city.osaka.jp::7ccfb667-c1a9-49cc-9d6a-65dc35d157dd" providerId="AD" clId="Web-{7C4158D3-15B1-4FF9-B99E-041E885F085C}"/>
    <pc:docChg chg="modSld">
      <pc:chgData name="ダンソ　ルーカス" userId="S::3385296@school.city.osaka.jp::7ccfb667-c1a9-49cc-9d6a-65dc35d157dd" providerId="AD" clId="Web-{7C4158D3-15B1-4FF9-B99E-041E885F085C}" dt="2024-03-05T01:18:45.873" v="1" actId="1076"/>
      <pc:docMkLst>
        <pc:docMk/>
      </pc:docMkLst>
      <pc:sldChg chg="addSp modSp">
        <pc:chgData name="ダンソ　ルーカス" userId="S::3385296@school.city.osaka.jp::7ccfb667-c1a9-49cc-9d6a-65dc35d157dd" providerId="AD" clId="Web-{7C4158D3-15B1-4FF9-B99E-041E885F085C}" dt="2024-03-05T01:18:45.873" v="1" actId="1076"/>
        <pc:sldMkLst>
          <pc:docMk/>
          <pc:sldMk cId="3284935696" sldId="391"/>
        </pc:sldMkLst>
        <pc:picChg chg="add mod">
          <ac:chgData name="ダンソ　ルーカス" userId="S::3385296@school.city.osaka.jp::7ccfb667-c1a9-49cc-9d6a-65dc35d157dd" providerId="AD" clId="Web-{7C4158D3-15B1-4FF9-B99E-041E885F085C}" dt="2024-03-05T01:18:04.027" v="0"/>
          <ac:picMkLst>
            <pc:docMk/>
            <pc:sldMk cId="3284935696" sldId="391"/>
            <ac:picMk id="5" creationId="{BAE0DCAB-54CE-8548-2993-5DA1B17353E1}"/>
          </ac:picMkLst>
        </pc:picChg>
        <pc:picChg chg="mod">
          <ac:chgData name="ダンソ　ルーカス" userId="S::3385296@school.city.osaka.jp::7ccfb667-c1a9-49cc-9d6a-65dc35d157dd" providerId="AD" clId="Web-{7C4158D3-15B1-4FF9-B99E-041E885F085C}" dt="2024-03-05T01:18:45.873" v="1" actId="1076"/>
          <ac:picMkLst>
            <pc:docMk/>
            <pc:sldMk cId="3284935696" sldId="391"/>
            <ac:picMk id="6" creationId="{7FC118B4-4B4A-405E-4794-D5ABC0800CF2}"/>
          </ac:picMkLst>
        </pc:picChg>
      </pc:sldChg>
    </pc:docChg>
  </pc:docChgLst>
  <pc:docChgLst>
    <pc:chgData name="ヤスダ　レン" userId="S::6997632@school.city.osaka.jp::c6b0f71f-8b0a-4551-b9c1-219bf015d0f7" providerId="AD" clId="Web-{06ECD98A-3704-4782-976E-E16A73D92C28}"/>
    <pc:docChg chg="modSld">
      <pc:chgData name="ヤスダ　レン" userId="S::6997632@school.city.osaka.jp::c6b0f71f-8b0a-4551-b9c1-219bf015d0f7" providerId="AD" clId="Web-{06ECD98A-3704-4782-976E-E16A73D92C28}" dt="2024-03-08T02:05:15.630" v="18"/>
      <pc:docMkLst>
        <pc:docMk/>
      </pc:docMkLst>
      <pc:sldChg chg="addSp delSp modSp">
        <pc:chgData name="ヤスダ　レン" userId="S::6997632@school.city.osaka.jp::c6b0f71f-8b0a-4551-b9c1-219bf015d0f7" providerId="AD" clId="Web-{06ECD98A-3704-4782-976E-E16A73D92C28}" dt="2024-03-08T02:03:07.271" v="14"/>
        <pc:sldMkLst>
          <pc:docMk/>
          <pc:sldMk cId="3198410418" sldId="256"/>
        </pc:sldMkLst>
        <pc:picChg chg="add del mod">
          <ac:chgData name="ヤスダ　レン" userId="S::6997632@school.city.osaka.jp::c6b0f71f-8b0a-4551-b9c1-219bf015d0f7" providerId="AD" clId="Web-{06ECD98A-3704-4782-976E-E16A73D92C28}" dt="2024-03-08T02:01:52.191" v="3"/>
          <ac:picMkLst>
            <pc:docMk/>
            <pc:sldMk cId="3198410418" sldId="256"/>
            <ac:picMk id="4" creationId="{906ACCCF-C015-AAC4-ECD0-672DB51E3FAB}"/>
          </ac:picMkLst>
        </pc:picChg>
        <pc:picChg chg="add del mod">
          <ac:chgData name="ヤスダ　レン" userId="S::6997632@school.city.osaka.jp::c6b0f71f-8b0a-4551-b9c1-219bf015d0f7" providerId="AD" clId="Web-{06ECD98A-3704-4782-976E-E16A73D92C28}" dt="2024-03-08T02:03:07.271" v="14"/>
          <ac:picMkLst>
            <pc:docMk/>
            <pc:sldMk cId="3198410418" sldId="256"/>
            <ac:picMk id="5" creationId="{0305877F-1326-2003-A7E4-98FCA38B6DC4}"/>
          </ac:picMkLst>
        </pc:picChg>
      </pc:sldChg>
      <pc:sldChg chg="addSp delSp modSp mod setBg setClrOvrMap">
        <pc:chgData name="ヤスダ　レン" userId="S::6997632@school.city.osaka.jp::c6b0f71f-8b0a-4551-b9c1-219bf015d0f7" providerId="AD" clId="Web-{06ECD98A-3704-4782-976E-E16A73D92C28}" dt="2024-03-08T02:05:15.630" v="18"/>
        <pc:sldMkLst>
          <pc:docMk/>
          <pc:sldMk cId="3284935696" sldId="391"/>
        </pc:sldMkLst>
        <pc:spChg chg="mod ord">
          <ac:chgData name="ヤスダ　レン" userId="S::6997632@school.city.osaka.jp::c6b0f71f-8b0a-4551-b9c1-219bf015d0f7" providerId="AD" clId="Web-{06ECD98A-3704-4782-976E-E16A73D92C28}" dt="2024-03-08T02:05:15.630" v="18"/>
          <ac:spMkLst>
            <pc:docMk/>
            <pc:sldMk cId="3284935696" sldId="391"/>
            <ac:spMk id="2" creationId="{792810CA-D0E8-11FD-2DCA-0EC619F601BD}"/>
          </ac:spMkLst>
        </pc:spChg>
        <pc:spChg chg="add del">
          <ac:chgData name="ヤスダ　レン" userId="S::6997632@school.city.osaka.jp::c6b0f71f-8b0a-4551-b9c1-219bf015d0f7" providerId="AD" clId="Web-{06ECD98A-3704-4782-976E-E16A73D92C28}" dt="2024-03-08T02:05:04.802" v="16"/>
          <ac:spMkLst>
            <pc:docMk/>
            <pc:sldMk cId="3284935696" sldId="391"/>
            <ac:spMk id="9" creationId="{2A785343-5D24-4118-A2E4-665D196F60C2}"/>
          </ac:spMkLst>
        </pc:spChg>
        <pc:spChg chg="add del">
          <ac:chgData name="ヤスダ　レン" userId="S::6997632@school.city.osaka.jp::c6b0f71f-8b0a-4551-b9c1-219bf015d0f7" providerId="AD" clId="Web-{06ECD98A-3704-4782-976E-E16A73D92C28}" dt="2024-03-08T02:05:04.802" v="16"/>
          <ac:spMkLst>
            <pc:docMk/>
            <pc:sldMk cId="3284935696" sldId="391"/>
            <ac:spMk id="10" creationId="{32F4D216-10B7-4DCA-A0A1-068E9E32F4F2}"/>
          </ac:spMkLst>
        </pc:spChg>
        <pc:spChg chg="add">
          <ac:chgData name="ヤスダ　レン" userId="S::6997632@school.city.osaka.jp::c6b0f71f-8b0a-4551-b9c1-219bf015d0f7" providerId="AD" clId="Web-{06ECD98A-3704-4782-976E-E16A73D92C28}" dt="2024-03-08T02:05:15.630" v="18"/>
          <ac:spMkLst>
            <pc:docMk/>
            <pc:sldMk cId="3284935696" sldId="391"/>
            <ac:spMk id="24" creationId="{12C63567-9A18-430B-817B-152D609F572F}"/>
          </ac:spMkLst>
        </pc:spChg>
        <pc:picChg chg="mod ord">
          <ac:chgData name="ヤスダ　レン" userId="S::6997632@school.city.osaka.jp::c6b0f71f-8b0a-4551-b9c1-219bf015d0f7" providerId="AD" clId="Web-{06ECD98A-3704-4782-976E-E16A73D92C28}" dt="2024-03-08T02:05:15.630" v="18"/>
          <ac:picMkLst>
            <pc:docMk/>
            <pc:sldMk cId="3284935696" sldId="391"/>
            <ac:picMk id="3" creationId="{633F0687-6956-C1DF-BB17-4E8DE5AA50A4}"/>
          </ac:picMkLst>
        </pc:picChg>
        <pc:picChg chg="mod ord">
          <ac:chgData name="ヤスダ　レン" userId="S::6997632@school.city.osaka.jp::c6b0f71f-8b0a-4551-b9c1-219bf015d0f7" providerId="AD" clId="Web-{06ECD98A-3704-4782-976E-E16A73D92C28}" dt="2024-03-08T02:05:15.630" v="18"/>
          <ac:picMkLst>
            <pc:docMk/>
            <pc:sldMk cId="3284935696" sldId="391"/>
            <ac:picMk id="4" creationId="{E4790457-4845-BA8B-868A-232DD50E08D9}"/>
          </ac:picMkLst>
        </pc:picChg>
        <pc:picChg chg="mod ord">
          <ac:chgData name="ヤスダ　レン" userId="S::6997632@school.city.osaka.jp::c6b0f71f-8b0a-4551-b9c1-219bf015d0f7" providerId="AD" clId="Web-{06ECD98A-3704-4782-976E-E16A73D92C28}" dt="2024-03-08T02:05:15.630" v="18"/>
          <ac:picMkLst>
            <pc:docMk/>
            <pc:sldMk cId="3284935696" sldId="391"/>
            <ac:picMk id="5" creationId="{BAE0DCAB-54CE-8548-2993-5DA1B17353E1}"/>
          </ac:picMkLst>
        </pc:picChg>
        <pc:picChg chg="mod ord">
          <ac:chgData name="ヤスダ　レン" userId="S::6997632@school.city.osaka.jp::c6b0f71f-8b0a-4551-b9c1-219bf015d0f7" providerId="AD" clId="Web-{06ECD98A-3704-4782-976E-E16A73D92C28}" dt="2024-03-08T02:05:15.630" v="18"/>
          <ac:picMkLst>
            <pc:docMk/>
            <pc:sldMk cId="3284935696" sldId="391"/>
            <ac:picMk id="6" creationId="{7FC118B4-4B4A-405E-4794-D5ABC0800CF2}"/>
          </ac:picMkLst>
        </pc:picChg>
        <pc:picChg chg="mod ord">
          <ac:chgData name="ヤスダ　レン" userId="S::6997632@school.city.osaka.jp::c6b0f71f-8b0a-4551-b9c1-219bf015d0f7" providerId="AD" clId="Web-{06ECD98A-3704-4782-976E-E16A73D92C28}" dt="2024-03-08T02:05:15.630" v="18"/>
          <ac:picMkLst>
            <pc:docMk/>
            <pc:sldMk cId="3284935696" sldId="391"/>
            <ac:picMk id="7" creationId="{2F680D86-FD50-8F94-B915-9874091DB5A3}"/>
          </ac:picMkLst>
        </pc:picChg>
        <pc:cxnChg chg="add del">
          <ac:chgData name="ヤスダ　レン" userId="S::6997632@school.city.osaka.jp::c6b0f71f-8b0a-4551-b9c1-219bf015d0f7" providerId="AD" clId="Web-{06ECD98A-3704-4782-976E-E16A73D92C28}" dt="2024-03-08T02:05:15.630" v="18"/>
          <ac:cxnSpMkLst>
            <pc:docMk/>
            <pc:sldMk cId="3284935696" sldId="391"/>
            <ac:cxnSpMk id="13" creationId="{822A5670-0F7B-4199-AEAB-33FBA9CEA44D}"/>
          </ac:cxnSpMkLst>
        </pc:cxnChg>
        <pc:cxnChg chg="add del">
          <ac:chgData name="ヤスダ　レン" userId="S::6997632@school.city.osaka.jp::c6b0f71f-8b0a-4551-b9c1-219bf015d0f7" providerId="AD" clId="Web-{06ECD98A-3704-4782-976E-E16A73D92C28}" dt="2024-03-08T02:05:15.630" v="18"/>
          <ac:cxnSpMkLst>
            <pc:docMk/>
            <pc:sldMk cId="3284935696" sldId="391"/>
            <ac:cxnSpMk id="15" creationId="{8BB1744D-A7DF-4B65-B6E3-DCF12BB2D869}"/>
          </ac:cxnSpMkLst>
        </pc:cxnChg>
        <pc:cxnChg chg="add del">
          <ac:chgData name="ヤスダ　レン" userId="S::6997632@school.city.osaka.jp::c6b0f71f-8b0a-4551-b9c1-219bf015d0f7" providerId="AD" clId="Web-{06ECD98A-3704-4782-976E-E16A73D92C28}" dt="2024-03-08T02:05:15.630" v="18"/>
          <ac:cxnSpMkLst>
            <pc:docMk/>
            <pc:sldMk cId="3284935696" sldId="391"/>
            <ac:cxnSpMk id="17" creationId="{882DD753-EA38-4E86-91FB-05041A44A28E}"/>
          </ac:cxnSpMkLst>
        </pc:cxnChg>
        <pc:cxnChg chg="add del">
          <ac:chgData name="ヤスダ　レン" userId="S::6997632@school.city.osaka.jp::c6b0f71f-8b0a-4551-b9c1-219bf015d0f7" providerId="AD" clId="Web-{06ECD98A-3704-4782-976E-E16A73D92C28}" dt="2024-03-08T02:05:15.630" v="18"/>
          <ac:cxnSpMkLst>
            <pc:docMk/>
            <pc:sldMk cId="3284935696" sldId="391"/>
            <ac:cxnSpMk id="19" creationId="{6DA63E78-7704-45EF-B5D3-EADDF5D82674}"/>
          </ac:cxnSpMkLst>
        </pc:cxnChg>
      </pc:sldChg>
    </pc:docChg>
  </pc:docChgLst>
  <pc:docChgLst>
    <pc:chgData name="キシモト　アヤト" userId="S::8384676@school.city.osaka.jp::3a71bbc6-ec58-4438-b17d-06d813ac1403" providerId="AD" clId="Web-{83898584-9574-4058-AF50-09F27DB98B85}"/>
    <pc:docChg chg="modSld">
      <pc:chgData name="キシモト　アヤト" userId="S::8384676@school.city.osaka.jp::3a71bbc6-ec58-4438-b17d-06d813ac1403" providerId="AD" clId="Web-{83898584-9574-4058-AF50-09F27DB98B85}" dt="2024-03-06T06:17:54.471" v="56"/>
      <pc:docMkLst>
        <pc:docMk/>
      </pc:docMkLst>
      <pc:sldChg chg="modSp">
        <pc:chgData name="キシモト　アヤト" userId="S::8384676@school.city.osaka.jp::3a71bbc6-ec58-4438-b17d-06d813ac1403" providerId="AD" clId="Web-{83898584-9574-4058-AF50-09F27DB98B85}" dt="2024-03-06T06:09:22.211" v="2" actId="1076"/>
        <pc:sldMkLst>
          <pc:docMk/>
          <pc:sldMk cId="3927327924" sldId="261"/>
        </pc:sldMkLst>
        <pc:spChg chg="mod">
          <ac:chgData name="キシモト　アヤト" userId="S::8384676@school.city.osaka.jp::3a71bbc6-ec58-4438-b17d-06d813ac1403" providerId="AD" clId="Web-{83898584-9574-4058-AF50-09F27DB98B85}" dt="2024-03-06T06:09:22.211" v="2" actId="1076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キシモト　アヤト" userId="S::8384676@school.city.osaka.jp::3a71bbc6-ec58-4438-b17d-06d813ac1403" providerId="AD" clId="Web-{83898584-9574-4058-AF50-09F27DB98B85}" dt="2024-03-06T06:12:13.995" v="29" actId="14100"/>
        <pc:sldMkLst>
          <pc:docMk/>
          <pc:sldMk cId="117327288" sldId="385"/>
        </pc:sldMkLst>
        <pc:spChg chg="mod">
          <ac:chgData name="キシモト　アヤト" userId="S::8384676@school.city.osaka.jp::3a71bbc6-ec58-4438-b17d-06d813ac1403" providerId="AD" clId="Web-{83898584-9574-4058-AF50-09F27DB98B85}" dt="2024-03-06T06:11:51.729" v="25" actId="20577"/>
          <ac:spMkLst>
            <pc:docMk/>
            <pc:sldMk cId="117327288" sldId="385"/>
            <ac:spMk id="123" creationId="{83253A2F-A59F-9BEA-3C28-767845A1F704}"/>
          </ac:spMkLst>
        </pc:spChg>
        <pc:spChg chg="mod">
          <ac:chgData name="キシモト　アヤト" userId="S::8384676@school.city.osaka.jp::3a71bbc6-ec58-4438-b17d-06d813ac1403" providerId="AD" clId="Web-{83898584-9574-4058-AF50-09F27DB98B85}" dt="2024-03-06T06:12:13.995" v="29" actId="14100"/>
          <ac:spMkLst>
            <pc:docMk/>
            <pc:sldMk cId="117327288" sldId="385"/>
            <ac:spMk id="124" creationId="{B8921545-6AEB-AD43-6A9A-E6E07A135D3A}"/>
          </ac:spMkLst>
        </pc:spChg>
      </pc:sldChg>
      <pc:sldChg chg="modSp">
        <pc:chgData name="キシモト　アヤト" userId="S::8384676@school.city.osaka.jp::3a71bbc6-ec58-4438-b17d-06d813ac1403" providerId="AD" clId="Web-{83898584-9574-4058-AF50-09F27DB98B85}" dt="2024-03-06T06:12:47.746" v="33" actId="20577"/>
        <pc:sldMkLst>
          <pc:docMk/>
          <pc:sldMk cId="3284935696" sldId="391"/>
        </pc:sldMkLst>
        <pc:spChg chg="mod">
          <ac:chgData name="キシモト　アヤト" userId="S::8384676@school.city.osaka.jp::3a71bbc6-ec58-4438-b17d-06d813ac1403" providerId="AD" clId="Web-{83898584-9574-4058-AF50-09F27DB98B85}" dt="2024-03-06T06:12:47.746" v="33" actId="20577"/>
          <ac:spMkLst>
            <pc:docMk/>
            <pc:sldMk cId="3284935696" sldId="391"/>
            <ac:spMk id="2" creationId="{792810CA-D0E8-11FD-2DCA-0EC619F601BD}"/>
          </ac:spMkLst>
        </pc:spChg>
      </pc:sldChg>
      <pc:sldChg chg="addSp delSp modSp">
        <pc:chgData name="キシモト　アヤト" userId="S::8384676@school.city.osaka.jp::3a71bbc6-ec58-4438-b17d-06d813ac1403" providerId="AD" clId="Web-{83898584-9574-4058-AF50-09F27DB98B85}" dt="2024-03-06T06:17:54.471" v="56"/>
        <pc:sldMkLst>
          <pc:docMk/>
          <pc:sldMk cId="3306472380" sldId="392"/>
        </pc:sldMkLst>
        <pc:spChg chg="mod">
          <ac:chgData name="キシモト　アヤト" userId="S::8384676@school.city.osaka.jp::3a71bbc6-ec58-4438-b17d-06d813ac1403" providerId="AD" clId="Web-{83898584-9574-4058-AF50-09F27DB98B85}" dt="2024-03-06T06:17:42.143" v="53"/>
          <ac:spMkLst>
            <pc:docMk/>
            <pc:sldMk cId="3306472380" sldId="392"/>
            <ac:spMk id="123" creationId="{7D391393-8C25-5F93-36EB-025BC380F886}"/>
          </ac:spMkLst>
        </pc:spChg>
        <pc:spChg chg="del">
          <ac:chgData name="キシモト　アヤト" userId="S::8384676@school.city.osaka.jp::3a71bbc6-ec58-4438-b17d-06d813ac1403" providerId="AD" clId="Web-{83898584-9574-4058-AF50-09F27DB98B85}" dt="2024-03-06T06:17:10.064" v="49"/>
          <ac:spMkLst>
            <pc:docMk/>
            <pc:sldMk cId="3306472380" sldId="392"/>
            <ac:spMk id="148" creationId="{327D73B4-9F5C-4A64-A179-51B9500CB8B5}"/>
          </ac:spMkLst>
        </pc:spChg>
        <pc:spChg chg="del">
          <ac:chgData name="キシモト　アヤト" userId="S::8384676@school.city.osaka.jp::3a71bbc6-ec58-4438-b17d-06d813ac1403" providerId="AD" clId="Web-{83898584-9574-4058-AF50-09F27DB98B85}" dt="2024-03-06T06:17:10.064" v="48"/>
          <ac:spMkLst>
            <pc:docMk/>
            <pc:sldMk cId="3306472380" sldId="392"/>
            <ac:spMk id="150" creationId="{C1F06963-6374-4B48-844F-071A9BAAAE02}"/>
          </ac:spMkLst>
        </pc:spChg>
        <pc:spChg chg="del">
          <ac:chgData name="キシモト　アヤト" userId="S::8384676@school.city.osaka.jp::3a71bbc6-ec58-4438-b17d-06d813ac1403" providerId="AD" clId="Web-{83898584-9574-4058-AF50-09F27DB98B85}" dt="2024-03-06T06:17:17.049" v="51"/>
          <ac:spMkLst>
            <pc:docMk/>
            <pc:sldMk cId="3306472380" sldId="392"/>
            <ac:spMk id="151" creationId="{E3020543-B24B-4EC4-8FFC-8DD88EEA91A8}"/>
          </ac:spMkLst>
        </pc:spChg>
        <pc:spChg chg="del">
          <ac:chgData name="キシモト　アヤト" userId="S::8384676@school.city.osaka.jp::3a71bbc6-ec58-4438-b17d-06d813ac1403" providerId="AD" clId="Web-{83898584-9574-4058-AF50-09F27DB98B85}" dt="2024-03-06T06:17:17.049" v="52"/>
          <ac:spMkLst>
            <pc:docMk/>
            <pc:sldMk cId="3306472380" sldId="392"/>
            <ac:spMk id="152" creationId="{6CB927A4-E432-4310-9CD5-E89FF5063179}"/>
          </ac:spMkLst>
        </pc:spChg>
        <pc:spChg chg="del">
          <ac:chgData name="キシモト　アヤト" userId="S::8384676@school.city.osaka.jp::3a71bbc6-ec58-4438-b17d-06d813ac1403" providerId="AD" clId="Web-{83898584-9574-4058-AF50-09F27DB98B85}" dt="2024-03-06T06:17:13.158" v="50"/>
          <ac:spMkLst>
            <pc:docMk/>
            <pc:sldMk cId="3306472380" sldId="392"/>
            <ac:spMk id="154" creationId="{1453BF6C-B012-48B7-B4E8-6D7AC7C27D02}"/>
          </ac:spMkLst>
        </pc:spChg>
        <pc:spChg chg="add del">
          <ac:chgData name="キシモト　アヤト" userId="S::8384676@school.city.osaka.jp::3a71bbc6-ec58-4438-b17d-06d813ac1403" providerId="AD" clId="Web-{83898584-9574-4058-AF50-09F27DB98B85}" dt="2024-03-06T06:17:54.471" v="56"/>
          <ac:spMkLst>
            <pc:docMk/>
            <pc:sldMk cId="3306472380" sldId="392"/>
            <ac:spMk id="158" creationId="{A2679492-7988-4050-9056-542444452411}"/>
          </ac:spMkLst>
        </pc:spChg>
        <pc:spChg chg="add del">
          <ac:chgData name="キシモト　アヤト" userId="S::8384676@school.city.osaka.jp::3a71bbc6-ec58-4438-b17d-06d813ac1403" providerId="AD" clId="Web-{83898584-9574-4058-AF50-09F27DB98B85}" dt="2024-03-06T06:17:54.471" v="55"/>
          <ac:spMkLst>
            <pc:docMk/>
            <pc:sldMk cId="3306472380" sldId="392"/>
            <ac:spMk id="160" creationId="{B091B163-7D61-4891-ABCF-5C13D9C418D0}"/>
          </ac:spMkLst>
        </pc:spChg>
        <pc:grpChg chg="add del">
          <ac:chgData name="キシモト　アヤト" userId="S::8384676@school.city.osaka.jp::3a71bbc6-ec58-4438-b17d-06d813ac1403" providerId="AD" clId="Web-{83898584-9574-4058-AF50-09F27DB98B85}" dt="2024-03-06T06:17:54.471" v="54"/>
          <ac:grpSpMkLst>
            <pc:docMk/>
            <pc:sldMk cId="3306472380" sldId="392"/>
            <ac:grpSpMk id="162" creationId="{0474DF76-993E-44DE-AFB0-C416182ACECF}"/>
          </ac:grpSpMkLst>
        </pc:grpChg>
        <pc:picChg chg="del">
          <ac:chgData name="キシモト　アヤト" userId="S::8384676@school.city.osaka.jp::3a71bbc6-ec58-4438-b17d-06d813ac1403" providerId="AD" clId="Web-{83898584-9574-4058-AF50-09F27DB98B85}" dt="2024-03-06T06:14:50.327" v="46"/>
          <ac:picMkLst>
            <pc:docMk/>
            <pc:sldMk cId="3306472380" sldId="392"/>
            <ac:picMk id="8" creationId="{2913238C-8E6E-1386-6925-2B9DC844812A}"/>
          </ac:picMkLst>
        </pc:picChg>
        <pc:picChg chg="del">
          <ac:chgData name="キシモト　アヤト" userId="S::8384676@school.city.osaka.jp::3a71bbc6-ec58-4438-b17d-06d813ac1403" providerId="AD" clId="Web-{83898584-9574-4058-AF50-09F27DB98B85}" dt="2024-03-06T06:14:53.749" v="47"/>
          <ac:picMkLst>
            <pc:docMk/>
            <pc:sldMk cId="3306472380" sldId="392"/>
            <ac:picMk id="77" creationId="{9916054D-F776-421B-CCB7-5A02DD333269}"/>
          </ac:picMkLst>
        </pc:picChg>
        <pc:cxnChg chg="del">
          <ac:chgData name="キシモト　アヤト" userId="S::8384676@school.city.osaka.jp::3a71bbc6-ec58-4438-b17d-06d813ac1403" providerId="AD" clId="Web-{83898584-9574-4058-AF50-09F27DB98B85}" dt="2024-03-06T06:17:42.143" v="53"/>
          <ac:cxnSpMkLst>
            <pc:docMk/>
            <pc:sldMk cId="3306472380" sldId="392"/>
            <ac:cxnSpMk id="153" creationId="{C49DA8F6-BCC1-4447-B54C-57856834B94B}"/>
          </ac:cxnSpMkLst>
        </pc:cxnChg>
        <pc:cxnChg chg="add">
          <ac:chgData name="キシモト　アヤト" userId="S::8384676@school.city.osaka.jp::3a71bbc6-ec58-4438-b17d-06d813ac1403" providerId="AD" clId="Web-{83898584-9574-4058-AF50-09F27DB98B85}" dt="2024-03-06T06:17:42.143" v="53"/>
          <ac:cxnSpMkLst>
            <pc:docMk/>
            <pc:sldMk cId="3306472380" sldId="392"/>
            <ac:cxnSpMk id="167" creationId="{C49DA8F6-BCC1-4447-B54C-57856834B94B}"/>
          </ac:cxnSpMkLst>
        </pc:cxnChg>
      </pc:sldChg>
    </pc:docChg>
  </pc:docChgLst>
  <pc:docChgLst>
    <pc:chgData name="ミシマ　クレア" userId="S::5289929@school.city.osaka.jp::9d5f757f-c0de-4248-b314-227275fb9bb3" providerId="AD" clId="Web-{5F649529-A482-4C10-8822-C55777633746}"/>
    <pc:docChg chg="modSld">
      <pc:chgData name="ミシマ　クレア" userId="S::5289929@school.city.osaka.jp::9d5f757f-c0de-4248-b314-227275fb9bb3" providerId="AD" clId="Web-{5F649529-A482-4C10-8822-C55777633746}" dt="2024-03-11T05:45:17.007" v="4" actId="1076"/>
      <pc:docMkLst>
        <pc:docMk/>
      </pc:docMkLst>
      <pc:sldChg chg="modSp">
        <pc:chgData name="ミシマ　クレア" userId="S::5289929@school.city.osaka.jp::9d5f757f-c0de-4248-b314-227275fb9bb3" providerId="AD" clId="Web-{5F649529-A482-4C10-8822-C55777633746}" dt="2024-03-11T05:45:17.007" v="4" actId="1076"/>
        <pc:sldMkLst>
          <pc:docMk/>
          <pc:sldMk cId="117327288" sldId="385"/>
        </pc:sldMkLst>
        <pc:picChg chg="mod">
          <ac:chgData name="ミシマ　クレア" userId="S::5289929@school.city.osaka.jp::9d5f757f-c0de-4248-b314-227275fb9bb3" providerId="AD" clId="Web-{5F649529-A482-4C10-8822-C55777633746}" dt="2024-03-11T05:45:17.007" v="4" actId="1076"/>
          <ac:picMkLst>
            <pc:docMk/>
            <pc:sldMk cId="117327288" sldId="385"/>
            <ac:picMk id="4" creationId="{2F12265F-18BA-3949-098E-FF3792668C69}"/>
          </ac:picMkLst>
        </pc:picChg>
      </pc:sldChg>
      <pc:sldChg chg="modSp">
        <pc:chgData name="ミシマ　クレア" userId="S::5289929@school.city.osaka.jp::9d5f757f-c0de-4248-b314-227275fb9bb3" providerId="AD" clId="Web-{5F649529-A482-4C10-8822-C55777633746}" dt="2024-03-11T05:26:37.752" v="2" actId="1076"/>
        <pc:sldMkLst>
          <pc:docMk/>
          <pc:sldMk cId="1493915301" sldId="390"/>
        </pc:sldMkLst>
        <pc:spChg chg="mod">
          <ac:chgData name="ミシマ　クレア" userId="S::5289929@school.city.osaka.jp::9d5f757f-c0de-4248-b314-227275fb9bb3" providerId="AD" clId="Web-{5F649529-A482-4C10-8822-C55777633746}" dt="2024-03-11T05:26:28.768" v="1" actId="1076"/>
          <ac:spMkLst>
            <pc:docMk/>
            <pc:sldMk cId="1493915301" sldId="390"/>
            <ac:spMk id="2" creationId="{7CC4A110-7F17-1574-DD5E-2E2B1856B0EC}"/>
          </ac:spMkLst>
        </pc:spChg>
        <pc:picChg chg="mod">
          <ac:chgData name="ミシマ　クレア" userId="S::5289929@school.city.osaka.jp::9d5f757f-c0de-4248-b314-227275fb9bb3" providerId="AD" clId="Web-{5F649529-A482-4C10-8822-C55777633746}" dt="2024-03-11T05:26:37.752" v="2" actId="1076"/>
          <ac:picMkLst>
            <pc:docMk/>
            <pc:sldMk cId="1493915301" sldId="390"/>
            <ac:picMk id="3" creationId="{130C9A40-94DD-CA15-EA73-ADF6DD4F15E4}"/>
          </ac:picMkLst>
        </pc:picChg>
      </pc:sldChg>
    </pc:docChg>
  </pc:docChgLst>
  <pc:docChgLst>
    <pc:chgData name="ヤスダ　レン" userId="S::6997632@school.city.osaka.jp::c6b0f71f-8b0a-4551-b9c1-219bf015d0f7" providerId="AD" clId="Web-{03AA6308-D5E5-4361-A7DD-109929CEE734}"/>
    <pc:docChg chg="delSld modSld">
      <pc:chgData name="ヤスダ　レン" userId="S::6997632@school.city.osaka.jp::c6b0f71f-8b0a-4551-b9c1-219bf015d0f7" providerId="AD" clId="Web-{03AA6308-D5E5-4361-A7DD-109929CEE734}" dt="2024-02-21T05:53:49.450" v="42" actId="1076"/>
      <pc:docMkLst>
        <pc:docMk/>
      </pc:docMkLst>
      <pc:sldChg chg="del">
        <pc:chgData name="ヤスダ　レン" userId="S::6997632@school.city.osaka.jp::c6b0f71f-8b0a-4551-b9c1-219bf015d0f7" providerId="AD" clId="Web-{03AA6308-D5E5-4361-A7DD-109929CEE734}" dt="2024-02-21T05:50:37.116" v="37"/>
        <pc:sldMkLst>
          <pc:docMk/>
          <pc:sldMk cId="767008550" sldId="265"/>
        </pc:sldMkLst>
      </pc:sldChg>
      <pc:sldChg chg="addSp delSp modSp mod setBg">
        <pc:chgData name="ヤスダ　レン" userId="S::6997632@school.city.osaka.jp::c6b0f71f-8b0a-4551-b9c1-219bf015d0f7" providerId="AD" clId="Web-{03AA6308-D5E5-4361-A7DD-109929CEE734}" dt="2024-02-21T05:51:10.632" v="39"/>
        <pc:sldMkLst>
          <pc:docMk/>
          <pc:sldMk cId="466777674" sldId="386"/>
        </pc:sldMkLst>
        <pc:spChg chg="add del">
          <ac:chgData name="ヤスダ　レン" userId="S::6997632@school.city.osaka.jp::c6b0f71f-8b0a-4551-b9c1-219bf015d0f7" providerId="AD" clId="Web-{03AA6308-D5E5-4361-A7DD-109929CEE734}" dt="2024-02-21T05:48:36.346" v="22"/>
          <ac:spMkLst>
            <pc:docMk/>
            <pc:sldMk cId="466777674" sldId="386"/>
            <ac:spMk id="2" creationId="{FDF558B5-FE70-15D2-5FC3-1ABB4258B1D3}"/>
          </ac:spMkLst>
        </pc:spChg>
        <pc:spChg chg="add del mod">
          <ac:chgData name="ヤスダ　レン" userId="S::6997632@school.city.osaka.jp::c6b0f71f-8b0a-4551-b9c1-219bf015d0f7" providerId="AD" clId="Web-{03AA6308-D5E5-4361-A7DD-109929CEE734}" dt="2024-02-21T05:50:23.256" v="32"/>
          <ac:spMkLst>
            <pc:docMk/>
            <pc:sldMk cId="466777674" sldId="386"/>
            <ac:spMk id="3" creationId="{0DB86278-F2C4-40AC-B6AD-D8F7F9EFBC44}"/>
          </ac:spMkLst>
        </pc:spChg>
        <pc:spChg chg="add del">
          <ac:chgData name="ヤスダ　レン" userId="S::6997632@school.city.osaka.jp::c6b0f71f-8b0a-4551-b9c1-219bf015d0f7" providerId="AD" clId="Web-{03AA6308-D5E5-4361-A7DD-109929CEE734}" dt="2024-02-21T05:50:29.381" v="36"/>
          <ac:spMkLst>
            <pc:docMk/>
            <pc:sldMk cId="466777674" sldId="386"/>
            <ac:spMk id="4" creationId="{5848A16A-5915-8C3E-AC43-776C740EFE4C}"/>
          </ac:spMkLst>
        </pc:spChg>
        <pc:spChg chg="add del">
          <ac:chgData name="ヤスダ　レン" userId="S::6997632@school.city.osaka.jp::c6b0f71f-8b0a-4551-b9c1-219bf015d0f7" providerId="AD" clId="Web-{03AA6308-D5E5-4361-A7DD-109929CEE734}" dt="2024-02-21T05:50:27.490" v="35"/>
          <ac:spMkLst>
            <pc:docMk/>
            <pc:sldMk cId="466777674" sldId="386"/>
            <ac:spMk id="5" creationId="{B6503740-1355-6192-3023-E3856D6EDABC}"/>
          </ac:spMkLst>
        </pc:spChg>
        <pc:spChg chg="add del">
          <ac:chgData name="ヤスダ　レン" userId="S::6997632@school.city.osaka.jp::c6b0f71f-8b0a-4551-b9c1-219bf015d0f7" providerId="AD" clId="Web-{03AA6308-D5E5-4361-A7DD-109929CEE734}" dt="2024-02-21T05:50:26.271" v="34"/>
          <ac:spMkLst>
            <pc:docMk/>
            <pc:sldMk cId="466777674" sldId="386"/>
            <ac:spMk id="6" creationId="{01F3AD2D-85AA-86DB-AF26-344E7DB9B7E5}"/>
          </ac:spMkLst>
        </pc:spChg>
        <pc:spChg chg="add del">
          <ac:chgData name="ヤスダ　レン" userId="S::6997632@school.city.osaka.jp::c6b0f71f-8b0a-4551-b9c1-219bf015d0f7" providerId="AD" clId="Web-{03AA6308-D5E5-4361-A7DD-109929CEE734}" dt="2024-02-21T05:50:25.146" v="33"/>
          <ac:spMkLst>
            <pc:docMk/>
            <pc:sldMk cId="466777674" sldId="386"/>
            <ac:spMk id="7" creationId="{06B1DE0D-E88A-4DE9-DD9D-052A3CFC7DC0}"/>
          </ac:spMkLst>
        </pc:spChg>
        <pc:spChg chg="add del">
          <ac:chgData name="ヤスダ　レン" userId="S::6997632@school.city.osaka.jp::c6b0f71f-8b0a-4551-b9c1-219bf015d0f7" providerId="AD" clId="Web-{03AA6308-D5E5-4361-A7DD-109929CEE734}" dt="2024-02-21T05:50:19.318" v="31"/>
          <ac:spMkLst>
            <pc:docMk/>
            <pc:sldMk cId="466777674" sldId="386"/>
            <ac:spMk id="8" creationId="{C19BB61D-8188-7E2E-C722-B9097755B82D}"/>
          </ac:spMkLst>
        </pc:spChg>
        <pc:grpChg chg="add">
          <ac:chgData name="ヤスダ　レン" userId="S::6997632@school.city.osaka.jp::c6b0f71f-8b0a-4551-b9c1-219bf015d0f7" providerId="AD" clId="Web-{03AA6308-D5E5-4361-A7DD-109929CEE734}" dt="2024-02-21T05:51:10.632" v="39"/>
          <ac:grpSpMkLst>
            <pc:docMk/>
            <pc:sldMk cId="466777674" sldId="386"/>
            <ac:grpSpMk id="14" creationId="{723C66ED-DBBF-12CA-7F5E-813E0E7D036A}"/>
          </ac:grpSpMkLst>
        </pc:grpChg>
        <pc:picChg chg="add mod">
          <ac:chgData name="ヤスダ　レン" userId="S::6997632@school.city.osaka.jp::c6b0f71f-8b0a-4551-b9c1-219bf015d0f7" providerId="AD" clId="Web-{03AA6308-D5E5-4361-A7DD-109929CEE734}" dt="2024-02-21T05:51:10.632" v="39"/>
          <ac:picMkLst>
            <pc:docMk/>
            <pc:sldMk cId="466777674" sldId="386"/>
            <ac:picMk id="9" creationId="{E7B8B31D-2F98-9892-7332-CB883EC7FDD4}"/>
          </ac:picMkLst>
        </pc:picChg>
      </pc:sldChg>
      <pc:sldChg chg="addSp delSp modSp">
        <pc:chgData name="ヤスダ　レン" userId="S::6997632@school.city.osaka.jp::c6b0f71f-8b0a-4551-b9c1-219bf015d0f7" providerId="AD" clId="Web-{03AA6308-D5E5-4361-A7DD-109929CEE734}" dt="2024-02-21T05:53:49.450" v="42" actId="1076"/>
        <pc:sldMkLst>
          <pc:docMk/>
          <pc:sldMk cId="876908827" sldId="388"/>
        </pc:sldMkLst>
        <pc:spChg chg="del">
          <ac:chgData name="ヤスダ　レン" userId="S::6997632@school.city.osaka.jp::c6b0f71f-8b0a-4551-b9c1-219bf015d0f7" providerId="AD" clId="Web-{03AA6308-D5E5-4361-A7DD-109929CEE734}" dt="2024-02-21T05:44:31.915" v="5"/>
          <ac:spMkLst>
            <pc:docMk/>
            <pc:sldMk cId="876908827" sldId="388"/>
            <ac:spMk id="2" creationId="{505B8514-3248-8888-F970-E873716FD1A5}"/>
          </ac:spMkLst>
        </pc:spChg>
        <pc:spChg chg="add del">
          <ac:chgData name="ヤスダ　レン" userId="S::6997632@school.city.osaka.jp::c6b0f71f-8b0a-4551-b9c1-219bf015d0f7" providerId="AD" clId="Web-{03AA6308-D5E5-4361-A7DD-109929CEE734}" dt="2024-02-21T05:44:15.118" v="1"/>
          <ac:spMkLst>
            <pc:docMk/>
            <pc:sldMk cId="876908827" sldId="388"/>
            <ac:spMk id="2" creationId="{702039E6-7449-62F6-6CA0-4AF904723A65}"/>
          </ac:spMkLst>
        </pc:spChg>
        <pc:spChg chg="add del mod">
          <ac:chgData name="ヤスダ　レン" userId="S::6997632@school.city.osaka.jp::c6b0f71f-8b0a-4551-b9c1-219bf015d0f7" providerId="AD" clId="Web-{03AA6308-D5E5-4361-A7DD-109929CEE734}" dt="2024-02-21T05:45:13.245" v="13"/>
          <ac:spMkLst>
            <pc:docMk/>
            <pc:sldMk cId="876908827" sldId="388"/>
            <ac:spMk id="3" creationId="{C19320A6-AF6C-0060-4FE9-09C933B08993}"/>
          </ac:spMkLst>
        </pc:spChg>
        <pc:spChg chg="add del mod">
          <ac:chgData name="ヤスダ　レン" userId="S::6997632@school.city.osaka.jp::c6b0f71f-8b0a-4551-b9c1-219bf015d0f7" providerId="AD" clId="Web-{03AA6308-D5E5-4361-A7DD-109929CEE734}" dt="2024-02-21T05:45:11.495" v="12"/>
          <ac:spMkLst>
            <pc:docMk/>
            <pc:sldMk cId="876908827" sldId="388"/>
            <ac:spMk id="5" creationId="{65776D46-41B2-F99B-1F23-2CD441495517}"/>
          </ac:spMkLst>
        </pc:spChg>
        <pc:spChg chg="add del mod">
          <ac:chgData name="ヤスダ　レン" userId="S::6997632@school.city.osaka.jp::c6b0f71f-8b0a-4551-b9c1-219bf015d0f7" providerId="AD" clId="Web-{03AA6308-D5E5-4361-A7DD-109929CEE734}" dt="2024-02-21T05:46:37.169" v="19"/>
          <ac:spMkLst>
            <pc:docMk/>
            <pc:sldMk cId="876908827" sldId="388"/>
            <ac:spMk id="8" creationId="{6098FBA4-88A9-A807-A693-7B2973AEBA51}"/>
          </ac:spMkLst>
        </pc:spChg>
        <pc:spChg chg="del">
          <ac:chgData name="ヤスダ　レン" userId="S::6997632@school.city.osaka.jp::c6b0f71f-8b0a-4551-b9c1-219bf015d0f7" providerId="AD" clId="Web-{03AA6308-D5E5-4361-A7DD-109929CEE734}" dt="2024-02-21T05:46:41.107" v="20"/>
          <ac:spMkLst>
            <pc:docMk/>
            <pc:sldMk cId="876908827" sldId="388"/>
            <ac:spMk id="10" creationId="{80C028B2-A0C1-5F84-3B6E-9DF2EC2E2EBB}"/>
          </ac:spMkLst>
        </pc:spChg>
        <pc:picChg chg="add mod">
          <ac:chgData name="ヤスダ　レン" userId="S::6997632@school.city.osaka.jp::c6b0f71f-8b0a-4551-b9c1-219bf015d0f7" providerId="AD" clId="Web-{03AA6308-D5E5-4361-A7DD-109929CEE734}" dt="2024-02-21T05:53:49.450" v="42" actId="1076"/>
          <ac:picMkLst>
            <pc:docMk/>
            <pc:sldMk cId="876908827" sldId="388"/>
            <ac:picMk id="2" creationId="{044D95A1-A133-7242-111D-13613162313A}"/>
          </ac:picMkLst>
        </pc:picChg>
        <pc:picChg chg="add mod">
          <ac:chgData name="ヤスダ　レン" userId="S::6997632@school.city.osaka.jp::c6b0f71f-8b0a-4551-b9c1-219bf015d0f7" providerId="AD" clId="Web-{03AA6308-D5E5-4361-A7DD-109929CEE734}" dt="2024-02-21T05:52:28.104" v="40"/>
          <ac:picMkLst>
            <pc:docMk/>
            <pc:sldMk cId="876908827" sldId="388"/>
            <ac:picMk id="14" creationId="{A9D514F9-E604-E127-64E0-BD142A7B9A62}"/>
          </ac:picMkLst>
        </pc:picChg>
        <pc:cxnChg chg="add del">
          <ac:chgData name="ヤスダ　レン" userId="S::6997632@school.city.osaka.jp::c6b0f71f-8b0a-4551-b9c1-219bf015d0f7" providerId="AD" clId="Web-{03AA6308-D5E5-4361-A7DD-109929CEE734}" dt="2024-02-21T05:45:16.151" v="14"/>
          <ac:cxnSpMkLst>
            <pc:docMk/>
            <pc:sldMk cId="876908827" sldId="388"/>
            <ac:cxnSpMk id="4" creationId="{5813C77E-CE15-C0DA-E915-4B07AAFE5E35}"/>
          </ac:cxnSpMkLst>
        </pc:cxnChg>
      </pc:sldChg>
    </pc:docChg>
  </pc:docChgLst>
  <pc:docChgLst>
    <pc:chgData name="ミシマ　クレア" userId="S::5289929@school.city.osaka.jp::9d5f757f-c0de-4248-b314-227275fb9bb3" providerId="AD" clId="Web-{4D8F15EC-8BCD-49A5-9B5C-C1BA05EF3E55}"/>
    <pc:docChg chg="modSld">
      <pc:chgData name="ミシマ　クレア" userId="S::5289929@school.city.osaka.jp::9d5f757f-c0de-4248-b314-227275fb9bb3" providerId="AD" clId="Web-{4D8F15EC-8BCD-49A5-9B5C-C1BA05EF3E55}" dt="2024-03-08T02:34:50.586" v="119" actId="14100"/>
      <pc:docMkLst>
        <pc:docMk/>
      </pc:docMkLst>
      <pc:sldChg chg="modSp">
        <pc:chgData name="ミシマ　クレア" userId="S::5289929@school.city.osaka.jp::9d5f757f-c0de-4248-b314-227275fb9bb3" providerId="AD" clId="Web-{4D8F15EC-8BCD-49A5-9B5C-C1BA05EF3E55}" dt="2024-03-08T02:34:50.586" v="119" actId="14100"/>
        <pc:sldMkLst>
          <pc:docMk/>
          <pc:sldMk cId="1920233481" sldId="257"/>
        </pc:sldMkLst>
        <pc:spChg chg="mod">
          <ac:chgData name="ミシマ　クレア" userId="S::5289929@school.city.osaka.jp::9d5f757f-c0de-4248-b314-227275fb9bb3" providerId="AD" clId="Web-{4D8F15EC-8BCD-49A5-9B5C-C1BA05EF3E55}" dt="2024-03-08T02:34:50.586" v="119" actId="14100"/>
          <ac:spMkLst>
            <pc:docMk/>
            <pc:sldMk cId="1920233481" sldId="257"/>
            <ac:spMk id="2" creationId="{F03CEDD4-17F7-4B13-A795-27E89364F851}"/>
          </ac:spMkLst>
        </pc:spChg>
      </pc:sldChg>
      <pc:sldChg chg="modSp">
        <pc:chgData name="ミシマ　クレア" userId="S::5289929@school.city.osaka.jp::9d5f757f-c0de-4248-b314-227275fb9bb3" providerId="AD" clId="Web-{4D8F15EC-8BCD-49A5-9B5C-C1BA05EF3E55}" dt="2024-03-08T02:31:18.587" v="98" actId="14100"/>
        <pc:sldMkLst>
          <pc:docMk/>
          <pc:sldMk cId="3927327924" sldId="261"/>
        </pc:sldMkLst>
        <pc:spChg chg="mod">
          <ac:chgData name="ミシマ　クレア" userId="S::5289929@school.city.osaka.jp::9d5f757f-c0de-4248-b314-227275fb9bb3" providerId="AD" clId="Web-{4D8F15EC-8BCD-49A5-9B5C-C1BA05EF3E55}" dt="2024-03-08T02:31:18.587" v="98" actId="14100"/>
          <ac:spMkLst>
            <pc:docMk/>
            <pc:sldMk cId="3927327924" sldId="261"/>
            <ac:spMk id="2" creationId="{F7A9DAF7-EFFB-448B-95C1-6F8569F35D16}"/>
          </ac:spMkLst>
        </pc:spChg>
        <pc:spChg chg="mod">
          <ac:chgData name="ミシマ　クレア" userId="S::5289929@school.city.osaka.jp::9d5f757f-c0de-4248-b314-227275fb9bb3" providerId="AD" clId="Web-{4D8F15EC-8BCD-49A5-9B5C-C1BA05EF3E55}" dt="2024-03-08T02:01:42.121" v="5" actId="20577"/>
          <ac:spMkLst>
            <pc:docMk/>
            <pc:sldMk cId="3927327924" sldId="261"/>
            <ac:spMk id="31" creationId="{8F9CBE3F-79A8-4F8F-88D9-DAD03D0D281F}"/>
          </ac:spMkLst>
        </pc:spChg>
      </pc:sldChg>
      <pc:sldChg chg="modSp">
        <pc:chgData name="ミシマ　クレア" userId="S::5289929@school.city.osaka.jp::9d5f757f-c0de-4248-b314-227275fb9bb3" providerId="AD" clId="Web-{4D8F15EC-8BCD-49A5-9B5C-C1BA05EF3E55}" dt="2024-03-08T02:11:14.714" v="66" actId="1076"/>
        <pc:sldMkLst>
          <pc:docMk/>
          <pc:sldMk cId="1786876880" sldId="268"/>
        </pc:sldMkLst>
        <pc:spChg chg="mod">
          <ac:chgData name="ミシマ　クレア" userId="S::5289929@school.city.osaka.jp::9d5f757f-c0de-4248-b314-227275fb9bb3" providerId="AD" clId="Web-{4D8F15EC-8BCD-49A5-9B5C-C1BA05EF3E55}" dt="2024-03-08T02:11:14.714" v="66" actId="1076"/>
          <ac:spMkLst>
            <pc:docMk/>
            <pc:sldMk cId="1786876880" sldId="268"/>
            <ac:spMk id="2" creationId="{245D3C8F-D8BD-4003-817E-A01A3EB4120F}"/>
          </ac:spMkLst>
        </pc:spChg>
        <pc:picChg chg="mod">
          <ac:chgData name="ミシマ　クレア" userId="S::5289929@school.city.osaka.jp::9d5f757f-c0de-4248-b314-227275fb9bb3" providerId="AD" clId="Web-{4D8F15EC-8BCD-49A5-9B5C-C1BA05EF3E55}" dt="2024-03-08T02:09:51.233" v="46" actId="1076"/>
          <ac:picMkLst>
            <pc:docMk/>
            <pc:sldMk cId="1786876880" sldId="268"/>
            <ac:picMk id="4" creationId="{D29B109E-EC09-3657-593A-BC7E8794CF4B}"/>
          </ac:picMkLst>
        </pc:picChg>
      </pc:sldChg>
      <pc:sldChg chg="modSp">
        <pc:chgData name="ミシマ　クレア" userId="S::5289929@school.city.osaka.jp::9d5f757f-c0de-4248-b314-227275fb9bb3" providerId="AD" clId="Web-{4D8F15EC-8BCD-49A5-9B5C-C1BA05EF3E55}" dt="2024-03-08T02:17:08.654" v="85" actId="20577"/>
        <pc:sldMkLst>
          <pc:docMk/>
          <pc:sldMk cId="117327288" sldId="385"/>
        </pc:sldMkLst>
        <pc:spChg chg="mod">
          <ac:chgData name="ミシマ　クレア" userId="S::5289929@school.city.osaka.jp::9d5f757f-c0de-4248-b314-227275fb9bb3" providerId="AD" clId="Web-{4D8F15EC-8BCD-49A5-9B5C-C1BA05EF3E55}" dt="2024-03-08T02:17:08.654" v="85" actId="20577"/>
          <ac:spMkLst>
            <pc:docMk/>
            <pc:sldMk cId="117327288" sldId="385"/>
            <ac:spMk id="203" creationId="{83253A2F-A59F-9BEA-3C28-767845A1F704}"/>
          </ac:spMkLst>
        </pc:spChg>
      </pc:sldChg>
      <pc:sldChg chg="modSp">
        <pc:chgData name="ミシマ　クレア" userId="S::5289929@school.city.osaka.jp::9d5f757f-c0de-4248-b314-227275fb9bb3" providerId="AD" clId="Web-{4D8F15EC-8BCD-49A5-9B5C-C1BA05EF3E55}" dt="2024-03-08T02:08:57.651" v="40" actId="20577"/>
        <pc:sldMkLst>
          <pc:docMk/>
          <pc:sldMk cId="3284935696" sldId="391"/>
        </pc:sldMkLst>
        <pc:spChg chg="mod">
          <ac:chgData name="ミシマ　クレア" userId="S::5289929@school.city.osaka.jp::9d5f757f-c0de-4248-b314-227275fb9bb3" providerId="AD" clId="Web-{4D8F15EC-8BCD-49A5-9B5C-C1BA05EF3E55}" dt="2024-03-08T02:08:57.651" v="40" actId="20577"/>
          <ac:spMkLst>
            <pc:docMk/>
            <pc:sldMk cId="3284935696" sldId="391"/>
            <ac:spMk id="2" creationId="{792810CA-D0E8-11FD-2DCA-0EC619F601BD}"/>
          </ac:spMkLst>
        </pc:spChg>
      </pc:sldChg>
      <pc:sldChg chg="modSp">
        <pc:chgData name="ミシマ　クレア" userId="S::5289929@school.city.osaka.jp::9d5f757f-c0de-4248-b314-227275fb9bb3" providerId="AD" clId="Web-{4D8F15EC-8BCD-49A5-9B5C-C1BA05EF3E55}" dt="2024-03-08T02:12:29.072" v="74" actId="1076"/>
        <pc:sldMkLst>
          <pc:docMk/>
          <pc:sldMk cId="3306472380" sldId="392"/>
        </pc:sldMkLst>
        <pc:spChg chg="mod">
          <ac:chgData name="ミシマ　クレア" userId="S::5289929@school.city.osaka.jp::9d5f757f-c0de-4248-b314-227275fb9bb3" providerId="AD" clId="Web-{4D8F15EC-8BCD-49A5-9B5C-C1BA05EF3E55}" dt="2024-03-08T02:12:27.213" v="73" actId="1076"/>
          <ac:spMkLst>
            <pc:docMk/>
            <pc:sldMk cId="3306472380" sldId="392"/>
            <ac:spMk id="2" creationId="{9C065678-C895-EB0C-F30D-DC24785CEB38}"/>
          </ac:spMkLst>
        </pc:spChg>
        <pc:spChg chg="mod">
          <ac:chgData name="ミシマ　クレア" userId="S::5289929@school.city.osaka.jp::9d5f757f-c0de-4248-b314-227275fb9bb3" providerId="AD" clId="Web-{4D8F15EC-8BCD-49A5-9B5C-C1BA05EF3E55}" dt="2024-03-08T02:12:07.461" v="70" actId="20577"/>
          <ac:spMkLst>
            <pc:docMk/>
            <pc:sldMk cId="3306472380" sldId="392"/>
            <ac:spMk id="123" creationId="{7D391393-8C25-5F93-36EB-025BC380F886}"/>
          </ac:spMkLst>
        </pc:spChg>
        <pc:picChg chg="mod">
          <ac:chgData name="ミシマ　クレア" userId="S::5289929@school.city.osaka.jp::9d5f757f-c0de-4248-b314-227275fb9bb3" providerId="AD" clId="Web-{4D8F15EC-8BCD-49A5-9B5C-C1BA05EF3E55}" dt="2024-03-08T02:12:29.072" v="74" actId="1076"/>
          <ac:picMkLst>
            <pc:docMk/>
            <pc:sldMk cId="3306472380" sldId="392"/>
            <ac:picMk id="183" creationId="{C46C1D3B-C618-EBA3-BD9F-84BA0447FCB2}"/>
          </ac:picMkLst>
        </pc:picChg>
      </pc:sldChg>
    </pc:docChg>
  </pc:docChgLst>
  <pc:docChgLst>
    <pc:chgData name="ドコウ　カエラ" userId="S::3415337@school.city.osaka.jp::0df39407-f37a-4010-9998-efe530f6ba83" providerId="AD" clId="Web-{C66B6206-E795-44FA-96B8-EFF7A8166515}"/>
    <pc:docChg chg="modSld">
      <pc:chgData name="ドコウ　カエラ" userId="S::3415337@school.city.osaka.jp::0df39407-f37a-4010-9998-efe530f6ba83" providerId="AD" clId="Web-{C66B6206-E795-44FA-96B8-EFF7A8166515}" dt="2024-03-12T01:04:20.125" v="2" actId="1076"/>
      <pc:docMkLst>
        <pc:docMk/>
      </pc:docMkLst>
      <pc:sldChg chg="modSp">
        <pc:chgData name="ドコウ　カエラ" userId="S::3415337@school.city.osaka.jp::0df39407-f37a-4010-9998-efe530f6ba83" providerId="AD" clId="Web-{C66B6206-E795-44FA-96B8-EFF7A8166515}" dt="2024-03-12T00:54:28.282" v="1" actId="1076"/>
        <pc:sldMkLst>
          <pc:docMk/>
          <pc:sldMk cId="117327288" sldId="385"/>
        </pc:sldMkLst>
        <pc:spChg chg="mod">
          <ac:chgData name="ドコウ　カエラ" userId="S::3415337@school.city.osaka.jp::0df39407-f37a-4010-9998-efe530f6ba83" providerId="AD" clId="Web-{C66B6206-E795-44FA-96B8-EFF7A8166515}" dt="2024-03-12T00:54:28.282" v="1" actId="1076"/>
          <ac:spMkLst>
            <pc:docMk/>
            <pc:sldMk cId="117327288" sldId="385"/>
            <ac:spMk id="203" creationId="{83253A2F-A59F-9BEA-3C28-767845A1F704}"/>
          </ac:spMkLst>
        </pc:spChg>
      </pc:sldChg>
      <pc:sldChg chg="modSp">
        <pc:chgData name="ドコウ　カエラ" userId="S::3415337@school.city.osaka.jp::0df39407-f37a-4010-9998-efe530f6ba83" providerId="AD" clId="Web-{C66B6206-E795-44FA-96B8-EFF7A8166515}" dt="2024-03-12T01:04:20.125" v="2" actId="1076"/>
        <pc:sldMkLst>
          <pc:docMk/>
          <pc:sldMk cId="3306472380" sldId="392"/>
        </pc:sldMkLst>
        <pc:picChg chg="mod">
          <ac:chgData name="ドコウ　カエラ" userId="S::3415337@school.city.osaka.jp::0df39407-f37a-4010-9998-efe530f6ba83" providerId="AD" clId="Web-{C66B6206-E795-44FA-96B8-EFF7A8166515}" dt="2024-03-12T01:04:20.125" v="2" actId="1076"/>
          <ac:picMkLst>
            <pc:docMk/>
            <pc:sldMk cId="3306472380" sldId="392"/>
            <ac:picMk id="183" creationId="{C46C1D3B-C618-EBA3-BD9F-84BA0447FCB2}"/>
          </ac:picMkLst>
        </pc:picChg>
      </pc:sldChg>
    </pc:docChg>
  </pc:docChgLst>
  <pc:docChgLst>
    <pc:chgData name="ドコウ　カエラ" userId="S::3415337@school.city.osaka.jp::0df39407-f37a-4010-9998-efe530f6ba83" providerId="AD" clId="Web-{098DD39F-8C6D-4240-8CFA-0A8C7BF866D1}"/>
    <pc:docChg chg="modSld">
      <pc:chgData name="ドコウ　カエラ" userId="S::3415337@school.city.osaka.jp::0df39407-f37a-4010-9998-efe530f6ba83" providerId="AD" clId="Web-{098DD39F-8C6D-4240-8CFA-0A8C7BF866D1}" dt="2024-03-05T05:53:13.625" v="112" actId="20577"/>
      <pc:docMkLst>
        <pc:docMk/>
      </pc:docMkLst>
      <pc:sldChg chg="modSp">
        <pc:chgData name="ドコウ　カエラ" userId="S::3415337@school.city.osaka.jp::0df39407-f37a-4010-9998-efe530f6ba83" providerId="AD" clId="Web-{098DD39F-8C6D-4240-8CFA-0A8C7BF866D1}" dt="2024-03-05T05:49:58.696" v="94" actId="1076"/>
        <pc:sldMkLst>
          <pc:docMk/>
          <pc:sldMk cId="1920233481" sldId="257"/>
        </pc:sldMkLst>
        <pc:spChg chg="mod">
          <ac:chgData name="ドコウ　カエラ" userId="S::3415337@school.city.osaka.jp::0df39407-f37a-4010-9998-efe530f6ba83" providerId="AD" clId="Web-{098DD39F-8C6D-4240-8CFA-0A8C7BF866D1}" dt="2024-03-05T05:49:58.696" v="94" actId="1076"/>
          <ac:spMkLst>
            <pc:docMk/>
            <pc:sldMk cId="1920233481" sldId="257"/>
            <ac:spMk id="2" creationId="{F03CEDD4-17F7-4B13-A795-27E89364F851}"/>
          </ac:spMkLst>
        </pc:spChg>
        <pc:picChg chg="mod">
          <ac:chgData name="ドコウ　カエラ" userId="S::3415337@school.city.osaka.jp::0df39407-f37a-4010-9998-efe530f6ba83" providerId="AD" clId="Web-{098DD39F-8C6D-4240-8CFA-0A8C7BF866D1}" dt="2024-03-05T05:49:21.476" v="86" actId="1076"/>
          <ac:picMkLst>
            <pc:docMk/>
            <pc:sldMk cId="1920233481" sldId="257"/>
            <ac:picMk id="5" creationId="{CE02A249-46C9-69EA-929C-D9D1BEC7CF23}"/>
          </ac:picMkLst>
        </pc:picChg>
      </pc:sldChg>
      <pc:sldChg chg="modSp">
        <pc:chgData name="ドコウ　カエラ" userId="S::3415337@school.city.osaka.jp::0df39407-f37a-4010-9998-efe530f6ba83" providerId="AD" clId="Web-{098DD39F-8C6D-4240-8CFA-0A8C7BF866D1}" dt="2024-03-05T05:53:13.625" v="112" actId="20577"/>
        <pc:sldMkLst>
          <pc:docMk/>
          <pc:sldMk cId="1786876880" sldId="268"/>
        </pc:sldMkLst>
        <pc:spChg chg="mod">
          <ac:chgData name="ドコウ　カエラ" userId="S::3415337@school.city.osaka.jp::0df39407-f37a-4010-9998-efe530f6ba83" providerId="AD" clId="Web-{098DD39F-8C6D-4240-8CFA-0A8C7BF866D1}" dt="2024-03-05T05:53:13.625" v="112" actId="20577"/>
          <ac:spMkLst>
            <pc:docMk/>
            <pc:sldMk cId="1786876880" sldId="268"/>
            <ac:spMk id="2" creationId="{245D3C8F-D8BD-4003-817E-A01A3EB4120F}"/>
          </ac:spMkLst>
        </pc:spChg>
        <pc:picChg chg="mod">
          <ac:chgData name="ドコウ　カエラ" userId="S::3415337@school.city.osaka.jp::0df39407-f37a-4010-9998-efe530f6ba83" providerId="AD" clId="Web-{098DD39F-8C6D-4240-8CFA-0A8C7BF866D1}" dt="2024-03-05T05:52:01.232" v="104" actId="1076"/>
          <ac:picMkLst>
            <pc:docMk/>
            <pc:sldMk cId="1786876880" sldId="268"/>
            <ac:picMk id="4" creationId="{D29B109E-EC09-3657-593A-BC7E8794CF4B}"/>
          </ac:picMkLst>
        </pc:picChg>
      </pc:sldChg>
      <pc:sldChg chg="modSp">
        <pc:chgData name="ドコウ　カエラ" userId="S::3415337@school.city.osaka.jp::0df39407-f37a-4010-9998-efe530f6ba83" providerId="AD" clId="Web-{098DD39F-8C6D-4240-8CFA-0A8C7BF866D1}" dt="2024-03-05T05:44:17.591" v="17" actId="20577"/>
        <pc:sldMkLst>
          <pc:docMk/>
          <pc:sldMk cId="3284935696" sldId="391"/>
        </pc:sldMkLst>
        <pc:spChg chg="mod">
          <ac:chgData name="ドコウ　カエラ" userId="S::3415337@school.city.osaka.jp::0df39407-f37a-4010-9998-efe530f6ba83" providerId="AD" clId="Web-{098DD39F-8C6D-4240-8CFA-0A8C7BF866D1}" dt="2024-03-05T05:44:17.591" v="17" actId="20577"/>
          <ac:spMkLst>
            <pc:docMk/>
            <pc:sldMk cId="3284935696" sldId="391"/>
            <ac:spMk id="2" creationId="{792810CA-D0E8-11FD-2DCA-0EC619F601BD}"/>
          </ac:spMkLst>
        </pc:spChg>
      </pc:sldChg>
      <pc:sldChg chg="modSp">
        <pc:chgData name="ドコウ　カエラ" userId="S::3415337@school.city.osaka.jp::0df39407-f37a-4010-9998-efe530f6ba83" providerId="AD" clId="Web-{098DD39F-8C6D-4240-8CFA-0A8C7BF866D1}" dt="2024-03-05T05:46:53.362" v="45" actId="14100"/>
        <pc:sldMkLst>
          <pc:docMk/>
          <pc:sldMk cId="3338747644" sldId="392"/>
        </pc:sldMkLst>
        <pc:spChg chg="mod">
          <ac:chgData name="ドコウ　カエラ" userId="S::3415337@school.city.osaka.jp::0df39407-f37a-4010-9998-efe530f6ba83" providerId="AD" clId="Web-{098DD39F-8C6D-4240-8CFA-0A8C7BF866D1}" dt="2024-03-05T05:46:53.362" v="45" actId="14100"/>
          <ac:spMkLst>
            <pc:docMk/>
            <pc:sldMk cId="3338747644" sldId="392"/>
            <ac:spMk id="6" creationId="{AFD7C2E3-D5A1-65F2-F706-81C373674FC9}"/>
          </ac:spMkLst>
        </pc:spChg>
        <pc:picChg chg="mod">
          <ac:chgData name="ドコウ　カエラ" userId="S::3415337@school.city.osaka.jp::0df39407-f37a-4010-9998-efe530f6ba83" providerId="AD" clId="Web-{098DD39F-8C6D-4240-8CFA-0A8C7BF866D1}" dt="2024-03-05T05:45:29.484" v="41" actId="1076"/>
          <ac:picMkLst>
            <pc:docMk/>
            <pc:sldMk cId="3338747644" sldId="392"/>
            <ac:picMk id="21" creationId="{65B8DFF1-34D4-8B83-6728-80562827597C}"/>
          </ac:picMkLst>
        </pc:picChg>
      </pc:sldChg>
    </pc:docChg>
  </pc:docChgLst>
  <pc:docChgLst>
    <pc:chgData name="ドコウ　カエラ" userId="S::3415337@school.city.osaka.jp::0df39407-f37a-4010-9998-efe530f6ba83" providerId="AD" clId="Web-{54C8F432-61CE-4490-BEAB-9E3CCE5D6A68}"/>
    <pc:docChg chg="modSld">
      <pc:chgData name="ドコウ　カエラ" userId="S::3415337@school.city.osaka.jp::0df39407-f37a-4010-9998-efe530f6ba83" providerId="AD" clId="Web-{54C8F432-61CE-4490-BEAB-9E3CCE5D6A68}" dt="2024-02-29T06:14:45.506" v="16" actId="14100"/>
      <pc:docMkLst>
        <pc:docMk/>
      </pc:docMkLst>
      <pc:sldChg chg="modSp mod modClrScheme chgLayout">
        <pc:chgData name="ドコウ　カエラ" userId="S::3415337@school.city.osaka.jp::0df39407-f37a-4010-9998-efe530f6ba83" providerId="AD" clId="Web-{54C8F432-61CE-4490-BEAB-9E3CCE5D6A68}" dt="2024-02-29T06:14:45.506" v="16" actId="14100"/>
        <pc:sldMkLst>
          <pc:docMk/>
          <pc:sldMk cId="1493915301" sldId="390"/>
        </pc:sldMkLst>
        <pc:spChg chg="mod ord">
          <ac:chgData name="ドコウ　カエラ" userId="S::3415337@school.city.osaka.jp::0df39407-f37a-4010-9998-efe530f6ba83" providerId="AD" clId="Web-{54C8F432-61CE-4490-BEAB-9E3CCE5D6A68}" dt="2024-02-29T06:14:01.693" v="7" actId="14100"/>
          <ac:spMkLst>
            <pc:docMk/>
            <pc:sldMk cId="1493915301" sldId="390"/>
            <ac:spMk id="2" creationId="{7CC4A110-7F17-1574-DD5E-2E2B1856B0EC}"/>
          </ac:spMkLst>
        </pc:spChg>
        <pc:picChg chg="mod">
          <ac:chgData name="ドコウ　カエラ" userId="S::3415337@school.city.osaka.jp::0df39407-f37a-4010-9998-efe530f6ba83" providerId="AD" clId="Web-{54C8F432-61CE-4490-BEAB-9E3CCE5D6A68}" dt="2024-02-29T06:14:45.506" v="16" actId="14100"/>
          <ac:picMkLst>
            <pc:docMk/>
            <pc:sldMk cId="1493915301" sldId="390"/>
            <ac:picMk id="3" creationId="{130C9A40-94DD-CA15-EA73-ADF6DD4F15E4}"/>
          </ac:picMkLst>
        </pc:picChg>
      </pc:sldChg>
    </pc:docChg>
  </pc:docChgLst>
  <pc:docChgLst>
    <pc:chgData name="イタクラ　マカ" userId="S::9715608@school.city.osaka.jp::63ee0d30-9bde-494e-98a6-ca212df25b46" providerId="AD" clId="Web-{8FBA0CBA-42EE-40BB-B1B3-7BA1813FCF22}"/>
    <pc:docChg chg="sldOrd">
      <pc:chgData name="イタクラ　マカ" userId="S::9715608@school.city.osaka.jp::63ee0d30-9bde-494e-98a6-ca212df25b46" providerId="AD" clId="Web-{8FBA0CBA-42EE-40BB-B1B3-7BA1813FCF22}" dt="2024-03-05T00:59:20.657" v="0"/>
      <pc:docMkLst>
        <pc:docMk/>
      </pc:docMkLst>
      <pc:sldChg chg="ord">
        <pc:chgData name="イタクラ　マカ" userId="S::9715608@school.city.osaka.jp::63ee0d30-9bde-494e-98a6-ca212df25b46" providerId="AD" clId="Web-{8FBA0CBA-42EE-40BB-B1B3-7BA1813FCF22}" dt="2024-03-05T00:59:20.657" v="0"/>
        <pc:sldMkLst>
          <pc:docMk/>
          <pc:sldMk cId="2184992462" sldId="389"/>
        </pc:sldMkLst>
      </pc:sldChg>
    </pc:docChg>
  </pc:docChgLst>
  <pc:docChgLst>
    <pc:chgData name="キシモト　アヤト" userId="S::8384676@school.city.osaka.jp::3a71bbc6-ec58-4438-b17d-06d813ac1403" providerId="AD" clId="Web-{897DD170-BEB7-4DC0-9886-9BC545926AB7}"/>
    <pc:docChg chg="modSld">
      <pc:chgData name="キシモト　アヤト" userId="S::8384676@school.city.osaka.jp::3a71bbc6-ec58-4438-b17d-06d813ac1403" providerId="AD" clId="Web-{897DD170-BEB7-4DC0-9886-9BC545926AB7}" dt="2024-03-06T23:48:00.167" v="25" actId="14100"/>
      <pc:docMkLst>
        <pc:docMk/>
      </pc:docMkLst>
      <pc:sldChg chg="modSp">
        <pc:chgData name="キシモト　アヤト" userId="S::8384676@school.city.osaka.jp::3a71bbc6-ec58-4438-b17d-06d813ac1403" providerId="AD" clId="Web-{897DD170-BEB7-4DC0-9886-9BC545926AB7}" dt="2024-03-06T23:48:00.167" v="25" actId="14100"/>
        <pc:sldMkLst>
          <pc:docMk/>
          <pc:sldMk cId="117327288" sldId="385"/>
        </pc:sldMkLst>
        <pc:spChg chg="mod">
          <ac:chgData name="キシモト　アヤト" userId="S::8384676@school.city.osaka.jp::3a71bbc6-ec58-4438-b17d-06d813ac1403" providerId="AD" clId="Web-{897DD170-BEB7-4DC0-9886-9BC545926AB7}" dt="2024-03-06T23:48:00.167" v="25" actId="14100"/>
          <ac:spMkLst>
            <pc:docMk/>
            <pc:sldMk cId="117327288" sldId="385"/>
            <ac:spMk id="123" creationId="{83253A2F-A59F-9BEA-3C28-767845A1F704}"/>
          </ac:spMkLst>
        </pc:spChg>
        <pc:picChg chg="mod">
          <ac:chgData name="キシモト　アヤト" userId="S::8384676@school.city.osaka.jp::3a71bbc6-ec58-4438-b17d-06d813ac1403" providerId="AD" clId="Web-{897DD170-BEB7-4DC0-9886-9BC545926AB7}" dt="2024-03-06T23:45:35.664" v="17" actId="1076"/>
          <ac:picMkLst>
            <pc:docMk/>
            <pc:sldMk cId="117327288" sldId="385"/>
            <ac:picMk id="15" creationId="{AD723A99-1775-9C43-3D1B-F463E2865937}"/>
          </ac:picMkLst>
        </pc:picChg>
        <pc:picChg chg="mod">
          <ac:chgData name="キシモト　アヤト" userId="S::8384676@school.city.osaka.jp::3a71bbc6-ec58-4438-b17d-06d813ac1403" providerId="AD" clId="Web-{897DD170-BEB7-4DC0-9886-9BC545926AB7}" dt="2024-03-06T23:45:27.023" v="16" actId="1076"/>
          <ac:picMkLst>
            <pc:docMk/>
            <pc:sldMk cId="117327288" sldId="385"/>
            <ac:picMk id="26" creationId="{63786507-F547-CD78-86E6-1F1B88F954E5}"/>
          </ac:picMkLst>
        </pc:picChg>
      </pc:sldChg>
      <pc:sldChg chg="modSp">
        <pc:chgData name="キシモト　アヤト" userId="S::8384676@school.city.osaka.jp::3a71bbc6-ec58-4438-b17d-06d813ac1403" providerId="AD" clId="Web-{897DD170-BEB7-4DC0-9886-9BC545926AB7}" dt="2024-03-06T23:42:17.300" v="2" actId="1076"/>
        <pc:sldMkLst>
          <pc:docMk/>
          <pc:sldMk cId="1493915301" sldId="390"/>
        </pc:sldMkLst>
        <pc:spChg chg="mod">
          <ac:chgData name="キシモト　アヤト" userId="S::8384676@school.city.osaka.jp::3a71bbc6-ec58-4438-b17d-06d813ac1403" providerId="AD" clId="Web-{897DD170-BEB7-4DC0-9886-9BC545926AB7}" dt="2024-03-06T23:42:17.300" v="2" actId="1076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ミシマ　クレア" userId="S::5289929@school.city.osaka.jp::9d5f757f-c0de-4248-b314-227275fb9bb3" providerId="AD" clId="Web-{97D2A470-054B-4DB1-A2BF-3D320E6B2DB1}"/>
    <pc:docChg chg="modSld">
      <pc:chgData name="ミシマ　クレア" userId="S::5289929@school.city.osaka.jp::9d5f757f-c0de-4248-b314-227275fb9bb3" providerId="AD" clId="Web-{97D2A470-054B-4DB1-A2BF-3D320E6B2DB1}" dt="2024-03-06T23:53:06.483" v="19" actId="1076"/>
      <pc:docMkLst>
        <pc:docMk/>
      </pc:docMkLst>
      <pc:sldChg chg="modSp">
        <pc:chgData name="ミシマ　クレア" userId="S::5289929@school.city.osaka.jp::9d5f757f-c0de-4248-b314-227275fb9bb3" providerId="AD" clId="Web-{97D2A470-054B-4DB1-A2BF-3D320E6B2DB1}" dt="2024-03-06T23:53:06.483" v="19" actId="1076"/>
        <pc:sldMkLst>
          <pc:docMk/>
          <pc:sldMk cId="1920233481" sldId="257"/>
        </pc:sldMkLst>
        <pc:spChg chg="mod">
          <ac:chgData name="ミシマ　クレア" userId="S::5289929@school.city.osaka.jp::9d5f757f-c0de-4248-b314-227275fb9bb3" providerId="AD" clId="Web-{97D2A470-054B-4DB1-A2BF-3D320E6B2DB1}" dt="2024-03-06T23:53:06.483" v="19" actId="1076"/>
          <ac:spMkLst>
            <pc:docMk/>
            <pc:sldMk cId="1920233481" sldId="257"/>
            <ac:spMk id="2" creationId="{F03CEDD4-17F7-4B13-A795-27E89364F851}"/>
          </ac:spMkLst>
        </pc:spChg>
      </pc:sldChg>
    </pc:docChg>
  </pc:docChgLst>
  <pc:docChgLst>
    <pc:chgData name="キシモト　アヤト" userId="S::8384676@school.city.osaka.jp::3a71bbc6-ec58-4438-b17d-06d813ac1403" providerId="AD" clId="Web-{E80BB1A6-48DE-4DFD-9B53-4A9FF987E393}"/>
    <pc:docChg chg="addSld delSld modSld">
      <pc:chgData name="キシモト　アヤト" userId="S::8384676@school.city.osaka.jp::3a71bbc6-ec58-4438-b17d-06d813ac1403" providerId="AD" clId="Web-{E80BB1A6-48DE-4DFD-9B53-4A9FF987E393}" dt="2024-03-06T04:51:11.042" v="71"/>
      <pc:docMkLst>
        <pc:docMk/>
      </pc:docMkLst>
      <pc:sldChg chg="modSp">
        <pc:chgData name="キシモト　アヤト" userId="S::8384676@school.city.osaka.jp::3a71bbc6-ec58-4438-b17d-06d813ac1403" providerId="AD" clId="Web-{E80BB1A6-48DE-4DFD-9B53-4A9FF987E393}" dt="2024-03-06T04:37:17.736" v="1" actId="14100"/>
        <pc:sldMkLst>
          <pc:docMk/>
          <pc:sldMk cId="117327288" sldId="385"/>
        </pc:sldMkLst>
        <pc:picChg chg="mod">
          <ac:chgData name="キシモト　アヤト" userId="S::8384676@school.city.osaka.jp::3a71bbc6-ec58-4438-b17d-06d813ac1403" providerId="AD" clId="Web-{E80BB1A6-48DE-4DFD-9B53-4A9FF987E393}" dt="2024-03-06T04:37:17.736" v="1" actId="14100"/>
          <ac:picMkLst>
            <pc:docMk/>
            <pc:sldMk cId="117327288" sldId="385"/>
            <ac:picMk id="26" creationId="{63786507-F547-CD78-86E6-1F1B88F954E5}"/>
          </ac:picMkLst>
        </pc:picChg>
      </pc:sldChg>
      <pc:sldChg chg="addSp delSp modSp new">
        <pc:chgData name="キシモト　アヤト" userId="S::8384676@school.city.osaka.jp::3a71bbc6-ec58-4438-b17d-06d813ac1403" providerId="AD" clId="Web-{E80BB1A6-48DE-4DFD-9B53-4A9FF987E393}" dt="2024-03-06T04:51:11.042" v="71"/>
        <pc:sldMkLst>
          <pc:docMk/>
          <pc:sldMk cId="3306472380" sldId="392"/>
        </pc:sldMkLst>
        <pc:spChg chg="add mod">
          <ac:chgData name="キシモト　アヤト" userId="S::8384676@school.city.osaka.jp::3a71bbc6-ec58-4438-b17d-06d813ac1403" providerId="AD" clId="Web-{E80BB1A6-48DE-4DFD-9B53-4A9FF987E393}" dt="2024-03-06T04:45:28.976" v="57" actId="20577"/>
          <ac:spMkLst>
            <pc:docMk/>
            <pc:sldMk cId="3306472380" sldId="392"/>
            <ac:spMk id="2" creationId="{9739C42F-CE99-9ED8-EF6E-DEC283D79F40}"/>
          </ac:spMkLst>
        </pc:spChg>
        <pc:picChg chg="del">
          <ac:chgData name="キシモト　アヤト" userId="S::8384676@school.city.osaka.jp::3a71bbc6-ec58-4438-b17d-06d813ac1403" providerId="AD" clId="Web-{E80BB1A6-48DE-4DFD-9B53-4A9FF987E393}" dt="2024-03-06T04:48:34.478" v="62"/>
          <ac:picMkLst>
            <pc:docMk/>
            <pc:sldMk cId="3306472380" sldId="392"/>
            <ac:picMk id="3" creationId="{533D40C6-5C1A-A900-2089-A4065AE8AA9F}"/>
          </ac:picMkLst>
        </pc:picChg>
        <pc:picChg chg="del mod">
          <ac:chgData name="キシモト　アヤト" userId="S::8384676@school.city.osaka.jp::3a71bbc6-ec58-4438-b17d-06d813ac1403" providerId="AD" clId="Web-{E80BB1A6-48DE-4DFD-9B53-4A9FF987E393}" dt="2024-03-06T04:47:42.321" v="59"/>
          <ac:picMkLst>
            <pc:docMk/>
            <pc:sldMk cId="3306472380" sldId="392"/>
            <ac:picMk id="3" creationId="{F5F433C6-D61D-BEE8-2385-984E4404EAE7}"/>
          </ac:picMkLst>
        </pc:picChg>
        <pc:picChg chg="del mod">
          <ac:chgData name="キシモト　アヤト" userId="S::8384676@school.city.osaka.jp::3a71bbc6-ec58-4438-b17d-06d813ac1403" providerId="AD" clId="Web-{E80BB1A6-48DE-4DFD-9B53-4A9FF987E393}" dt="2024-03-06T04:49:10.822" v="67"/>
          <ac:picMkLst>
            <pc:docMk/>
            <pc:sldMk cId="3306472380" sldId="392"/>
            <ac:picMk id="3" creationId="{FE712F26-3EBA-B991-9029-606B1ACE34B6}"/>
          </ac:picMkLst>
        </pc:picChg>
        <pc:picChg chg="del">
          <ac:chgData name="キシモト　アヤト" userId="S::8384676@school.city.osaka.jp::3a71bbc6-ec58-4438-b17d-06d813ac1403" providerId="AD" clId="Web-{E80BB1A6-48DE-4DFD-9B53-4A9FF987E393}" dt="2024-03-06T04:49:25.166" v="69"/>
          <ac:picMkLst>
            <pc:docMk/>
            <pc:sldMk cId="3306472380" sldId="392"/>
            <ac:picMk id="4" creationId="{12A2EC65-9F64-5B26-9109-13C5E3FAFF88}"/>
          </ac:picMkLst>
        </pc:picChg>
        <pc:picChg chg="del">
          <ac:chgData name="キシモト　アヤト" userId="S::8384676@school.city.osaka.jp::3a71bbc6-ec58-4438-b17d-06d813ac1403" providerId="AD" clId="Web-{E80BB1A6-48DE-4DFD-9B53-4A9FF987E393}" dt="2024-03-06T04:47:54.884" v="60"/>
          <ac:picMkLst>
            <pc:docMk/>
            <pc:sldMk cId="3306472380" sldId="392"/>
            <ac:picMk id="4" creationId="{AC337148-BB07-5A26-B24B-97EF86620FA4}"/>
          </ac:picMkLst>
        </pc:picChg>
        <pc:picChg chg="del">
          <ac:chgData name="キシモト　アヤト" userId="S::8384676@school.city.osaka.jp::3a71bbc6-ec58-4438-b17d-06d813ac1403" providerId="AD" clId="Web-{E80BB1A6-48DE-4DFD-9B53-4A9FF987E393}" dt="2024-03-06T04:48:56.088" v="65"/>
          <ac:picMkLst>
            <pc:docMk/>
            <pc:sldMk cId="3306472380" sldId="392"/>
            <ac:picMk id="4" creationId="{FFB3B4DD-D64F-F2CF-A399-0E0D71BA0B35}"/>
          </ac:picMkLst>
        </pc:picChg>
        <pc:picChg chg="del">
          <ac:chgData name="キシモト　アヤト" userId="S::8384676@school.city.osaka.jp::3a71bbc6-ec58-4438-b17d-06d813ac1403" providerId="AD" clId="Web-{E80BB1A6-48DE-4DFD-9B53-4A9FF987E393}" dt="2024-03-06T04:51:11.042" v="71"/>
          <ac:picMkLst>
            <pc:docMk/>
            <pc:sldMk cId="3306472380" sldId="392"/>
            <ac:picMk id="5" creationId="{AB686610-491C-3D45-FEC3-0DAE91310042}"/>
          </ac:picMkLst>
        </pc:picChg>
        <pc:picChg chg="del">
          <ac:chgData name="キシモト　アヤト" userId="S::8384676@school.city.osaka.jp::3a71bbc6-ec58-4438-b17d-06d813ac1403" providerId="AD" clId="Web-{E80BB1A6-48DE-4DFD-9B53-4A9FF987E393}" dt="2024-03-06T04:48:18.540" v="61"/>
          <ac:picMkLst>
            <pc:docMk/>
            <pc:sldMk cId="3306472380" sldId="392"/>
            <ac:picMk id="5" creationId="{F9A2D1EB-79AA-F906-BE59-CD086B2D3EAB}"/>
          </ac:picMkLst>
        </pc:picChg>
        <pc:picChg chg="del mod">
          <ac:chgData name="キシモト　アヤト" userId="S::8384676@school.city.osaka.jp::3a71bbc6-ec58-4438-b17d-06d813ac1403" providerId="AD" clId="Web-{E80BB1A6-48DE-4DFD-9B53-4A9FF987E393}" dt="2024-03-06T04:48:47.697" v="64"/>
          <ac:picMkLst>
            <pc:docMk/>
            <pc:sldMk cId="3306472380" sldId="392"/>
            <ac:picMk id="6" creationId="{65226964-1515-DEAE-CC21-E9465315D8D1}"/>
          </ac:picMkLst>
        </pc:picChg>
        <pc:picChg chg="del">
          <ac:chgData name="キシモト　アヤト" userId="S::8384676@school.city.osaka.jp::3a71bbc6-ec58-4438-b17d-06d813ac1403" providerId="AD" clId="Web-{E80BB1A6-48DE-4DFD-9B53-4A9FF987E393}" dt="2024-03-06T04:49:21.275" v="68"/>
          <ac:picMkLst>
            <pc:docMk/>
            <pc:sldMk cId="3306472380" sldId="392"/>
            <ac:picMk id="7" creationId="{CFFC2FC2-E89B-EDFE-107D-644FC92A092E}"/>
          </ac:picMkLst>
        </pc:picChg>
        <pc:picChg chg="del">
          <ac:chgData name="キシモト　アヤト" userId="S::8384676@school.city.osaka.jp::3a71bbc6-ec58-4438-b17d-06d813ac1403" providerId="AD" clId="Web-{E80BB1A6-48DE-4DFD-9B53-4A9FF987E393}" dt="2024-03-06T04:50:56.636" v="70"/>
          <ac:picMkLst>
            <pc:docMk/>
            <pc:sldMk cId="3306472380" sldId="392"/>
            <ac:picMk id="11" creationId="{EB8CF478-7050-B8E4-CCF4-7C1265D7A156}"/>
          </ac:picMkLst>
        </pc:picChg>
      </pc:sldChg>
      <pc:sldChg chg="addSp delSp modSp del">
        <pc:chgData name="キシモト　アヤト" userId="S::8384676@school.city.osaka.jp::3a71bbc6-ec58-4438-b17d-06d813ac1403" providerId="AD" clId="Web-{E80BB1A6-48DE-4DFD-9B53-4A9FF987E393}" dt="2024-03-06T04:43:25.396" v="46"/>
        <pc:sldMkLst>
          <pc:docMk/>
          <pc:sldMk cId="3338747644" sldId="392"/>
        </pc:sldMkLst>
        <pc:spChg chg="add mod">
          <ac:chgData name="キシモト　アヤト" userId="S::8384676@school.city.osaka.jp::3a71bbc6-ec58-4438-b17d-06d813ac1403" providerId="AD" clId="Web-{E80BB1A6-48DE-4DFD-9B53-4A9FF987E393}" dt="2024-03-06T04:40:52.520" v="44" actId="14100"/>
          <ac:spMkLst>
            <pc:docMk/>
            <pc:sldMk cId="3338747644" sldId="392"/>
            <ac:spMk id="2" creationId="{81E8AB87-1734-7634-9CDB-335B853CD494}"/>
          </ac:spMkLst>
        </pc:spChg>
        <pc:spChg chg="del mod">
          <ac:chgData name="キシモト　アヤト" userId="S::8384676@school.city.osaka.jp::3a71bbc6-ec58-4438-b17d-06d813ac1403" providerId="AD" clId="Web-{E80BB1A6-48DE-4DFD-9B53-4A9FF987E393}" dt="2024-03-06T04:38:54.456" v="30"/>
          <ac:spMkLst>
            <pc:docMk/>
            <pc:sldMk cId="3338747644" sldId="392"/>
            <ac:spMk id="6" creationId="{AFD7C2E3-D5A1-65F2-F706-81C373674FC9}"/>
          </ac:spMkLst>
        </pc:spChg>
      </pc:sldChg>
      <pc:sldChg chg="modSp del mod modShow">
        <pc:chgData name="キシモト　アヤト" userId="S::8384676@school.city.osaka.jp::3a71bbc6-ec58-4438-b17d-06d813ac1403" providerId="AD" clId="Web-{E80BB1A6-48DE-4DFD-9B53-4A9FF987E393}" dt="2024-03-06T04:44:26.178" v="49"/>
        <pc:sldMkLst>
          <pc:docMk/>
          <pc:sldMk cId="998518566" sldId="393"/>
        </pc:sldMkLst>
        <pc:spChg chg="mod">
          <ac:chgData name="キシモト　アヤト" userId="S::8384676@school.city.osaka.jp::3a71bbc6-ec58-4438-b17d-06d813ac1403" providerId="AD" clId="Web-{E80BB1A6-48DE-4DFD-9B53-4A9FF987E393}" dt="2024-03-06T04:44:19.256" v="48" actId="1076"/>
          <ac:spMkLst>
            <pc:docMk/>
            <pc:sldMk cId="998518566" sldId="393"/>
            <ac:spMk id="2" creationId="{5A412E75-6FF7-ECBA-2404-16DB3A182749}"/>
          </ac:spMkLst>
        </pc:spChg>
      </pc:sldChg>
      <pc:sldChg chg="del">
        <pc:chgData name="キシモト　アヤト" userId="S::8384676@school.city.osaka.jp::3a71bbc6-ec58-4438-b17d-06d813ac1403" providerId="AD" clId="Web-{E80BB1A6-48DE-4DFD-9B53-4A9FF987E393}" dt="2024-03-06T04:42:45.709" v="45"/>
        <pc:sldMkLst>
          <pc:docMk/>
          <pc:sldMk cId="1614901962" sldId="393"/>
        </pc:sldMkLst>
      </pc:sldChg>
    </pc:docChg>
  </pc:docChgLst>
  <pc:docChgLst>
    <pc:chgData name="白川　さやか" userId="S::e1143185@school.city.osaka.jp::a564c063-a19a-4daa-af6f-aa442b790a82" providerId="AD" clId="Web-{02DBF5E0-E671-4CBA-A88A-EA0F8F171E25}"/>
    <pc:docChg chg="addSld delSld modSld">
      <pc:chgData name="白川　さやか" userId="S::e1143185@school.city.osaka.jp::a564c063-a19a-4daa-af6f-aa442b790a82" providerId="AD" clId="Web-{02DBF5E0-E671-4CBA-A88A-EA0F8F171E25}" dt="2024-02-10T04:21:43.024" v="82"/>
      <pc:docMkLst>
        <pc:docMk/>
      </pc:docMkLst>
      <pc:sldChg chg="del">
        <pc:chgData name="白川　さやか" userId="S::e1143185@school.city.osaka.jp::a564c063-a19a-4daa-af6f-aa442b790a82" providerId="AD" clId="Web-{02DBF5E0-E671-4CBA-A88A-EA0F8F171E25}" dt="2024-02-10T04:21:17.164" v="56"/>
        <pc:sldMkLst>
          <pc:docMk/>
          <pc:sldMk cId="1978758519" sldId="27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7.148" v="55"/>
        <pc:sldMkLst>
          <pc:docMk/>
          <pc:sldMk cId="3828749" sldId="27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7.507" v="57"/>
        <pc:sldMkLst>
          <pc:docMk/>
          <pc:sldMk cId="3659611408" sldId="27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4.726" v="52"/>
        <pc:sldMkLst>
          <pc:docMk/>
          <pc:sldMk cId="3863109318" sldId="274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8.335" v="58"/>
        <pc:sldMkLst>
          <pc:docMk/>
          <pc:sldMk cId="0" sldId="31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8.539" v="59"/>
        <pc:sldMkLst>
          <pc:docMk/>
          <pc:sldMk cId="0" sldId="31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4.336" v="77"/>
        <pc:sldMkLst>
          <pc:docMk/>
          <pc:sldMk cId="0" sldId="315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3.789" v="76"/>
        <pc:sldMkLst>
          <pc:docMk/>
          <pc:sldMk cId="0" sldId="31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1.601" v="47"/>
        <pc:sldMkLst>
          <pc:docMk/>
          <pc:sldMk cId="0" sldId="31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1.445" v="64"/>
        <pc:sldMkLst>
          <pc:docMk/>
          <pc:sldMk cId="0" sldId="31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6.570" v="54"/>
        <pc:sldMkLst>
          <pc:docMk/>
          <pc:sldMk cId="0" sldId="32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2.351" v="48"/>
        <pc:sldMkLst>
          <pc:docMk/>
          <pc:sldMk cId="1191244174" sldId="32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1.070" v="46"/>
        <pc:sldMkLst>
          <pc:docMk/>
          <pc:sldMk cId="1613783246" sldId="32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7.898" v="41"/>
        <pc:sldMkLst>
          <pc:docMk/>
          <pc:sldMk cId="3942674214" sldId="32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6.241" v="38"/>
        <pc:sldMkLst>
          <pc:docMk/>
          <pc:sldMk cId="1820515784" sldId="324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4.460" v="28"/>
        <pc:sldMkLst>
          <pc:docMk/>
          <pc:sldMk cId="3274069467" sldId="325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0.914" v="63"/>
        <pc:sldMkLst>
          <pc:docMk/>
          <pc:sldMk cId="0" sldId="32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4.288" v="51"/>
        <pc:sldMkLst>
          <pc:docMk/>
          <pc:sldMk cId="0" sldId="33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3.538" v="50"/>
        <pc:sldMkLst>
          <pc:docMk/>
          <pc:sldMk cId="0" sldId="33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2.929" v="49"/>
        <pc:sldMkLst>
          <pc:docMk/>
          <pc:sldMk cId="0" sldId="33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0.460" v="45"/>
        <pc:sldMkLst>
          <pc:docMk/>
          <pc:sldMk cId="0" sldId="34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9.726" v="44"/>
        <pc:sldMkLst>
          <pc:docMk/>
          <pc:sldMk cId="0" sldId="34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9.210" v="43"/>
        <pc:sldMkLst>
          <pc:docMk/>
          <pc:sldMk cId="0" sldId="344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7.476" v="40"/>
        <pc:sldMkLst>
          <pc:docMk/>
          <pc:sldMk cId="0" sldId="345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8.648" v="42"/>
        <pc:sldMkLst>
          <pc:docMk/>
          <pc:sldMk cId="0" sldId="34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6.616" v="39"/>
        <pc:sldMkLst>
          <pc:docMk/>
          <pc:sldMk cId="0" sldId="347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12.771" v="4"/>
        <pc:sldMkLst>
          <pc:docMk/>
          <pc:sldMk cId="157025173" sldId="34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5.351" v="53"/>
        <pc:sldMkLst>
          <pc:docMk/>
          <pc:sldMk cId="655348460" sldId="34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9.647" v="24"/>
        <pc:sldMkLst>
          <pc:docMk/>
          <pc:sldMk cId="2882949378" sldId="35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7.147" v="22"/>
        <pc:sldMkLst>
          <pc:docMk/>
          <pc:sldMk cId="3575581466" sldId="35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6.225" v="21"/>
        <pc:sldMkLst>
          <pc:docMk/>
          <pc:sldMk cId="2178848035" sldId="35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4.835" v="20"/>
        <pc:sldMkLst>
          <pc:docMk/>
          <pc:sldMk cId="847487273" sldId="35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4.241" v="19"/>
        <pc:sldMkLst>
          <pc:docMk/>
          <pc:sldMk cId="4213518043" sldId="354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27.475" v="8"/>
        <pc:sldMkLst>
          <pc:docMk/>
          <pc:sldMk cId="1653854457" sldId="355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0.928" v="17"/>
        <pc:sldMkLst>
          <pc:docMk/>
          <pc:sldMk cId="65577805" sldId="35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2.428" v="18"/>
        <pc:sldMkLst>
          <pc:docMk/>
          <pc:sldMk cId="1369605303" sldId="357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5.101" v="36"/>
        <pc:sldMkLst>
          <pc:docMk/>
          <pc:sldMk cId="2883572923" sldId="35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3.944" v="35"/>
        <pc:sldMkLst>
          <pc:docMk/>
          <pc:sldMk cId="778649210" sldId="35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2.429" v="34"/>
        <pc:sldMkLst>
          <pc:docMk/>
          <pc:sldMk cId="3255107547" sldId="36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9.647" v="32"/>
        <pc:sldMkLst>
          <pc:docMk/>
          <pc:sldMk cId="2180757064" sldId="36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8.726" v="31"/>
        <pc:sldMkLst>
          <pc:docMk/>
          <pc:sldMk cId="1339177424" sldId="36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7.554" v="30"/>
        <pc:sldMkLst>
          <pc:docMk/>
          <pc:sldMk cId="3731353036" sldId="36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0.647" v="33"/>
        <pc:sldMkLst>
          <pc:docMk/>
          <pc:sldMk cId="3313580497" sldId="364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5.960" v="29"/>
        <pc:sldMkLst>
          <pc:docMk/>
          <pc:sldMk cId="3470140314" sldId="365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05.616" v="37"/>
        <pc:sldMkLst>
          <pc:docMk/>
          <pc:sldMk cId="720259718" sldId="36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3.413" v="27"/>
        <pc:sldMkLst>
          <pc:docMk/>
          <pc:sldMk cId="3788302405" sldId="367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2.335" v="26"/>
        <pc:sldMkLst>
          <pc:docMk/>
          <pc:sldMk cId="766861089" sldId="36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50.897" v="25"/>
        <pc:sldMkLst>
          <pc:docMk/>
          <pc:sldMk cId="4104991633" sldId="36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47.803" v="23"/>
        <pc:sldMkLst>
          <pc:docMk/>
          <pc:sldMk cId="4151580111" sldId="37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34.537" v="13"/>
        <pc:sldMkLst>
          <pc:docMk/>
          <pc:sldMk cId="1304476403" sldId="37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38.209" v="16"/>
        <pc:sldMkLst>
          <pc:docMk/>
          <pc:sldMk cId="2881795044" sldId="37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37.553" v="15"/>
        <pc:sldMkLst>
          <pc:docMk/>
          <pc:sldMk cId="2053268377" sldId="37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33.131" v="12"/>
        <pc:sldMkLst>
          <pc:docMk/>
          <pc:sldMk cId="593682039" sldId="374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28.412" v="9"/>
        <pc:sldMkLst>
          <pc:docMk/>
          <pc:sldMk cId="1978029549" sldId="375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29.990" v="10"/>
        <pc:sldMkLst>
          <pc:docMk/>
          <pc:sldMk cId="102591637" sldId="37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35.819" v="14"/>
        <pc:sldMkLst>
          <pc:docMk/>
          <pc:sldMk cId="4128135637" sldId="377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32.537" v="11"/>
        <pc:sldMkLst>
          <pc:docMk/>
          <pc:sldMk cId="1788282274" sldId="37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26.818" v="7"/>
        <pc:sldMkLst>
          <pc:docMk/>
          <pc:sldMk cId="1210050951" sldId="37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26.818" v="6"/>
        <pc:sldMkLst>
          <pc:docMk/>
          <pc:sldMk cId="1394004709" sldId="38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3.226" v="75"/>
        <pc:sldMkLst>
          <pc:docMk/>
          <pc:sldMk cId="3457443346" sldId="38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4.367" v="69"/>
        <pc:sldMkLst>
          <pc:docMk/>
          <pc:sldMk cId="668408801" sldId="38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1.914" v="73"/>
        <pc:sldMkLst>
          <pc:docMk/>
          <pc:sldMk cId="0" sldId="38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0.586" v="72"/>
        <pc:sldMkLst>
          <pc:docMk/>
          <pc:sldMk cId="0" sldId="384"/>
        </pc:sldMkLst>
      </pc:sldChg>
      <pc:sldChg chg="addSp delSp">
        <pc:chgData name="白川　さやか" userId="S::e1143185@school.city.osaka.jp::a564c063-a19a-4daa-af6f-aa442b790a82" providerId="AD" clId="Web-{02DBF5E0-E671-4CBA-A88A-EA0F8F171E25}" dt="2024-02-10T04:18:21.940" v="1"/>
        <pc:sldMkLst>
          <pc:docMk/>
          <pc:sldMk cId="117327288" sldId="385"/>
        </pc:sldMkLst>
        <pc:spChg chg="add del">
          <ac:chgData name="白川　さやか" userId="S::e1143185@school.city.osaka.jp::a564c063-a19a-4daa-af6f-aa442b790a82" providerId="AD" clId="Web-{02DBF5E0-E671-4CBA-A88A-EA0F8F171E25}" dt="2024-02-10T04:18:21.940" v="1"/>
          <ac:spMkLst>
            <pc:docMk/>
            <pc:sldMk cId="117327288" sldId="385"/>
            <ac:spMk id="2" creationId="{A99BC010-76C5-D715-A56B-C8EF5E10C04D}"/>
          </ac:spMkLst>
        </pc:spChg>
      </pc:sldChg>
      <pc:sldChg chg="del">
        <pc:chgData name="白川　さやか" userId="S::e1143185@school.city.osaka.jp::a564c063-a19a-4daa-af6f-aa442b790a82" providerId="AD" clId="Web-{02DBF5E0-E671-4CBA-A88A-EA0F8F171E25}" dt="2024-02-10T04:20:12.771" v="5"/>
        <pc:sldMkLst>
          <pc:docMk/>
          <pc:sldMk cId="221090413" sldId="386"/>
        </pc:sldMkLst>
      </pc:sldChg>
      <pc:sldChg chg="add replId">
        <pc:chgData name="白川　さやか" userId="S::e1143185@school.city.osaka.jp::a564c063-a19a-4daa-af6f-aa442b790a82" providerId="AD" clId="Web-{02DBF5E0-E671-4CBA-A88A-EA0F8F171E25}" dt="2024-02-10T04:21:42.977" v="81"/>
        <pc:sldMkLst>
          <pc:docMk/>
          <pc:sldMk cId="466777674" sldId="386"/>
        </pc:sldMkLst>
      </pc:sldChg>
      <pc:sldChg chg="add replId">
        <pc:chgData name="白川　さやか" userId="S::e1143185@school.city.osaka.jp::a564c063-a19a-4daa-af6f-aa442b790a82" providerId="AD" clId="Web-{02DBF5E0-E671-4CBA-A88A-EA0F8F171E25}" dt="2024-02-10T04:21:43.024" v="82"/>
        <pc:sldMkLst>
          <pc:docMk/>
          <pc:sldMk cId="1197980014" sldId="387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12.756" v="3"/>
        <pc:sldMkLst>
          <pc:docMk/>
          <pc:sldMk cId="241335916" sldId="38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7.117" v="80"/>
        <pc:sldMkLst>
          <pc:docMk/>
          <pc:sldMk cId="3508908018" sldId="38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0:12.756" v="2"/>
        <pc:sldMkLst>
          <pc:docMk/>
          <pc:sldMk cId="2473197613" sldId="39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5.586" v="79"/>
        <pc:sldMkLst>
          <pc:docMk/>
          <pc:sldMk cId="1003045072" sldId="39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4.945" v="78"/>
        <pc:sldMkLst>
          <pc:docMk/>
          <pc:sldMk cId="251150366" sldId="392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2.617" v="74"/>
        <pc:sldMkLst>
          <pc:docMk/>
          <pc:sldMk cId="643739698" sldId="393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30.179" v="71"/>
        <pc:sldMkLst>
          <pc:docMk/>
          <pc:sldMk cId="2908182048" sldId="394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9.070" v="60"/>
        <pc:sldMkLst>
          <pc:docMk/>
          <pc:sldMk cId="1986211751" sldId="395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4.351" v="68"/>
        <pc:sldMkLst>
          <pc:docMk/>
          <pc:sldMk cId="3496659809" sldId="396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3.148" v="67"/>
        <pc:sldMkLst>
          <pc:docMk/>
          <pc:sldMk cId="102171838" sldId="397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6.554" v="70"/>
        <pc:sldMkLst>
          <pc:docMk/>
          <pc:sldMk cId="1062368586" sldId="398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2.601" v="66"/>
        <pc:sldMkLst>
          <pc:docMk/>
          <pc:sldMk cId="2408182278" sldId="399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2.054" v="65"/>
        <pc:sldMkLst>
          <pc:docMk/>
          <pc:sldMk cId="1429957333" sldId="400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20.273" v="62"/>
        <pc:sldMkLst>
          <pc:docMk/>
          <pc:sldMk cId="3769749668" sldId="401"/>
        </pc:sldMkLst>
      </pc:sldChg>
      <pc:sldChg chg="del">
        <pc:chgData name="白川　さやか" userId="S::e1143185@school.city.osaka.jp::a564c063-a19a-4daa-af6f-aa442b790a82" providerId="AD" clId="Web-{02DBF5E0-E671-4CBA-A88A-EA0F8F171E25}" dt="2024-02-10T04:21:19.585" v="61"/>
        <pc:sldMkLst>
          <pc:docMk/>
          <pc:sldMk cId="57846020" sldId="402"/>
        </pc:sldMkLst>
      </pc:sldChg>
    </pc:docChg>
  </pc:docChgLst>
  <pc:docChgLst>
    <pc:chgData name="ヤスダ　レン" userId="c6b0f71f-8b0a-4551-b9c1-219bf015d0f7" providerId="ADAL" clId="{BBDE259F-D804-4994-96F3-23EA0753D72B}"/>
    <pc:docChg chg="custSel addSld modSld sldOrd">
      <pc:chgData name="ヤスダ　レン" userId="c6b0f71f-8b0a-4551-b9c1-219bf015d0f7" providerId="ADAL" clId="{BBDE259F-D804-4994-96F3-23EA0753D72B}" dt="2024-02-21T05:40:41.012" v="57" actId="11529"/>
      <pc:docMkLst>
        <pc:docMk/>
      </pc:docMkLst>
      <pc:sldChg chg="add setBg">
        <pc:chgData name="ヤスダ　レン" userId="c6b0f71f-8b0a-4551-b9c1-219bf015d0f7" providerId="ADAL" clId="{BBDE259F-D804-4994-96F3-23EA0753D72B}" dt="2024-02-20T02:04:07.770" v="0"/>
        <pc:sldMkLst>
          <pc:docMk/>
          <pc:sldMk cId="3198410418" sldId="256"/>
        </pc:sldMkLst>
      </pc:sldChg>
      <pc:sldChg chg="add ord">
        <pc:chgData name="ヤスダ　レン" userId="c6b0f71f-8b0a-4551-b9c1-219bf015d0f7" providerId="ADAL" clId="{BBDE259F-D804-4994-96F3-23EA0753D72B}" dt="2024-02-20T02:06:43.395" v="3"/>
        <pc:sldMkLst>
          <pc:docMk/>
          <pc:sldMk cId="1920233481" sldId="257"/>
        </pc:sldMkLst>
      </pc:sldChg>
      <pc:sldChg chg="add">
        <pc:chgData name="ヤスダ　レン" userId="c6b0f71f-8b0a-4551-b9c1-219bf015d0f7" providerId="ADAL" clId="{BBDE259F-D804-4994-96F3-23EA0753D72B}" dt="2024-02-20T02:06:50.177" v="4"/>
        <pc:sldMkLst>
          <pc:docMk/>
          <pc:sldMk cId="3927327924" sldId="261"/>
        </pc:sldMkLst>
      </pc:sldChg>
      <pc:sldChg chg="add">
        <pc:chgData name="ヤスダ　レン" userId="c6b0f71f-8b0a-4551-b9c1-219bf015d0f7" providerId="ADAL" clId="{BBDE259F-D804-4994-96F3-23EA0753D72B}" dt="2024-02-20T02:06:34.984" v="1"/>
        <pc:sldMkLst>
          <pc:docMk/>
          <pc:sldMk cId="2252151911" sldId="264"/>
        </pc:sldMkLst>
      </pc:sldChg>
      <pc:sldChg chg="add">
        <pc:chgData name="ヤスダ　レン" userId="c6b0f71f-8b0a-4551-b9c1-219bf015d0f7" providerId="ADAL" clId="{BBDE259F-D804-4994-96F3-23EA0753D72B}" dt="2024-02-20T02:07:01.872" v="6"/>
        <pc:sldMkLst>
          <pc:docMk/>
          <pc:sldMk cId="767008550" sldId="265"/>
        </pc:sldMkLst>
      </pc:sldChg>
      <pc:sldChg chg="add">
        <pc:chgData name="ヤスダ　レン" userId="c6b0f71f-8b0a-4551-b9c1-219bf015d0f7" providerId="ADAL" clId="{BBDE259F-D804-4994-96F3-23EA0753D72B}" dt="2024-02-20T02:06:56.023" v="5"/>
        <pc:sldMkLst>
          <pc:docMk/>
          <pc:sldMk cId="1786876880" sldId="268"/>
        </pc:sldMkLst>
      </pc:sldChg>
      <pc:sldChg chg="addSp delSp modSp">
        <pc:chgData name="ヤスダ　レン" userId="c6b0f71f-8b0a-4551-b9c1-219bf015d0f7" providerId="ADAL" clId="{BBDE259F-D804-4994-96F3-23EA0753D72B}" dt="2024-02-21T05:40:41.012" v="57" actId="11529"/>
        <pc:sldMkLst>
          <pc:docMk/>
          <pc:sldMk cId="876908827" sldId="388"/>
        </pc:sldMkLst>
        <pc:spChg chg="add del mod">
          <ac:chgData name="ヤスダ　レン" userId="c6b0f71f-8b0a-4551-b9c1-219bf015d0f7" providerId="ADAL" clId="{BBDE259F-D804-4994-96F3-23EA0753D72B}" dt="2024-02-21T05:38:44.906" v="16" actId="478"/>
          <ac:spMkLst>
            <pc:docMk/>
            <pc:sldMk cId="876908827" sldId="388"/>
            <ac:spMk id="2" creationId="{C7FD4DA6-27AC-48AC-8EAF-46919BFB8812}"/>
          </ac:spMkLst>
        </pc:spChg>
        <pc:spChg chg="add del mod">
          <ac:chgData name="ヤスダ　レン" userId="c6b0f71f-8b0a-4551-b9c1-219bf015d0f7" providerId="ADAL" clId="{BBDE259F-D804-4994-96F3-23EA0753D72B}" dt="2024-02-21T05:38:37.723" v="14" actId="478"/>
          <ac:spMkLst>
            <pc:docMk/>
            <pc:sldMk cId="876908827" sldId="388"/>
            <ac:spMk id="3" creationId="{BBF00674-68C4-4525-A251-D6DF7225F6EB}"/>
          </ac:spMkLst>
        </pc:spChg>
        <pc:spChg chg="add del mod">
          <ac:chgData name="ヤスダ　レン" userId="c6b0f71f-8b0a-4551-b9c1-219bf015d0f7" providerId="ADAL" clId="{BBDE259F-D804-4994-96F3-23EA0753D72B}" dt="2024-02-21T05:38:39.057" v="15" actId="478"/>
          <ac:spMkLst>
            <pc:docMk/>
            <pc:sldMk cId="876908827" sldId="388"/>
            <ac:spMk id="4" creationId="{16702BDC-1084-4D43-B8F2-AF61383C50AD}"/>
          </ac:spMkLst>
        </pc:spChg>
        <pc:spChg chg="add del mod">
          <ac:chgData name="ヤスダ　レン" userId="c6b0f71f-8b0a-4551-b9c1-219bf015d0f7" providerId="ADAL" clId="{BBDE259F-D804-4994-96F3-23EA0753D72B}" dt="2024-02-21T05:38:36.620" v="13" actId="478"/>
          <ac:spMkLst>
            <pc:docMk/>
            <pc:sldMk cId="876908827" sldId="388"/>
            <ac:spMk id="5" creationId="{A6D7F280-F5C8-40DE-B5A1-9B750542D4E9}"/>
          </ac:spMkLst>
        </pc:spChg>
        <pc:spChg chg="add mod">
          <ac:chgData name="ヤスダ　レン" userId="c6b0f71f-8b0a-4551-b9c1-219bf015d0f7" providerId="ADAL" clId="{BBDE259F-D804-4994-96F3-23EA0753D72B}" dt="2024-02-21T05:40:31.515" v="56" actId="20577"/>
          <ac:spMkLst>
            <pc:docMk/>
            <pc:sldMk cId="876908827" sldId="388"/>
            <ac:spMk id="6" creationId="{FAD2EBC9-B493-4503-B350-24410A6896D4}"/>
          </ac:spMkLst>
        </pc:spChg>
        <pc:spChg chg="add mod">
          <ac:chgData name="ヤスダ　レン" userId="c6b0f71f-8b0a-4551-b9c1-219bf015d0f7" providerId="ADAL" clId="{BBDE259F-D804-4994-96F3-23EA0753D72B}" dt="2024-02-21T05:40:41.012" v="57" actId="11529"/>
          <ac:spMkLst>
            <pc:docMk/>
            <pc:sldMk cId="876908827" sldId="388"/>
            <ac:spMk id="7" creationId="{AB1103A4-7C8A-4C0E-B6E1-465EB58FEB31}"/>
          </ac:spMkLst>
        </pc:spChg>
      </pc:sldChg>
    </pc:docChg>
  </pc:docChgLst>
  <pc:docChgLst>
    <pc:chgData name="イタクラ　マカ" userId="S::9715608@school.city.osaka.jp::63ee0d30-9bde-494e-98a6-ca212df25b46" providerId="AD" clId="Web-{B245FC04-C18B-41EF-B719-9CBF8C23D7E5}"/>
    <pc:docChg chg="modSld sldOrd">
      <pc:chgData name="イタクラ　マカ" userId="S::9715608@school.city.osaka.jp::63ee0d30-9bde-494e-98a6-ca212df25b46" providerId="AD" clId="Web-{B245FC04-C18B-41EF-B719-9CBF8C23D7E5}" dt="2024-03-05T05:52:07.597" v="17" actId="14100"/>
      <pc:docMkLst>
        <pc:docMk/>
      </pc:docMkLst>
      <pc:sldChg chg="ord">
        <pc:chgData name="イタクラ　マカ" userId="S::9715608@school.city.osaka.jp::63ee0d30-9bde-494e-98a6-ca212df25b46" providerId="AD" clId="Web-{B245FC04-C18B-41EF-B719-9CBF8C23D7E5}" dt="2024-03-05T05:45:12.540" v="2"/>
        <pc:sldMkLst>
          <pc:docMk/>
          <pc:sldMk cId="3198410418" sldId="256"/>
        </pc:sldMkLst>
      </pc:sldChg>
      <pc:sldChg chg="modSp">
        <pc:chgData name="イタクラ　マカ" userId="S::9715608@school.city.osaka.jp::63ee0d30-9bde-494e-98a6-ca212df25b46" providerId="AD" clId="Web-{B245FC04-C18B-41EF-B719-9CBF8C23D7E5}" dt="2024-03-05T05:51:10.283" v="16" actId="20577"/>
        <pc:sldMkLst>
          <pc:docMk/>
          <pc:sldMk cId="1920233481" sldId="257"/>
        </pc:sldMkLst>
        <pc:spChg chg="mod">
          <ac:chgData name="イタクラ　マカ" userId="S::9715608@school.city.osaka.jp::63ee0d30-9bde-494e-98a6-ca212df25b46" providerId="AD" clId="Web-{B245FC04-C18B-41EF-B719-9CBF8C23D7E5}" dt="2024-03-05T05:51:10.283" v="16" actId="20577"/>
          <ac:spMkLst>
            <pc:docMk/>
            <pc:sldMk cId="1920233481" sldId="257"/>
            <ac:spMk id="2" creationId="{F03CEDD4-17F7-4B13-A795-27E89364F851}"/>
          </ac:spMkLst>
        </pc:spChg>
        <pc:picChg chg="mod">
          <ac:chgData name="イタクラ　マカ" userId="S::9715608@school.city.osaka.jp::63ee0d30-9bde-494e-98a6-ca212df25b46" providerId="AD" clId="Web-{B245FC04-C18B-41EF-B719-9CBF8C23D7E5}" dt="2024-03-05T05:48:16.185" v="8" actId="1076"/>
          <ac:picMkLst>
            <pc:docMk/>
            <pc:sldMk cId="1920233481" sldId="257"/>
            <ac:picMk id="5" creationId="{CE02A249-46C9-69EA-929C-D9D1BEC7CF23}"/>
          </ac:picMkLst>
        </pc:picChg>
      </pc:sldChg>
      <pc:sldChg chg="modSp">
        <pc:chgData name="イタクラ　マカ" userId="S::9715608@school.city.osaka.jp::63ee0d30-9bde-494e-98a6-ca212df25b46" providerId="AD" clId="Web-{B245FC04-C18B-41EF-B719-9CBF8C23D7E5}" dt="2024-03-05T05:50:05.047" v="13" actId="14100"/>
        <pc:sldMkLst>
          <pc:docMk/>
          <pc:sldMk cId="3927327924" sldId="261"/>
        </pc:sldMkLst>
        <pc:spChg chg="mod">
          <ac:chgData name="イタクラ　マカ" userId="S::9715608@school.city.osaka.jp::63ee0d30-9bde-494e-98a6-ca212df25b46" providerId="AD" clId="Web-{B245FC04-C18B-41EF-B719-9CBF8C23D7E5}" dt="2024-03-05T05:50:05.047" v="13" actId="14100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イタクラ　マカ" userId="S::9715608@school.city.osaka.jp::63ee0d30-9bde-494e-98a6-ca212df25b46" providerId="AD" clId="Web-{B245FC04-C18B-41EF-B719-9CBF8C23D7E5}" dt="2024-03-05T05:45:33.353" v="3" actId="1076"/>
        <pc:sldMkLst>
          <pc:docMk/>
          <pc:sldMk cId="1786876880" sldId="268"/>
        </pc:sldMkLst>
        <pc:picChg chg="mod">
          <ac:chgData name="イタクラ　マカ" userId="S::9715608@school.city.osaka.jp::63ee0d30-9bde-494e-98a6-ca212df25b46" providerId="AD" clId="Web-{B245FC04-C18B-41EF-B719-9CBF8C23D7E5}" dt="2024-03-05T05:45:33.353" v="3" actId="1076"/>
          <ac:picMkLst>
            <pc:docMk/>
            <pc:sldMk cId="1786876880" sldId="268"/>
            <ac:picMk id="4" creationId="{D29B109E-EC09-3657-593A-BC7E8794CF4B}"/>
          </ac:picMkLst>
        </pc:picChg>
      </pc:sldChg>
      <pc:sldChg chg="modSp">
        <pc:chgData name="イタクラ　マカ" userId="S::9715608@school.city.osaka.jp::63ee0d30-9bde-494e-98a6-ca212df25b46" providerId="AD" clId="Web-{B245FC04-C18B-41EF-B719-9CBF8C23D7E5}" dt="2024-03-05T05:52:07.597" v="17" actId="14100"/>
        <pc:sldMkLst>
          <pc:docMk/>
          <pc:sldMk cId="1493915301" sldId="390"/>
        </pc:sldMkLst>
        <pc:spChg chg="mod">
          <ac:chgData name="イタクラ　マカ" userId="S::9715608@school.city.osaka.jp::63ee0d30-9bde-494e-98a6-ca212df25b46" providerId="AD" clId="Web-{B245FC04-C18B-41EF-B719-9CBF8C23D7E5}" dt="2024-03-05T05:52:07.597" v="17" actId="14100"/>
          <ac:spMkLst>
            <pc:docMk/>
            <pc:sldMk cId="1493915301" sldId="390"/>
            <ac:spMk id="2" creationId="{7CC4A110-7F17-1574-DD5E-2E2B1856B0EC}"/>
          </ac:spMkLst>
        </pc:spChg>
      </pc:sldChg>
    </pc:docChg>
  </pc:docChgLst>
  <pc:docChgLst>
    <pc:chgData name="ダンソ　ルーカス" userId="S::3385296@school.city.osaka.jp::7ccfb667-c1a9-49cc-9d6a-65dc35d157dd" providerId="AD" clId="Web-{2CD84845-4CDC-4B91-A1F8-F9122FF327B5}"/>
    <pc:docChg chg="modSld">
      <pc:chgData name="ダンソ　ルーカス" userId="S::3385296@school.city.osaka.jp::7ccfb667-c1a9-49cc-9d6a-65dc35d157dd" providerId="AD" clId="Web-{2CD84845-4CDC-4B91-A1F8-F9122FF327B5}" dt="2024-02-29T05:49:22.727" v="10"/>
      <pc:docMkLst>
        <pc:docMk/>
      </pc:docMkLst>
      <pc:sldChg chg="delSp modSp">
        <pc:chgData name="ダンソ　ルーカス" userId="S::3385296@school.city.osaka.jp::7ccfb667-c1a9-49cc-9d6a-65dc35d157dd" providerId="AD" clId="Web-{2CD84845-4CDC-4B91-A1F8-F9122FF327B5}" dt="2024-02-29T05:49:22.727" v="10"/>
        <pc:sldMkLst>
          <pc:docMk/>
          <pc:sldMk cId="876908827" sldId="388"/>
        </pc:sldMkLst>
        <pc:spChg chg="del">
          <ac:chgData name="ダンソ　ルーカス" userId="S::3385296@school.city.osaka.jp::7ccfb667-c1a9-49cc-9d6a-65dc35d157dd" providerId="AD" clId="Web-{2CD84845-4CDC-4B91-A1F8-F9122FF327B5}" dt="2024-02-29T05:49:22.727" v="10"/>
          <ac:spMkLst>
            <pc:docMk/>
            <pc:sldMk cId="876908827" sldId="388"/>
            <ac:spMk id="7" creationId="{9904C568-CE38-0920-ED5A-EF4909EA3DAF}"/>
          </ac:spMkLst>
        </pc:spChg>
        <pc:spChg chg="mod">
          <ac:chgData name="ダンソ　ルーカス" userId="S::3385296@school.city.osaka.jp::7ccfb667-c1a9-49cc-9d6a-65dc35d157dd" providerId="AD" clId="Web-{2CD84845-4CDC-4B91-A1F8-F9122FF327B5}" dt="2024-02-29T05:49:10.242" v="9" actId="14100"/>
          <ac:spMkLst>
            <pc:docMk/>
            <pc:sldMk cId="876908827" sldId="388"/>
            <ac:spMk id="9" creationId="{E4E1DAF5-0442-A9D6-B211-93FE806013EE}"/>
          </ac:spMkLst>
        </pc:spChg>
      </pc:sldChg>
      <pc:sldChg chg="modSp">
        <pc:chgData name="ダンソ　ルーカス" userId="S::3385296@school.city.osaka.jp::7ccfb667-c1a9-49cc-9d6a-65dc35d157dd" providerId="AD" clId="Web-{2CD84845-4CDC-4B91-A1F8-F9122FF327B5}" dt="2024-02-29T05:44:28.047" v="7" actId="20577"/>
        <pc:sldMkLst>
          <pc:docMk/>
          <pc:sldMk cId="2184992462" sldId="389"/>
        </pc:sldMkLst>
        <pc:spChg chg="mod">
          <ac:chgData name="ダンソ　ルーカス" userId="S::3385296@school.city.osaka.jp::7ccfb667-c1a9-49cc-9d6a-65dc35d157dd" providerId="AD" clId="Web-{2CD84845-4CDC-4B91-A1F8-F9122FF327B5}" dt="2024-02-29T05:44:28.047" v="7" actId="20577"/>
          <ac:spMkLst>
            <pc:docMk/>
            <pc:sldMk cId="2184992462" sldId="389"/>
            <ac:spMk id="8" creationId="{C1CC1CC5-62C0-9B89-930B-473A977DF127}"/>
          </ac:spMkLst>
        </pc:spChg>
      </pc:sldChg>
    </pc:docChg>
  </pc:docChgLst>
  <pc:docChgLst>
    <pc:chgData name="ドコウ　カエラ" userId="S::3415337@school.city.osaka.jp::0df39407-f37a-4010-9998-efe530f6ba83" providerId="AD" clId="Web-{22EE690E-6CF0-422F-B87D-CCFB239DF73F}"/>
    <pc:docChg chg="modSld">
      <pc:chgData name="ドコウ　カエラ" userId="S::3415337@school.city.osaka.jp::0df39407-f37a-4010-9998-efe530f6ba83" providerId="AD" clId="Web-{22EE690E-6CF0-422F-B87D-CCFB239DF73F}" dt="2024-03-06T06:25:57.551" v="733" actId="1076"/>
      <pc:docMkLst>
        <pc:docMk/>
      </pc:docMkLst>
      <pc:sldChg chg="addSp delSp modSp">
        <pc:chgData name="ドコウ　カエラ" userId="S::3415337@school.city.osaka.jp::0df39407-f37a-4010-9998-efe530f6ba83" providerId="AD" clId="Web-{22EE690E-6CF0-422F-B87D-CCFB239DF73F}" dt="2024-03-06T06:25:57.551" v="733" actId="1076"/>
        <pc:sldMkLst>
          <pc:docMk/>
          <pc:sldMk cId="3198410418" sldId="256"/>
        </pc:sldMkLst>
        <pc:spChg chg="mod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2" creationId="{9F0AAB1B-29BF-4923-A022-B2340BEF4E4C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16" creationId="{51F77B6A-7F53-4B28-B73D-C8CC899AB221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22" creationId="{F6E412EF-CF39-4C25-85B0-DB30B1B0A8C4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24" creationId="{E8DA6235-17F2-4C9E-88C6-C5D38D8D3C03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26" creationId="{B55DEF71-1741-4489-8E77-46FC5BAA66E2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28" creationId="{82347B6D-A7CC-48EB-861F-917D0D61E3EA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30" creationId="{A7A0A46D-CC9B-4E32-870A-7BC2DF940144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32" creationId="{9178722E-1BD0-427E-BAAE-4F206DAB5818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34" creationId="{A753B935-E3DD-466D-BFAC-68E0BE02D092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36" creationId="{FB034F26-4148-4B59-B493-14D7A9A8BAA9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48" creationId="{5AE9FC70-8A26-4CF2-8E04-EBDADB8B81C4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50" creationId="{609CB703-C563-4F1F-BF28-83C06E978C4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52" creationId="{C5CB530E-515E-412C-9DF1-5F8FFBD6F383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56" creationId="{712D4376-A578-4FF1-94FC-245E7A6A489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5:34.488" v="725"/>
          <ac:spMkLst>
            <pc:docMk/>
            <pc:sldMk cId="3198410418" sldId="256"/>
            <ac:spMk id="58" creationId="{AEA7509D-F04F-40CB-A0B3-EEF16499CC9F}"/>
          </ac:spMkLst>
        </pc:spChg>
        <pc:grpChg chg="del">
          <ac:chgData name="ドコウ　カエラ" userId="S::3415337@school.city.osaka.jp::0df39407-f37a-4010-9998-efe530f6ba83" providerId="AD" clId="Web-{22EE690E-6CF0-422F-B87D-CCFB239DF73F}" dt="2024-03-06T06:25:34.488" v="725"/>
          <ac:grpSpMkLst>
            <pc:docMk/>
            <pc:sldMk cId="3198410418" sldId="256"/>
            <ac:grpSpMk id="18" creationId="{2515629F-0D83-4A44-A125-CD50FC660AB4}"/>
          </ac:grpSpMkLst>
        </pc:grpChg>
        <pc:grpChg chg="del">
          <ac:chgData name="ドコウ　カエラ" userId="S::3415337@school.city.osaka.jp::0df39407-f37a-4010-9998-efe530f6ba83" providerId="AD" clId="Web-{22EE690E-6CF0-422F-B87D-CCFB239DF73F}" dt="2024-03-06T06:25:34.488" v="725"/>
          <ac:grpSpMkLst>
            <pc:docMk/>
            <pc:sldMk cId="3198410418" sldId="256"/>
            <ac:grpSpMk id="38" creationId="{5E6BB5FD-DB7B-4BE3-BA45-1EF042115ED5}"/>
          </ac:grpSpMkLst>
        </pc:grpChg>
        <pc:picChg chg="mod">
          <ac:chgData name="ドコウ　カエラ" userId="S::3415337@school.city.osaka.jp::0df39407-f37a-4010-9998-efe530f6ba83" providerId="AD" clId="Web-{22EE690E-6CF0-422F-B87D-CCFB239DF73F}" dt="2024-03-06T06:25:57.551" v="733" actId="1076"/>
          <ac:picMkLst>
            <pc:docMk/>
            <pc:sldMk cId="3198410418" sldId="256"/>
            <ac:picMk id="10" creationId="{BEE5944A-C3D4-43C6-BB4E-DB87A96A05E6}"/>
          </ac:picMkLst>
        </pc:picChg>
        <pc:cxnChg chg="add">
          <ac:chgData name="ドコウ　カエラ" userId="S::3415337@school.city.osaka.jp::0df39407-f37a-4010-9998-efe530f6ba83" providerId="AD" clId="Web-{22EE690E-6CF0-422F-B87D-CCFB239DF73F}" dt="2024-03-06T06:25:34.488" v="725"/>
          <ac:cxnSpMkLst>
            <pc:docMk/>
            <pc:sldMk cId="3198410418" sldId="256"/>
            <ac:cxnSpMk id="54" creationId="{56020367-4FD5-4596-8E10-C5F095CD8DBF}"/>
          </ac:cxnSpMkLst>
        </pc:cxnChg>
      </pc:sldChg>
      <pc:sldChg chg="addSp delSp modSp">
        <pc:chgData name="ドコウ　カエラ" userId="S::3415337@school.city.osaka.jp::0df39407-f37a-4010-9998-efe530f6ba83" providerId="AD" clId="Web-{22EE690E-6CF0-422F-B87D-CCFB239DF73F}" dt="2024-03-06T06:24:01.593" v="721" actId="20577"/>
        <pc:sldMkLst>
          <pc:docMk/>
          <pc:sldMk cId="1920233481" sldId="257"/>
        </pc:sldMkLst>
        <pc:spChg chg="mod ord">
          <ac:chgData name="ドコウ　カエラ" userId="S::3415337@school.city.osaka.jp::0df39407-f37a-4010-9998-efe530f6ba83" providerId="AD" clId="Web-{22EE690E-6CF0-422F-B87D-CCFB239DF73F}" dt="2024-03-06T06:24:01.593" v="721" actId="20577"/>
          <ac:spMkLst>
            <pc:docMk/>
            <pc:sldMk cId="1920233481" sldId="257"/>
            <ac:spMk id="2" creationId="{F03CEDD4-17F7-4B13-A795-27E89364F851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22:44.012" v="694"/>
          <ac:spMkLst>
            <pc:docMk/>
            <pc:sldMk cId="1920233481" sldId="257"/>
            <ac:spMk id="60" creationId="{7D9D36D6-2AC5-46A1-A849-4C82D5264A3A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2:44.012" v="694"/>
          <ac:spMkLst>
            <pc:docMk/>
            <pc:sldMk cId="1920233481" sldId="257"/>
            <ac:spMk id="66" creationId="{464EC53C-35C4-4E84-AFE2-A7D081852617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2:44.012" v="694"/>
          <ac:spMkLst>
            <pc:docMk/>
            <pc:sldMk cId="1920233481" sldId="257"/>
            <ac:spMk id="68" creationId="{9A3F5928-D955-456A-97B5-AA390B8CE9D5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2:44.012" v="694"/>
          <ac:spMkLst>
            <pc:docMk/>
            <pc:sldMk cId="1920233481" sldId="257"/>
            <ac:spMk id="72" creationId="{C5CB530E-515E-412C-9DF1-5F8FFBD6F383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2:44.012" v="694"/>
          <ac:spMkLst>
            <pc:docMk/>
            <pc:sldMk cId="1920233481" sldId="257"/>
            <ac:spMk id="74" creationId="{712D4376-A578-4FF1-94FC-245E7A6A489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2:44.012" v="694"/>
          <ac:spMkLst>
            <pc:docMk/>
            <pc:sldMk cId="1920233481" sldId="257"/>
            <ac:spMk id="76" creationId="{AEA7509D-F04F-40CB-A0B3-EEF16499CC9F}"/>
          </ac:spMkLst>
        </pc:spChg>
        <pc:picChg chg="mod">
          <ac:chgData name="ドコウ　カエラ" userId="S::3415337@school.city.osaka.jp::0df39407-f37a-4010-9998-efe530f6ba83" providerId="AD" clId="Web-{22EE690E-6CF0-422F-B87D-CCFB239DF73F}" dt="2024-03-06T06:22:44.012" v="694"/>
          <ac:picMkLst>
            <pc:docMk/>
            <pc:sldMk cId="1920233481" sldId="257"/>
            <ac:picMk id="61" creationId="{83985B6A-2FF7-B6F7-B031-C49EEA81000A}"/>
          </ac:picMkLst>
        </pc:picChg>
        <pc:cxnChg chg="add">
          <ac:chgData name="ドコウ　カエラ" userId="S::3415337@school.city.osaka.jp::0df39407-f37a-4010-9998-efe530f6ba83" providerId="AD" clId="Web-{22EE690E-6CF0-422F-B87D-CCFB239DF73F}" dt="2024-03-06T06:22:44.012" v="694"/>
          <ac:cxnSpMkLst>
            <pc:docMk/>
            <pc:sldMk cId="1920233481" sldId="257"/>
            <ac:cxnSpMk id="70" creationId="{56020367-4FD5-4596-8E10-C5F095CD8DBF}"/>
          </ac:cxnSpMkLst>
        </pc:cxnChg>
      </pc:sldChg>
      <pc:sldChg chg="addSp delSp modSp mod setBg setClrOvrMap">
        <pc:chgData name="ドコウ　カエラ" userId="S::3415337@school.city.osaka.jp::0df39407-f37a-4010-9998-efe530f6ba83" providerId="AD" clId="Web-{22EE690E-6CF0-422F-B87D-CCFB239DF73F}" dt="2024-03-06T06:05:42.405" v="652"/>
        <pc:sldMkLst>
          <pc:docMk/>
          <pc:sldMk cId="3927327924" sldId="261"/>
        </pc:sldMkLst>
        <pc:spChg chg="mo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2" creationId="{F7A9DAF7-EFFB-448B-95C1-6F8569F35D16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7" creationId="{66B332A4-D438-4773-A77F-5ED49A448D9D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9" creationId="{DF9AD32D-FF05-44F4-BD4D-9CEE89B71EB9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390" v="651"/>
          <ac:spMkLst>
            <pc:docMk/>
            <pc:sldMk cId="3927327924" sldId="261"/>
            <ac:spMk id="14" creationId="{1A3C89F8-0D2F-47FF-B903-151248265F47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32.874" v="649"/>
          <ac:spMkLst>
            <pc:docMk/>
            <pc:sldMk cId="3927327924" sldId="261"/>
            <ac:spMk id="16" creationId="{A3363022-C969-41E9-8EB2-E4C94908C1FA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32.874" v="649"/>
          <ac:spMkLst>
            <pc:docMk/>
            <pc:sldMk cId="3927327924" sldId="261"/>
            <ac:spMk id="18" creationId="{8D1AD6B3-BE88-4CEB-BA17-790657CC4729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390" v="651"/>
          <ac:spMkLst>
            <pc:docMk/>
            <pc:sldMk cId="3927327924" sldId="261"/>
            <ac:spMk id="24" creationId="{508BEF50-7B1E-49A4-BC19-5F4F1D755E6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390" v="651"/>
          <ac:spMkLst>
            <pc:docMk/>
            <pc:sldMk cId="3927327924" sldId="261"/>
            <ac:spMk id="25" creationId="{C5CB530E-515E-412C-9DF1-5F8FFBD6F383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390" v="651"/>
          <ac:spMkLst>
            <pc:docMk/>
            <pc:sldMk cId="3927327924" sldId="261"/>
            <ac:spMk id="26" creationId="{3FBAD350-5664-4811-A208-657FB882D350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390" v="651"/>
          <ac:spMkLst>
            <pc:docMk/>
            <pc:sldMk cId="3927327924" sldId="261"/>
            <ac:spMk id="27" creationId="{712D4376-A578-4FF1-94FC-245E7A6A489F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390" v="651"/>
          <ac:spMkLst>
            <pc:docMk/>
            <pc:sldMk cId="3927327924" sldId="261"/>
            <ac:spMk id="28" creationId="{C39ADB8F-D187-49D7-BDCF-C1B6DC727068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5:42.390" v="651"/>
          <ac:spMkLst>
            <pc:docMk/>
            <pc:sldMk cId="3927327924" sldId="261"/>
            <ac:spMk id="29" creationId="{AEA7509D-F04F-40CB-A0B3-EEF16499CC9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31" creationId="{8F9CBE3F-79A8-4F8F-88D9-DAD03D0D281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32" creationId="{508BEF50-7B1E-49A4-BC19-5F4F1D755E64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33" creationId="{C5CB530E-515E-412C-9DF1-5F8FFBD6F383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34" creationId="{AEA7509D-F04F-40CB-A0B3-EEF16499CC9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35" creationId="{C39ADB8F-D187-49D7-BDCF-C1B6DC727068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36" creationId="{712D4376-A578-4FF1-94FC-245E7A6A489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42.405" v="652"/>
          <ac:spMkLst>
            <pc:docMk/>
            <pc:sldMk cId="3927327924" sldId="261"/>
            <ac:spMk id="37" creationId="{3FBAD350-5664-4811-A208-657FB882D350}"/>
          </ac:spMkLst>
        </pc:spChg>
        <pc:grpChg chg="add del">
          <ac:chgData name="ドコウ　カエラ" userId="S::3415337@school.city.osaka.jp::0df39407-f37a-4010-9998-efe530f6ba83" providerId="AD" clId="Web-{22EE690E-6CF0-422F-B87D-CCFB239DF73F}" dt="2024-03-06T06:05:32.874" v="649"/>
          <ac:grpSpMkLst>
            <pc:docMk/>
            <pc:sldMk cId="3927327924" sldId="261"/>
            <ac:grpSpMk id="20" creationId="{89D1390B-7E13-4B4F-9CB2-391063412E54}"/>
          </ac:grpSpMkLst>
        </pc:grpChg>
        <pc:picChg chg="add del">
          <ac:chgData name="ドコウ　カエラ" userId="S::3415337@school.city.osaka.jp::0df39407-f37a-4010-9998-efe530f6ba83" providerId="AD" clId="Web-{22EE690E-6CF0-422F-B87D-CCFB239DF73F}" dt="2024-03-06T06:05:32.874" v="649"/>
          <ac:picMkLst>
            <pc:docMk/>
            <pc:sldMk cId="3927327924" sldId="261"/>
            <ac:picMk id="13" creationId="{9DC71C4E-3E81-BA9B-7592-A67CFE90E762}"/>
          </ac:picMkLst>
        </pc:picChg>
        <pc:cxnChg chg="add del">
          <ac:chgData name="ドコウ　カエラ" userId="S::3415337@school.city.osaka.jp::0df39407-f37a-4010-9998-efe530f6ba83" providerId="AD" clId="Web-{22EE690E-6CF0-422F-B87D-CCFB239DF73F}" dt="2024-03-06T06:05:42.390" v="651"/>
          <ac:cxnSpMkLst>
            <pc:docMk/>
            <pc:sldMk cId="3927327924" sldId="261"/>
            <ac:cxnSpMk id="22" creationId="{56020367-4FD5-4596-8E10-C5F095CD8DBF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05:42.405" v="652"/>
          <ac:cxnSpMkLst>
            <pc:docMk/>
            <pc:sldMk cId="3927327924" sldId="261"/>
            <ac:cxnSpMk id="38" creationId="{56020367-4FD5-4596-8E10-C5F095CD8DBF}"/>
          </ac:cxnSpMkLst>
        </pc:cxnChg>
      </pc:sldChg>
      <pc:sldChg chg="addSp delSp modSp">
        <pc:chgData name="ドコウ　カエラ" userId="S::3415337@school.city.osaka.jp::0df39407-f37a-4010-9998-efe530f6ba83" providerId="AD" clId="Web-{22EE690E-6CF0-422F-B87D-CCFB239DF73F}" dt="2024-03-06T06:24:36.313" v="724"/>
        <pc:sldMkLst>
          <pc:docMk/>
          <pc:sldMk cId="117327288" sldId="385"/>
        </pc:sldMkLst>
        <pc:spChg chg="del">
          <ac:chgData name="ドコウ　カエラ" userId="S::3415337@school.city.osaka.jp::0df39407-f37a-4010-9998-efe530f6ba83" providerId="AD" clId="Web-{22EE690E-6CF0-422F-B87D-CCFB239DF73F}" dt="2024-03-06T06:00:23.860" v="592"/>
          <ac:spMkLst>
            <pc:docMk/>
            <pc:sldMk cId="117327288" sldId="385"/>
            <ac:spMk id="31" creationId="{53E60C6D-4E85-4E14-BCDF-BF15C241F7CA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00:23.860" v="591"/>
          <ac:spMkLst>
            <pc:docMk/>
            <pc:sldMk cId="117327288" sldId="385"/>
            <ac:spMk id="33" creationId="{7D42D292-4C48-479B-9E59-E29CD9871C0C}"/>
          </ac:spMkLst>
        </pc:spChg>
        <pc:spChg chg="add mod ord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23" creationId="{83253A2F-A59F-9BEA-3C28-767845A1F704}"/>
          </ac:spMkLst>
        </pc:spChg>
        <pc:spChg chg="add mod ord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24" creationId="{B8921545-6AEB-AD43-6A9A-E6E07A135D3A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20.782" v="655"/>
          <ac:spMkLst>
            <pc:docMk/>
            <pc:sldMk cId="117327288" sldId="385"/>
            <ac:spMk id="129" creationId="{9D25F302-27C5-414F-97F8-6EA0A6C028BA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20.782" v="655"/>
          <ac:spMkLst>
            <pc:docMk/>
            <pc:sldMk cId="117327288" sldId="385"/>
            <ac:spMk id="131" creationId="{830A36F8-48C2-4842-A87B-8CE8DF4E7FD2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20.782" v="655"/>
          <ac:spMkLst>
            <pc:docMk/>
            <pc:sldMk cId="117327288" sldId="385"/>
            <ac:spMk id="133" creationId="{7F488E8B-4E1E-4402-8935-D4E6C02615C7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35.064" v="659"/>
          <ac:spMkLst>
            <pc:docMk/>
            <pc:sldMk cId="117327288" sldId="385"/>
            <ac:spMk id="138" creationId="{7E6D2D34-4BB4-460B-8844-027610FB21F5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43" creationId="{9D25F302-27C5-414F-97F8-6EA0A6C028BA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44" creationId="{830A36F8-48C2-4842-A87B-8CE8DF4E7FD2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45" creationId="{7F488E8B-4E1E-4402-8935-D4E6C02615C7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24:36.313" v="723"/>
          <ac:spMkLst>
            <pc:docMk/>
            <pc:sldMk cId="117327288" sldId="385"/>
            <ac:spMk id="150" creationId="{327D73B4-9F5C-4A64-A179-51B9500CB8B5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54" creationId="{B091B163-7D61-4891-ABCF-5C13D9C418D0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24:36.313" v="723"/>
          <ac:spMkLst>
            <pc:docMk/>
            <pc:sldMk cId="117327288" sldId="385"/>
            <ac:spMk id="156" creationId="{AB673405-BF85-493E-8558-0DCBEDB2BB49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24:36.313" v="723"/>
          <ac:spMkLst>
            <pc:docMk/>
            <pc:sldMk cId="117327288" sldId="385"/>
            <ac:spMk id="158" creationId="{C64EAE84-A813-4501-BC71-DBD14BA0265E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24:36.313" v="723"/>
          <ac:spMkLst>
            <pc:docMk/>
            <pc:sldMk cId="117327288" sldId="385"/>
            <ac:spMk id="160" creationId="{E3020543-B24B-4EC4-8FFC-8DD88EEA91A8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64" creationId="{A2679492-7988-4050-9056-542444452411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24:36.313" v="724"/>
          <ac:spMkLst>
            <pc:docMk/>
            <pc:sldMk cId="117327288" sldId="385"/>
            <ac:spMk id="165" creationId="{B5ABDEAA-B248-4182-B67C-A925338E772D}"/>
          </ac:spMkLst>
        </pc:spChg>
        <pc:grpChg chg="add del">
          <ac:chgData name="ドコウ　カエラ" userId="S::3415337@school.city.osaka.jp::0df39407-f37a-4010-9998-efe530f6ba83" providerId="AD" clId="Web-{22EE690E-6CF0-422F-B87D-CCFB239DF73F}" dt="2024-03-06T06:06:27.814" v="657"/>
          <ac:grpSpMkLst>
            <pc:docMk/>
            <pc:sldMk cId="117327288" sldId="385"/>
            <ac:grpSpMk id="135" creationId="{12B241C5-7E45-AD52-638D-31E8FD2BC181}"/>
          </ac:grpSpMkLst>
        </pc:grpChg>
        <pc:grpChg chg="add del">
          <ac:chgData name="ドコウ　カエラ" userId="S::3415337@school.city.osaka.jp::0df39407-f37a-4010-9998-efe530f6ba83" providerId="AD" clId="Web-{22EE690E-6CF0-422F-B87D-CCFB239DF73F}" dt="2024-03-06T06:06:35.064" v="659"/>
          <ac:grpSpMkLst>
            <pc:docMk/>
            <pc:sldMk cId="117327288" sldId="385"/>
            <ac:grpSpMk id="139" creationId="{C5314570-9B06-4D37-8CBD-EDD67C2FA205}"/>
          </ac:grpSpMkLst>
        </pc:grpChg>
        <pc:grpChg chg="add del">
          <ac:chgData name="ドコウ　カエラ" userId="S::3415337@school.city.osaka.jp::0df39407-f37a-4010-9998-efe530f6ba83" providerId="AD" clId="Web-{22EE690E-6CF0-422F-B87D-CCFB239DF73F}" dt="2024-03-06T06:24:36.313" v="723"/>
          <ac:grpSpMkLst>
            <pc:docMk/>
            <pc:sldMk cId="117327288" sldId="385"/>
            <ac:grpSpMk id="152" creationId="{05BBA018-FA75-43BF-99E6-1F5245727D29}"/>
          </ac:grpSpMkLst>
        </pc:grpChg>
        <pc:graphicFrameChg chg="del mod modGraphic">
          <ac:chgData name="ドコウ　カエラ" userId="S::3415337@school.city.osaka.jp::0df39407-f37a-4010-9998-efe530f6ba83" providerId="AD" clId="Web-{22EE690E-6CF0-422F-B87D-CCFB239DF73F}" dt="2024-03-06T05:50:37.710" v="390"/>
          <ac:graphicFrameMkLst>
            <pc:docMk/>
            <pc:sldMk cId="117327288" sldId="385"/>
            <ac:graphicFrameMk id="8" creationId="{7FF02723-BB47-456F-BACE-66DDC03DE9E9}"/>
          </ac:graphicFrameMkLst>
        </pc:graphicFrameChg>
        <pc:picChg chg="mod ord">
          <ac:chgData name="ドコウ　カエラ" userId="S::3415337@school.city.osaka.jp::0df39407-f37a-4010-9998-efe530f6ba83" providerId="AD" clId="Web-{22EE690E-6CF0-422F-B87D-CCFB239DF73F}" dt="2024-03-06T06:24:36.313" v="724"/>
          <ac:picMkLst>
            <pc:docMk/>
            <pc:sldMk cId="117327288" sldId="385"/>
            <ac:picMk id="15" creationId="{AD723A99-1775-9C43-3D1B-F463E2865937}"/>
          </ac:picMkLst>
        </pc:picChg>
        <pc:picChg chg="mod ord">
          <ac:chgData name="ドコウ　カエラ" userId="S::3415337@school.city.osaka.jp::0df39407-f37a-4010-9998-efe530f6ba83" providerId="AD" clId="Web-{22EE690E-6CF0-422F-B87D-CCFB239DF73F}" dt="2024-03-06T06:24:36.313" v="724"/>
          <ac:picMkLst>
            <pc:docMk/>
            <pc:sldMk cId="117327288" sldId="385"/>
            <ac:picMk id="26" creationId="{63786507-F547-CD78-86E6-1F1B88F954E5}"/>
          </ac:picMkLst>
        </pc:picChg>
        <pc:cxnChg chg="add del">
          <ac:chgData name="ドコウ　カエラ" userId="S::3415337@school.city.osaka.jp::0df39407-f37a-4010-9998-efe530f6ba83" providerId="AD" clId="Web-{22EE690E-6CF0-422F-B87D-CCFB239DF73F}" dt="2024-03-06T06:24:36.313" v="723"/>
          <ac:cxnSpMkLst>
            <pc:docMk/>
            <pc:sldMk cId="117327288" sldId="385"/>
            <ac:cxnSpMk id="162" creationId="{C49DA8F6-BCC1-4447-B54C-57856834B94B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24:36.313" v="724"/>
          <ac:cxnSpMkLst>
            <pc:docMk/>
            <pc:sldMk cId="117327288" sldId="385"/>
            <ac:cxnSpMk id="166" creationId="{C49DA8F6-BCC1-4447-B54C-57856834B94B}"/>
          </ac:cxnSpMkLst>
        </pc:cxnChg>
      </pc:sldChg>
      <pc:sldChg chg="addSp delSp modSp">
        <pc:chgData name="ドコウ　カエラ" userId="S::3415337@school.city.osaka.jp::0df39407-f37a-4010-9998-efe530f6ba83" providerId="AD" clId="Web-{22EE690E-6CF0-422F-B87D-CCFB239DF73F}" dt="2024-03-06T06:05:56.734" v="653"/>
        <pc:sldMkLst>
          <pc:docMk/>
          <pc:sldMk cId="1493915301" sldId="390"/>
        </pc:sldMkLst>
        <pc:spChg chg="mod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2" creationId="{7CC4A110-7F17-1574-DD5E-2E2B1856B0EC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8" creationId="{EF666E30-6F0A-449A-BEC2-DF59127354DF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10" creationId="{CE3C5560-7A9C-489F-9148-18C5E1D0F0B2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12" creationId="{C5CB530E-515E-412C-9DF1-5F8FFBD6F383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14" creationId="{712D4376-A578-4FF1-94FC-245E7A6A489F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16" creationId="{AEA7509D-F04F-40CB-A0B3-EEF16499CC9F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23" creationId="{5BF4DF2C-F028-4921-9C23-41303F650A62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05:56.734" v="653"/>
          <ac:spMkLst>
            <pc:docMk/>
            <pc:sldMk cId="1493915301" sldId="390"/>
            <ac:spMk id="25" creationId="{158B3569-73B2-4D05-8E95-886A6EE17F1F}"/>
          </ac:spMkLst>
        </pc:spChg>
        <pc:grpChg chg="add">
          <ac:chgData name="ドコウ　カエラ" userId="S::3415337@school.city.osaka.jp::0df39407-f37a-4010-9998-efe530f6ba83" providerId="AD" clId="Web-{22EE690E-6CF0-422F-B87D-CCFB239DF73F}" dt="2024-03-06T06:05:56.734" v="653"/>
          <ac:grpSpMkLst>
            <pc:docMk/>
            <pc:sldMk cId="1493915301" sldId="390"/>
            <ac:grpSpMk id="29" creationId="{892B7B61-D701-474B-AE8F-EA238B550A78}"/>
          </ac:grpSpMkLst>
        </pc:grpChg>
        <pc:picChg chg="mod">
          <ac:chgData name="ドコウ　カエラ" userId="S::3415337@school.city.osaka.jp::0df39407-f37a-4010-9998-efe530f6ba83" providerId="AD" clId="Web-{22EE690E-6CF0-422F-B87D-CCFB239DF73F}" dt="2024-03-06T06:05:56.734" v="653"/>
          <ac:picMkLst>
            <pc:docMk/>
            <pc:sldMk cId="1493915301" sldId="390"/>
            <ac:picMk id="3" creationId="{130C9A40-94DD-CA15-EA73-ADF6DD4F15E4}"/>
          </ac:picMkLst>
        </pc:picChg>
        <pc:cxnChg chg="del">
          <ac:chgData name="ドコウ　カエラ" userId="S::3415337@school.city.osaka.jp::0df39407-f37a-4010-9998-efe530f6ba83" providerId="AD" clId="Web-{22EE690E-6CF0-422F-B87D-CCFB239DF73F}" dt="2024-03-06T06:05:56.734" v="653"/>
          <ac:cxnSpMkLst>
            <pc:docMk/>
            <pc:sldMk cId="1493915301" sldId="390"/>
            <ac:cxnSpMk id="18" creationId="{56020367-4FD5-4596-8E10-C5F095CD8DBF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05:56.734" v="653"/>
          <ac:cxnSpMkLst>
            <pc:docMk/>
            <pc:sldMk cId="1493915301" sldId="390"/>
            <ac:cxnSpMk id="27" creationId="{56020367-4FD5-4596-8E10-C5F095CD8DBF}"/>
          </ac:cxnSpMkLst>
        </pc:cxnChg>
      </pc:sldChg>
      <pc:sldChg chg="addSp delSp modSp mod setBg setClrOvrMap">
        <pc:chgData name="ドコウ　カエラ" userId="S::3415337@school.city.osaka.jp::0df39407-f37a-4010-9998-efe530f6ba83" providerId="AD" clId="Web-{22EE690E-6CF0-422F-B87D-CCFB239DF73F}" dt="2024-03-06T06:14:09.427" v="685"/>
        <pc:sldMkLst>
          <pc:docMk/>
          <pc:sldMk cId="3284935696" sldId="391"/>
        </pc:sldMkLst>
        <pc:spChg chg="mod ord">
          <ac:chgData name="ドコウ　カエラ" userId="S::3415337@school.city.osaka.jp::0df39407-f37a-4010-9998-efe530f6ba83" providerId="AD" clId="Web-{22EE690E-6CF0-422F-B87D-CCFB239DF73F}" dt="2024-03-06T06:14:09.427" v="685"/>
          <ac:spMkLst>
            <pc:docMk/>
            <pc:sldMk cId="3284935696" sldId="391"/>
            <ac:spMk id="2" creationId="{792810CA-D0E8-11FD-2DCA-0EC619F601BD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55.658" v="663"/>
          <ac:spMkLst>
            <pc:docMk/>
            <pc:sldMk cId="3284935696" sldId="391"/>
            <ac:spMk id="45" creationId="{F6E384F5-137A-40B1-97F0-694CC6ECD59C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55.658" v="663"/>
          <ac:spMkLst>
            <pc:docMk/>
            <pc:sldMk cId="3284935696" sldId="391"/>
            <ac:spMk id="46" creationId="{9DBC4630-03DA-474F-BBCB-BA3AE6B317A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55.658" v="663"/>
          <ac:spMkLst>
            <pc:docMk/>
            <pc:sldMk cId="3284935696" sldId="391"/>
            <ac:spMk id="47" creationId="{78418A25-6EAC-4140-BFE6-284E1925B5EE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55.658" v="663"/>
          <ac:spMkLst>
            <pc:docMk/>
            <pc:sldMk cId="3284935696" sldId="391"/>
            <ac:spMk id="48" creationId="{6B9D64DB-4D5C-4A91-B45F-F301E3174F9F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55.658" v="663"/>
          <ac:spMkLst>
            <pc:docMk/>
            <pc:sldMk cId="3284935696" sldId="391"/>
            <ac:spMk id="49" creationId="{CB14CE1B-4BC5-4EF2-BE3D-05E4F580B3D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6:55.643" v="662"/>
          <ac:spMkLst>
            <pc:docMk/>
            <pc:sldMk cId="3284935696" sldId="391"/>
            <ac:spMk id="54" creationId="{AAD8F19F-4A55-467B-BED0-8837659A90A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09.427" v="685"/>
          <ac:spMkLst>
            <pc:docMk/>
            <pc:sldMk cId="3284935696" sldId="391"/>
            <ac:spMk id="56" creationId="{9DBC4630-03DA-474F-BBCB-BA3AE6B317A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09.427" v="685"/>
          <ac:spMkLst>
            <pc:docMk/>
            <pc:sldMk cId="3284935696" sldId="391"/>
            <ac:spMk id="57" creationId="{F6E384F5-137A-40B1-97F0-694CC6ECD59C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09.427" v="685"/>
          <ac:spMkLst>
            <pc:docMk/>
            <pc:sldMk cId="3284935696" sldId="391"/>
            <ac:spMk id="58" creationId="{78418A25-6EAC-4140-BFE6-284E1925B5EE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09.427" v="685"/>
          <ac:spMkLst>
            <pc:docMk/>
            <pc:sldMk cId="3284935696" sldId="391"/>
            <ac:spMk id="60" creationId="{6B9D64DB-4D5C-4A91-B45F-F301E3174F9F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09.427" v="685"/>
          <ac:spMkLst>
            <pc:docMk/>
            <pc:sldMk cId="3284935696" sldId="391"/>
            <ac:spMk id="62" creationId="{CB14CE1B-4BC5-4EF2-BE3D-05E4F580B3D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3:56.333" v="678"/>
          <ac:spMkLst>
            <pc:docMk/>
            <pc:sldMk cId="3284935696" sldId="391"/>
            <ac:spMk id="67" creationId="{72018E1B-E0B9-4440-AFF3-4112E50A2763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3:59.692" v="680"/>
          <ac:spMkLst>
            <pc:docMk/>
            <pc:sldMk cId="3284935696" sldId="391"/>
            <ac:spMk id="69" creationId="{E73BBE33-B533-4661-8A6A-6BD8D05EB19A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01.536" v="682"/>
          <ac:spMkLst>
            <pc:docMk/>
            <pc:sldMk cId="3284935696" sldId="391"/>
            <ac:spMk id="71" creationId="{72018E1B-E0B9-4440-AFF3-4112E50A2763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09.411" v="684"/>
          <ac:spMkLst>
            <pc:docMk/>
            <pc:sldMk cId="3284935696" sldId="391"/>
            <ac:spMk id="73" creationId="{928F64C6-FE22-4FC1-A763-DFCC514811BD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4:09.427" v="685"/>
          <ac:spMkLst>
            <pc:docMk/>
            <pc:sldMk cId="3284935696" sldId="391"/>
            <ac:spMk id="76" creationId="{A5A17FC0-D416-4C8B-A9E6-5924D352B986}"/>
          </ac:spMkLst>
        </pc:spChg>
        <pc:picChg chg="mod ord">
          <ac:chgData name="ドコウ　カエラ" userId="S::3415337@school.city.osaka.jp::0df39407-f37a-4010-9998-efe530f6ba83" providerId="AD" clId="Web-{22EE690E-6CF0-422F-B87D-CCFB239DF73F}" dt="2024-03-06T06:14:09.427" v="685"/>
          <ac:picMkLst>
            <pc:docMk/>
            <pc:sldMk cId="3284935696" sldId="391"/>
            <ac:picMk id="3" creationId="{633F0687-6956-C1DF-BB17-4E8DE5AA50A4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6:14:09.427" v="685"/>
          <ac:picMkLst>
            <pc:docMk/>
            <pc:sldMk cId="3284935696" sldId="391"/>
            <ac:picMk id="4" creationId="{E4790457-4845-BA8B-868A-232DD50E08D9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6:14:09.427" v="685"/>
          <ac:picMkLst>
            <pc:docMk/>
            <pc:sldMk cId="3284935696" sldId="391"/>
            <ac:picMk id="5" creationId="{BAE0DCAB-54CE-8548-2993-5DA1B17353E1}"/>
          </ac:picMkLst>
        </pc:picChg>
        <pc:picChg chg="mod ord">
          <ac:chgData name="ドコウ　カエラ" userId="S::3415337@school.city.osaka.jp::0df39407-f37a-4010-9998-efe530f6ba83" providerId="AD" clId="Web-{22EE690E-6CF0-422F-B87D-CCFB239DF73F}" dt="2024-03-06T06:14:09.427" v="685"/>
          <ac:picMkLst>
            <pc:docMk/>
            <pc:sldMk cId="3284935696" sldId="391"/>
            <ac:picMk id="6" creationId="{7FC118B4-4B4A-405E-4794-D5ABC0800CF2}"/>
          </ac:picMkLst>
        </pc:picChg>
        <pc:picChg chg="mod ord">
          <ac:chgData name="ドコウ　カエラ" userId="S::3415337@school.city.osaka.jp::0df39407-f37a-4010-9998-efe530f6ba83" providerId="AD" clId="Web-{22EE690E-6CF0-422F-B87D-CCFB239DF73F}" dt="2024-03-06T06:14:09.427" v="685"/>
          <ac:picMkLst>
            <pc:docMk/>
            <pc:sldMk cId="3284935696" sldId="391"/>
            <ac:picMk id="7" creationId="{2F680D86-FD50-8F94-B915-9874091DB5A3}"/>
          </ac:picMkLst>
        </pc:picChg>
        <pc:cxnChg chg="add del">
          <ac:chgData name="ドコウ　カエラ" userId="S::3415337@school.city.osaka.jp::0df39407-f37a-4010-9998-efe530f6ba83" providerId="AD" clId="Web-{22EE690E-6CF0-422F-B87D-CCFB239DF73F}" dt="2024-03-06T06:14:09.411" v="684"/>
          <ac:cxnSpMkLst>
            <pc:docMk/>
            <pc:sldMk cId="3284935696" sldId="391"/>
            <ac:cxnSpMk id="74" creationId="{5C34627B-48E6-4F4D-B843-97717A86B490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14:09.427" v="685"/>
          <ac:cxnSpMkLst>
            <pc:docMk/>
            <pc:sldMk cId="3284935696" sldId="391"/>
            <ac:cxnSpMk id="75" creationId="{9891B5DE-6811-4844-BB18-472A3F360EE5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14:09.427" v="685"/>
          <ac:cxnSpMkLst>
            <pc:docMk/>
            <pc:sldMk cId="3284935696" sldId="391"/>
            <ac:cxnSpMk id="77" creationId="{77A9CA3A-7216-41E0-B3CD-058077FD396D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14:09.427" v="685"/>
          <ac:cxnSpMkLst>
            <pc:docMk/>
            <pc:sldMk cId="3284935696" sldId="391"/>
            <ac:cxnSpMk id="78" creationId="{982DC870-E8E5-4050-B10C-CC24FC67E50A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14:09.427" v="685"/>
          <ac:cxnSpMkLst>
            <pc:docMk/>
            <pc:sldMk cId="3284935696" sldId="391"/>
            <ac:cxnSpMk id="79" creationId="{FF76A74F-C283-4DED-BD4D-086753B7CB00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14:09.427" v="685"/>
          <ac:cxnSpMkLst>
            <pc:docMk/>
            <pc:sldMk cId="3284935696" sldId="391"/>
            <ac:cxnSpMk id="80" creationId="{3B2791FB-B2F7-4BBE-B8D8-74C37FF9E85C}"/>
          </ac:cxnSpMkLst>
        </pc:cxnChg>
      </pc:sldChg>
      <pc:sldChg chg="addSp delSp modSp">
        <pc:chgData name="ドコウ　カエラ" userId="S::3415337@school.city.osaka.jp::0df39407-f37a-4010-9998-efe530f6ba83" providerId="AD" clId="Web-{22EE690E-6CF0-422F-B87D-CCFB239DF73F}" dt="2024-03-06T06:19:24.034" v="693"/>
        <pc:sldMkLst>
          <pc:docMk/>
          <pc:sldMk cId="3306472380" sldId="392"/>
        </pc:sldMkLst>
        <pc:spChg chg="del mod ord">
          <ac:chgData name="ドコウ　カエラ" userId="S::3415337@school.city.osaka.jp::0df39407-f37a-4010-9998-efe530f6ba83" providerId="AD" clId="Web-{22EE690E-6CF0-422F-B87D-CCFB239DF73F}" dt="2024-03-06T05:04:18.947" v="303"/>
          <ac:spMkLst>
            <pc:docMk/>
            <pc:sldMk cId="3306472380" sldId="392"/>
            <ac:spMk id="2" creationId="{9739C42F-CE99-9ED8-EF6E-DEC283D79F40}"/>
          </ac:spMkLst>
        </pc:spChg>
        <pc:spChg chg="add del mod ord">
          <ac:chgData name="ドコウ　カエラ" userId="S::3415337@school.city.osaka.jp::0df39407-f37a-4010-9998-efe530f6ba83" providerId="AD" clId="Web-{22EE690E-6CF0-422F-B87D-CCFB239DF73F}" dt="2024-03-06T06:07:36.973" v="672"/>
          <ac:spMkLst>
            <pc:docMk/>
            <pc:sldMk cId="3306472380" sldId="392"/>
            <ac:spMk id="10" creationId="{7D391393-8C25-5F93-36EB-025BC380F886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4:59:51.594" v="289"/>
          <ac:spMkLst>
            <pc:docMk/>
            <pc:sldMk cId="3306472380" sldId="392"/>
            <ac:spMk id="54" creationId="{38FAA1A1-D861-433F-88FA-1E9D6FD31D11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4:59:30.202" v="288"/>
          <ac:spMkLst>
            <pc:docMk/>
            <pc:sldMk cId="3306472380" sldId="392"/>
            <ac:spMk id="55" creationId="{09588DA8-065E-4F6F-8EFD-43104AB2E0CF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4:59:30.202" v="284"/>
          <ac:spMkLst>
            <pc:docMk/>
            <pc:sldMk cId="3306472380" sldId="392"/>
            <ac:spMk id="56" creationId="{8D71EDA1-87BF-4D5D-AB79-F346FD19278A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4:59:30.202" v="287"/>
          <ac:spMkLst>
            <pc:docMk/>
            <pc:sldMk cId="3306472380" sldId="392"/>
            <ac:spMk id="57" creationId="{C4285719-470E-454C-AF62-8323075F1F5B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4:59:30.202" v="286"/>
          <ac:spMkLst>
            <pc:docMk/>
            <pc:sldMk cId="3306472380" sldId="392"/>
            <ac:spMk id="58" creationId="{CD9FE4EF-C4D8-49A0-B2FF-81D8DB7D8A24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4:59:30.202" v="285"/>
          <ac:spMkLst>
            <pc:docMk/>
            <pc:sldMk cId="3306472380" sldId="392"/>
            <ac:spMk id="59" creationId="{4300840D-0A0B-4512-BACA-B439D5B9C57C}"/>
          </ac:spMkLst>
        </pc:spChg>
        <pc:spChg chg="del">
          <ac:chgData name="ドコウ　カエラ" userId="S::3415337@school.city.osaka.jp::0df39407-f37a-4010-9998-efe530f6ba83" providerId="AD" clId="Web-{22EE690E-6CF0-422F-B87D-CCFB239DF73F}" dt="2024-03-06T04:59:51.594" v="289"/>
          <ac:spMkLst>
            <pc:docMk/>
            <pc:sldMk cId="3306472380" sldId="392"/>
            <ac:spMk id="60" creationId="{D2B78728-A580-49A7-84F9-6EF6F583ADE0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4:59:51.594" v="289"/>
          <ac:spMkLst>
            <pc:docMk/>
            <pc:sldMk cId="3306472380" sldId="392"/>
            <ac:spMk id="65" creationId="{327D73B4-9F5C-4A64-A179-51B9500CB8B5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4:59:51.594" v="289"/>
          <ac:spMkLst>
            <pc:docMk/>
            <pc:sldMk cId="3306472380" sldId="392"/>
            <ac:spMk id="67" creationId="{C1F06963-6374-4B48-844F-071A9BAAAE02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4:59:51.594" v="289"/>
          <ac:spMkLst>
            <pc:docMk/>
            <pc:sldMk cId="3306472380" sldId="392"/>
            <ac:spMk id="69" creationId="{6CB927A4-E432-4310-9CD5-E89FF5063179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4:59:51.594" v="289"/>
          <ac:spMkLst>
            <pc:docMk/>
            <pc:sldMk cId="3306472380" sldId="392"/>
            <ac:spMk id="71" creationId="{1453BF6C-B012-48B7-B4E8-6D7AC7C27D02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4:59:51.594" v="289"/>
          <ac:spMkLst>
            <pc:docMk/>
            <pc:sldMk cId="3306472380" sldId="392"/>
            <ac:spMk id="73" creationId="{E3020543-B24B-4EC4-8FFC-8DD88EEA91A8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36.973" v="672"/>
          <ac:spMkLst>
            <pc:docMk/>
            <pc:sldMk cId="3306472380" sldId="392"/>
            <ac:spMk id="93" creationId="{D2B783EE-0239-4717-BBEA-8C9EAC61C82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36.973" v="672"/>
          <ac:spMkLst>
            <pc:docMk/>
            <pc:sldMk cId="3306472380" sldId="392"/>
            <ac:spMk id="95" creationId="{A7B99495-F43F-4D80-A44F-2CB4764EB90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16.066" v="665"/>
          <ac:spMkLst>
            <pc:docMk/>
            <pc:sldMk cId="3306472380" sldId="392"/>
            <ac:spMk id="100" creationId="{63F5877B-98C7-49DD-83AB-0F6F57CB6543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16.066" v="665"/>
          <ac:spMkLst>
            <pc:docMk/>
            <pc:sldMk cId="3306472380" sldId="392"/>
            <ac:spMk id="102" creationId="{4EA91930-66BC-4C41-B4F5-C31EB216F64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16.066" v="665"/>
          <ac:spMkLst>
            <pc:docMk/>
            <pc:sldMk cId="3306472380" sldId="392"/>
            <ac:spMk id="104" creationId="{6313CF8F-B436-401E-9575-DE0F8E8B5B17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16.066" v="665"/>
          <ac:spMkLst>
            <pc:docMk/>
            <pc:sldMk cId="3306472380" sldId="392"/>
            <ac:spMk id="106" creationId="{2A38CFE9-C30A-4551-ACCB-D5808FBC39CD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16.066" v="665"/>
          <ac:spMkLst>
            <pc:docMk/>
            <pc:sldMk cId="3306472380" sldId="392"/>
            <ac:spMk id="108" creationId="{67EF550F-47CE-4FB2-9DAC-12AD835C833D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23.113" v="667"/>
          <ac:spMkLst>
            <pc:docMk/>
            <pc:sldMk cId="3306472380" sldId="392"/>
            <ac:spMk id="110" creationId="{D2B783EE-0239-4717-BBEA-8C9EAC61C82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23.113" v="667"/>
          <ac:spMkLst>
            <pc:docMk/>
            <pc:sldMk cId="3306472380" sldId="392"/>
            <ac:spMk id="111" creationId="{A7B99495-F43F-4D80-A44F-2CB4764EB90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24.472" v="669"/>
          <ac:spMkLst>
            <pc:docMk/>
            <pc:sldMk cId="3306472380" sldId="392"/>
            <ac:spMk id="114" creationId="{D2B783EE-0239-4717-BBEA-8C9EAC61C82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24.472" v="669"/>
          <ac:spMkLst>
            <pc:docMk/>
            <pc:sldMk cId="3306472380" sldId="392"/>
            <ac:spMk id="115" creationId="{A7B99495-F43F-4D80-A44F-2CB4764EB90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36.973" v="671"/>
          <ac:spMkLst>
            <pc:docMk/>
            <pc:sldMk cId="3306472380" sldId="392"/>
            <ac:spMk id="118" creationId="{D2B783EE-0239-4717-BBEA-8C9EAC61C824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07:36.973" v="671"/>
          <ac:spMkLst>
            <pc:docMk/>
            <pc:sldMk cId="3306472380" sldId="392"/>
            <ac:spMk id="119" creationId="{A7B99495-F43F-4D80-A44F-2CB4764EB90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48.866" v="686"/>
          <ac:spMkLst>
            <pc:docMk/>
            <pc:sldMk cId="3306472380" sldId="392"/>
            <ac:spMk id="122" creationId="{D2B783EE-0239-4717-BBEA-8C9EAC61C824}"/>
          </ac:spMkLst>
        </pc:spChg>
        <pc:spChg chg="add mod ord">
          <ac:chgData name="ドコウ　カエラ" userId="S::3415337@school.city.osaka.jp::0df39407-f37a-4010-9998-efe530f6ba83" providerId="AD" clId="Web-{22EE690E-6CF0-422F-B87D-CCFB239DF73F}" dt="2024-03-06T06:19:24.034" v="693"/>
          <ac:spMkLst>
            <pc:docMk/>
            <pc:sldMk cId="3306472380" sldId="392"/>
            <ac:spMk id="123" creationId="{7D391393-8C25-5F93-36EB-025BC380F886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48.866" v="686"/>
          <ac:spMkLst>
            <pc:docMk/>
            <pc:sldMk cId="3306472380" sldId="392"/>
            <ac:spMk id="124" creationId="{A7B99495-F43F-4D80-A44F-2CB4764EB90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4:48.866" v="686"/>
          <ac:spMkLst>
            <pc:docMk/>
            <pc:sldMk cId="3306472380" sldId="392"/>
            <ac:spMk id="125" creationId="{70BEB1E7-2F88-40BC-B73D-42E5B6F80BFC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30" creationId="{63F5877B-98C7-49DD-83AB-0F6F57CB6543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32" creationId="{4EA91930-66BC-4C41-B4F5-C31EB216F64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34" creationId="{6313CF8F-B436-401E-9575-DE0F8E8B5B17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36" creationId="{2A38CFE9-C30A-4551-ACCB-D5808FBC39CD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38" creationId="{67EF550F-47CE-4FB2-9DAC-12AD835C833D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11.229" v="688"/>
          <ac:spMkLst>
            <pc:docMk/>
            <pc:sldMk cId="3306472380" sldId="392"/>
            <ac:spMk id="143" creationId="{081EA652-8C6A-4E69-BEB9-170809474553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28.449" v="690"/>
          <ac:spMkLst>
            <pc:docMk/>
            <pc:sldMk cId="3306472380" sldId="392"/>
            <ac:spMk id="144" creationId="{B210AC1D-4063-4C6E-9528-FA9C4C0C18E6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11.229" v="688"/>
          <ac:spMkLst>
            <pc:docMk/>
            <pc:sldMk cId="3306472380" sldId="392"/>
            <ac:spMk id="145" creationId="{5298780A-33B9-4EA2-8F67-DE68AD62841B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28.449" v="690"/>
          <ac:spMkLst>
            <pc:docMk/>
            <pc:sldMk cId="3306472380" sldId="392"/>
            <ac:spMk id="146" creationId="{02F8C595-E68C-4306-AED8-DC7826A0A506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6:11.229" v="688"/>
          <ac:spMkLst>
            <pc:docMk/>
            <pc:sldMk cId="3306472380" sldId="392"/>
            <ac:spMk id="147" creationId="{7F488E8B-4E1E-4402-8935-D4E6C02615C7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48" creationId="{327D73B4-9F5C-4A64-A179-51B9500CB8B5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50" creationId="{C1F06963-6374-4B48-844F-071A9BAAAE02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51" creationId="{E3020543-B24B-4EC4-8FFC-8DD88EEA91A8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52" creationId="{6CB927A4-E432-4310-9CD5-E89FF5063179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6:28.449" v="691"/>
          <ac:spMkLst>
            <pc:docMk/>
            <pc:sldMk cId="3306472380" sldId="392"/>
            <ac:spMk id="154" creationId="{1453BF6C-B012-48B7-B4E8-6D7AC7C27D02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9:24.034" v="693"/>
          <ac:spMkLst>
            <pc:docMk/>
            <pc:sldMk cId="3306472380" sldId="392"/>
            <ac:spMk id="172" creationId="{A2679492-7988-4050-9056-542444452411}"/>
          </ac:spMkLst>
        </pc:spChg>
        <pc:spChg chg="add del">
          <ac:chgData name="ドコウ　カエラ" userId="S::3415337@school.city.osaka.jp::0df39407-f37a-4010-9998-efe530f6ba83" providerId="AD" clId="Web-{22EE690E-6CF0-422F-B87D-CCFB239DF73F}" dt="2024-03-06T06:19:24.034" v="693"/>
          <ac:spMkLst>
            <pc:docMk/>
            <pc:sldMk cId="3306472380" sldId="392"/>
            <ac:spMk id="174" creationId="{B091B163-7D61-4891-ABCF-5C13D9C418D0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9:24.034" v="693"/>
          <ac:spMkLst>
            <pc:docMk/>
            <pc:sldMk cId="3306472380" sldId="392"/>
            <ac:spMk id="187" creationId="{85ED3100-3941-4F9A-9FAB-4A7A9B4A0014}"/>
          </ac:spMkLst>
        </pc:spChg>
        <pc:spChg chg="add">
          <ac:chgData name="ドコウ　カエラ" userId="S::3415337@school.city.osaka.jp::0df39407-f37a-4010-9998-efe530f6ba83" providerId="AD" clId="Web-{22EE690E-6CF0-422F-B87D-CCFB239DF73F}" dt="2024-03-06T06:19:24.034" v="693"/>
          <ac:spMkLst>
            <pc:docMk/>
            <pc:sldMk cId="3306472380" sldId="392"/>
            <ac:spMk id="189" creationId="{8CBEFB3C-8BDC-4A1B-94A5-A6A24CBB6A56}"/>
          </ac:spMkLst>
        </pc:spChg>
        <pc:grpChg chg="add del">
          <ac:chgData name="ドコウ　カエラ" userId="S::3415337@school.city.osaka.jp::0df39407-f37a-4010-9998-efe530f6ba83" providerId="AD" clId="Web-{22EE690E-6CF0-422F-B87D-CCFB239DF73F}" dt="2024-03-06T06:19:24.034" v="693"/>
          <ac:grpSpMkLst>
            <pc:docMk/>
            <pc:sldMk cId="3306472380" sldId="392"/>
            <ac:grpSpMk id="176" creationId="{0474DF76-993E-44DE-AFB0-C416182ACECF}"/>
          </ac:grpSpMkLst>
        </pc:grpChg>
        <pc:grpChg chg="add">
          <ac:chgData name="ドコウ　カエラ" userId="S::3415337@school.city.osaka.jp::0df39407-f37a-4010-9998-efe530f6ba83" providerId="AD" clId="Web-{22EE690E-6CF0-422F-B87D-CCFB239DF73F}" dt="2024-03-06T06:19:24.034" v="693"/>
          <ac:grpSpMkLst>
            <pc:docMk/>
            <pc:sldMk cId="3306472380" sldId="392"/>
            <ac:grpSpMk id="191" creationId="{7A9648D6-B41B-42D0-A817-AE2607B0B5B8}"/>
          </ac:grpSpMkLst>
        </pc:grpChg>
        <pc:graphicFrameChg chg="add del">
          <ac:chgData name="ドコウ　カエラ" userId="S::3415337@school.city.osaka.jp::0df39407-f37a-4010-9998-efe530f6ba83" providerId="AD" clId="Web-{22EE690E-6CF0-422F-B87D-CCFB239DF73F}" dt="2024-03-06T06:07:23.113" v="667"/>
          <ac:graphicFrameMkLst>
            <pc:docMk/>
            <pc:sldMk cId="3306472380" sldId="392"/>
            <ac:graphicFrameMk id="112" creationId="{02D73790-3FDC-70B4-7DC6-1CC224BC311A}"/>
          </ac:graphicFrameMkLst>
        </pc:graphicFrameChg>
        <pc:graphicFrameChg chg="add del">
          <ac:chgData name="ドコウ　カエラ" userId="S::3415337@school.city.osaka.jp::0df39407-f37a-4010-9998-efe530f6ba83" providerId="AD" clId="Web-{22EE690E-6CF0-422F-B87D-CCFB239DF73F}" dt="2024-03-06T06:07:24.472" v="669"/>
          <ac:graphicFrameMkLst>
            <pc:docMk/>
            <pc:sldMk cId="3306472380" sldId="392"/>
            <ac:graphicFrameMk id="116" creationId="{CCEF1029-772E-150C-C930-12609E0D8BCC}"/>
          </ac:graphicFrameMkLst>
        </pc:graphicFrameChg>
        <pc:graphicFrameChg chg="add del">
          <ac:chgData name="ドコウ　カエラ" userId="S::3415337@school.city.osaka.jp::0df39407-f37a-4010-9998-efe530f6ba83" providerId="AD" clId="Web-{22EE690E-6CF0-422F-B87D-CCFB239DF73F}" dt="2024-03-06T06:07:36.973" v="671"/>
          <ac:graphicFrameMkLst>
            <pc:docMk/>
            <pc:sldMk cId="3306472380" sldId="392"/>
            <ac:graphicFrameMk id="120" creationId="{A68D4867-44D4-52A4-4A72-9ECB294A3BD7}"/>
          </ac:graphicFrameMkLst>
        </pc:graphicFrameChg>
        <pc:picChg chg="mod">
          <ac:chgData name="ドコウ　カエラ" userId="S::3415337@school.city.osaka.jp::0df39407-f37a-4010-9998-efe530f6ba83" providerId="AD" clId="Web-{22EE690E-6CF0-422F-B87D-CCFB239DF73F}" dt="2024-03-06T04:48:27.273" v="162" actId="1076"/>
          <ac:picMkLst>
            <pc:docMk/>
            <pc:sldMk cId="3306472380" sldId="392"/>
            <ac:picMk id="3" creationId="{533D40C6-5C1A-A900-2089-A4065AE8AA9F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5:04:47.854" v="304" actId="14100"/>
          <ac:picMkLst>
            <pc:docMk/>
            <pc:sldMk cId="3306472380" sldId="392"/>
            <ac:picMk id="3" creationId="{AE54E40F-F585-33CE-8007-BC32BF270D6B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4:57:41.277" v="261" actId="1076"/>
          <ac:picMkLst>
            <pc:docMk/>
            <pc:sldMk cId="3306472380" sldId="392"/>
            <ac:picMk id="4" creationId="{A1BED9B5-91B1-1422-8224-137B4B793F31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5:07:40.235" v="337" actId="1076"/>
          <ac:picMkLst>
            <pc:docMk/>
            <pc:sldMk cId="3306472380" sldId="392"/>
            <ac:picMk id="4" creationId="{A640DEFA-E1A9-93F1-C9DF-90F441C57054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5:05:32.481" v="309" actId="1076"/>
          <ac:picMkLst>
            <pc:docMk/>
            <pc:sldMk cId="3306472380" sldId="392"/>
            <ac:picMk id="5" creationId="{BD166E2D-DBEA-7A7F-106E-CBB5371E4A77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4:58:02.090" v="263" actId="1076"/>
          <ac:picMkLst>
            <pc:docMk/>
            <pc:sldMk cId="3306472380" sldId="392"/>
            <ac:picMk id="6" creationId="{6FBA1C3C-600F-23E1-28E2-ACFBE724A6A9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4:59:51.594" v="289"/>
          <ac:picMkLst>
            <pc:docMk/>
            <pc:sldMk cId="3306472380" sldId="392"/>
            <ac:picMk id="6" creationId="{B987EE16-5F8D-44E3-409A-E91185C2FE0A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5:06:09.529" v="321" actId="14100"/>
          <ac:picMkLst>
            <pc:docMk/>
            <pc:sldMk cId="3306472380" sldId="392"/>
            <ac:picMk id="6" creationId="{C62829AA-3EEB-BE8F-0F81-A6A84045A7E8}"/>
          </ac:picMkLst>
        </pc:picChg>
        <pc:picChg chg="del">
          <ac:chgData name="ドコウ　カエラ" userId="S::3415337@school.city.osaka.jp::0df39407-f37a-4010-9998-efe530f6ba83" providerId="AD" clId="Web-{22EE690E-6CF0-422F-B87D-CCFB239DF73F}" dt="2024-03-06T05:08:48.956" v="347"/>
          <ac:picMkLst>
            <pc:docMk/>
            <pc:sldMk cId="3306472380" sldId="392"/>
            <ac:picMk id="7" creationId="{43847E14-257D-D9C6-52EA-F3F8B13B92AE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5:05:45.012" v="313" actId="1076"/>
          <ac:picMkLst>
            <pc:docMk/>
            <pc:sldMk cId="3306472380" sldId="392"/>
            <ac:picMk id="7" creationId="{6F49C437-A33E-B871-BC81-B4EEF3C13D6C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6:14:48.866" v="686"/>
          <ac:picMkLst>
            <pc:docMk/>
            <pc:sldMk cId="3306472380" sldId="392"/>
            <ac:picMk id="8" creationId="{2913238C-8E6E-1386-6925-2B9DC844812A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5:05:47.622" v="314" actId="1076"/>
          <ac:picMkLst>
            <pc:docMk/>
            <pc:sldMk cId="3306472380" sldId="392"/>
            <ac:picMk id="8" creationId="{68BFD8E2-10DD-B332-7002-89FA5791D5EE}"/>
          </ac:picMkLst>
        </pc:picChg>
        <pc:picChg chg="mod">
          <ac:chgData name="ドコウ　カエラ" userId="S::3415337@school.city.osaka.jp::0df39407-f37a-4010-9998-efe530f6ba83" providerId="AD" clId="Web-{22EE690E-6CF0-422F-B87D-CCFB239DF73F}" dt="2024-03-06T06:14:48.866" v="686"/>
          <ac:picMkLst>
            <pc:docMk/>
            <pc:sldMk cId="3306472380" sldId="392"/>
            <ac:picMk id="77" creationId="{9916054D-F776-421B-CCB7-5A02DD333269}"/>
          </ac:picMkLst>
        </pc:picChg>
        <pc:picChg chg="add del">
          <ac:chgData name="ドコウ　カエラ" userId="S::3415337@school.city.osaka.jp::0df39407-f37a-4010-9998-efe530f6ba83" providerId="AD" clId="Web-{22EE690E-6CF0-422F-B87D-CCFB239DF73F}" dt="2024-03-06T06:16:28.449" v="690"/>
          <ac:picMkLst>
            <pc:docMk/>
            <pc:sldMk cId="3306472380" sldId="392"/>
            <ac:picMk id="140" creationId="{5DB33E12-A18A-8214-66C4-52BBDEEDD825}"/>
          </ac:picMkLst>
        </pc:picChg>
        <pc:picChg chg="add">
          <ac:chgData name="ドコウ　カエラ" userId="S::3415337@school.city.osaka.jp::0df39407-f37a-4010-9998-efe530f6ba83" providerId="AD" clId="Web-{22EE690E-6CF0-422F-B87D-CCFB239DF73F}" dt="2024-03-06T06:19:24.034" v="693"/>
          <ac:picMkLst>
            <pc:docMk/>
            <pc:sldMk cId="3306472380" sldId="392"/>
            <ac:picMk id="183" creationId="{C46C1D3B-C618-EBA3-BD9F-84BA0447FCB2}"/>
          </ac:picMkLst>
        </pc:picChg>
        <pc:inkChg chg="del">
          <ac:chgData name="ドコウ　カエラ" userId="S::3415337@school.city.osaka.jp::0df39407-f37a-4010-9998-efe530f6ba83" providerId="AD" clId="Web-{22EE690E-6CF0-422F-B87D-CCFB239DF73F}" dt="2024-03-06T04:59:30.187" v="283"/>
          <ac:inkMkLst>
            <pc:docMk/>
            <pc:sldMk cId="3306472380" sldId="392"/>
            <ac:inkMk id="5" creationId="{3D6E7223-1DA5-531D-23F3-2D51F5F8D3C5}"/>
          </ac:inkMkLst>
        </pc:inkChg>
        <pc:cxnChg chg="add">
          <ac:chgData name="ドコウ　カエラ" userId="S::3415337@school.city.osaka.jp::0df39407-f37a-4010-9998-efe530f6ba83" providerId="AD" clId="Web-{22EE690E-6CF0-422F-B87D-CCFB239DF73F}" dt="2024-03-06T04:59:51.594" v="289"/>
          <ac:cxnSpMkLst>
            <pc:docMk/>
            <pc:sldMk cId="3306472380" sldId="392"/>
            <ac:cxnSpMk id="75" creationId="{C49DA8F6-BCC1-4447-B54C-57856834B94B}"/>
          </ac:cxnSpMkLst>
        </pc:cxnChg>
        <pc:cxnChg chg="add del">
          <ac:chgData name="ドコウ　カエラ" userId="S::3415337@school.city.osaka.jp::0df39407-f37a-4010-9998-efe530f6ba83" providerId="AD" clId="Web-{22EE690E-6CF0-422F-B87D-CCFB239DF73F}" dt="2024-03-06T06:16:11.229" v="688"/>
          <ac:cxnSpMkLst>
            <pc:docMk/>
            <pc:sldMk cId="3306472380" sldId="392"/>
            <ac:cxnSpMk id="149" creationId="{23AAC9B5-8015-485C-ACF9-A750390E9A56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16:28.449" v="691"/>
          <ac:cxnSpMkLst>
            <pc:docMk/>
            <pc:sldMk cId="3306472380" sldId="392"/>
            <ac:cxnSpMk id="153" creationId="{C49DA8F6-BCC1-4447-B54C-57856834B94B}"/>
          </ac:cxnSpMkLst>
        </pc:cxnChg>
        <pc:cxnChg chg="del">
          <ac:chgData name="ドコウ　カエラ" userId="S::3415337@school.city.osaka.jp::0df39407-f37a-4010-9998-efe530f6ba83" providerId="AD" clId="Web-{22EE690E-6CF0-422F-B87D-CCFB239DF73F}" dt="2024-03-06T06:19:01.080" v="692"/>
          <ac:cxnSpMkLst>
            <pc:docMk/>
            <pc:sldMk cId="3306472380" sldId="392"/>
            <ac:cxnSpMk id="167" creationId="{C49DA8F6-BCC1-4447-B54C-57856834B94B}"/>
          </ac:cxnSpMkLst>
        </pc:cxnChg>
        <pc:cxnChg chg="add del">
          <ac:chgData name="ドコウ　カエラ" userId="S::3415337@school.city.osaka.jp::0df39407-f37a-4010-9998-efe530f6ba83" providerId="AD" clId="Web-{22EE690E-6CF0-422F-B87D-CCFB239DF73F}" dt="2024-03-06T06:19:24.034" v="693"/>
          <ac:cxnSpMkLst>
            <pc:docMk/>
            <pc:sldMk cId="3306472380" sldId="392"/>
            <ac:cxnSpMk id="181" creationId="{C49DA8F6-BCC1-4447-B54C-57856834B94B}"/>
          </ac:cxnSpMkLst>
        </pc:cxnChg>
        <pc:cxnChg chg="add">
          <ac:chgData name="ドコウ　カエラ" userId="S::3415337@school.city.osaka.jp::0df39407-f37a-4010-9998-efe530f6ba83" providerId="AD" clId="Web-{22EE690E-6CF0-422F-B87D-CCFB239DF73F}" dt="2024-03-06T06:19:24.034" v="693"/>
          <ac:cxnSpMkLst>
            <pc:docMk/>
            <pc:sldMk cId="3306472380" sldId="392"/>
            <ac:cxnSpMk id="196" creationId="{C49DA8F6-BCC1-4447-B54C-57856834B94B}"/>
          </ac:cxnSpMkLst>
        </pc:cxnChg>
      </pc:sldChg>
      <pc:sldChg chg="modSp">
        <pc:chgData name="ドコウ　カエラ" userId="S::3415337@school.city.osaka.jp::0df39407-f37a-4010-9998-efe530f6ba83" providerId="AD" clId="Web-{22EE690E-6CF0-422F-B87D-CCFB239DF73F}" dt="2024-03-06T04:43:25.450" v="81" actId="20577"/>
        <pc:sldMkLst>
          <pc:docMk/>
          <pc:sldMk cId="3338747644" sldId="392"/>
        </pc:sldMkLst>
        <pc:spChg chg="mod">
          <ac:chgData name="ドコウ　カエラ" userId="S::3415337@school.city.osaka.jp::0df39407-f37a-4010-9998-efe530f6ba83" providerId="AD" clId="Web-{22EE690E-6CF0-422F-B87D-CCFB239DF73F}" dt="2024-03-06T04:43:25.450" v="81" actId="20577"/>
          <ac:spMkLst>
            <pc:docMk/>
            <pc:sldMk cId="3338747644" sldId="392"/>
            <ac:spMk id="2" creationId="{81E8AB87-1734-7634-9CDB-335B853CD494}"/>
          </ac:spMkLst>
        </pc:spChg>
        <pc:spChg chg="mod">
          <ac:chgData name="ドコウ　カエラ" userId="S::3415337@school.city.osaka.jp::0df39407-f37a-4010-9998-efe530f6ba83" providerId="AD" clId="Web-{22EE690E-6CF0-422F-B87D-CCFB239DF73F}" dt="2024-03-06T04:37:27.969" v="0" actId="20577"/>
          <ac:spMkLst>
            <pc:docMk/>
            <pc:sldMk cId="3338747644" sldId="392"/>
            <ac:spMk id="6" creationId="{AFD7C2E3-D5A1-65F2-F706-81C373674FC9}"/>
          </ac:spMkLst>
        </pc:spChg>
      </pc:sldChg>
      <pc:sldChg chg="modSp">
        <pc:chgData name="ドコウ　カエラ" userId="S::3415337@school.city.osaka.jp::0df39407-f37a-4010-9998-efe530f6ba83" providerId="AD" clId="Web-{22EE690E-6CF0-422F-B87D-CCFB239DF73F}" dt="2024-03-06T04:44:03.295" v="82" actId="20577"/>
        <pc:sldMkLst>
          <pc:docMk/>
          <pc:sldMk cId="998518566" sldId="393"/>
        </pc:sldMkLst>
        <pc:spChg chg="mod">
          <ac:chgData name="ドコウ　カエラ" userId="S::3415337@school.city.osaka.jp::0df39407-f37a-4010-9998-efe530f6ba83" providerId="AD" clId="Web-{22EE690E-6CF0-422F-B87D-CCFB239DF73F}" dt="2024-03-06T04:44:03.295" v="82" actId="20577"/>
          <ac:spMkLst>
            <pc:docMk/>
            <pc:sldMk cId="998518566" sldId="393"/>
            <ac:spMk id="2" creationId="{5A412E75-6FF7-ECBA-2404-16DB3A182749}"/>
          </ac:spMkLst>
        </pc:spChg>
      </pc:sldChg>
    </pc:docChg>
  </pc:docChgLst>
  <pc:docChgLst>
    <pc:chgData name="ヤスダ　レン" userId="S::6997632@school.city.osaka.jp::c6b0f71f-8b0a-4551-b9c1-219bf015d0f7" providerId="AD" clId="Web-{DDBF5436-D7F7-4C65-BD92-DC4BB8D0DDCD}"/>
    <pc:docChg chg="modSld">
      <pc:chgData name="ヤスダ　レン" userId="S::6997632@school.city.osaka.jp::c6b0f71f-8b0a-4551-b9c1-219bf015d0f7" providerId="AD" clId="Web-{DDBF5436-D7F7-4C65-BD92-DC4BB8D0DDCD}" dt="2024-03-05T06:13:50.922" v="136" actId="1076"/>
      <pc:docMkLst>
        <pc:docMk/>
      </pc:docMkLst>
      <pc:sldChg chg="modSp">
        <pc:chgData name="ヤスダ　レン" userId="S::6997632@school.city.osaka.jp::c6b0f71f-8b0a-4551-b9c1-219bf015d0f7" providerId="AD" clId="Web-{DDBF5436-D7F7-4C65-BD92-DC4BB8D0DDCD}" dt="2024-03-05T06:13:50.922" v="136" actId="1076"/>
        <pc:sldMkLst>
          <pc:docMk/>
          <pc:sldMk cId="3198410418" sldId="256"/>
        </pc:sldMkLst>
        <pc:spChg chg="mod">
          <ac:chgData name="ヤスダ　レン" userId="S::6997632@school.city.osaka.jp::c6b0f71f-8b0a-4551-b9c1-219bf015d0f7" providerId="AD" clId="Web-{DDBF5436-D7F7-4C65-BD92-DC4BB8D0DDCD}" dt="2024-03-05T06:13:50.922" v="136" actId="1076"/>
          <ac:spMkLst>
            <pc:docMk/>
            <pc:sldMk cId="3198410418" sldId="256"/>
            <ac:spMk id="2" creationId="{9F0AAB1B-29BF-4923-A022-B2340BEF4E4C}"/>
          </ac:spMkLst>
        </pc:spChg>
      </pc:sldChg>
      <pc:sldChg chg="modSp">
        <pc:chgData name="ヤスダ　レン" userId="S::6997632@school.city.osaka.jp::c6b0f71f-8b0a-4551-b9c1-219bf015d0f7" providerId="AD" clId="Web-{DDBF5436-D7F7-4C65-BD92-DC4BB8D0DDCD}" dt="2024-03-05T05:53:56.151" v="7" actId="1076"/>
        <pc:sldMkLst>
          <pc:docMk/>
          <pc:sldMk cId="1786876880" sldId="268"/>
        </pc:sldMkLst>
        <pc:spChg chg="mod">
          <ac:chgData name="ヤスダ　レン" userId="S::6997632@school.city.osaka.jp::c6b0f71f-8b0a-4551-b9c1-219bf015d0f7" providerId="AD" clId="Web-{DDBF5436-D7F7-4C65-BD92-DC4BB8D0DDCD}" dt="2024-03-05T05:53:56.151" v="7" actId="1076"/>
          <ac:spMkLst>
            <pc:docMk/>
            <pc:sldMk cId="1786876880" sldId="268"/>
            <ac:spMk id="2" creationId="{245D3C8F-D8BD-4003-817E-A01A3EB4120F}"/>
          </ac:spMkLst>
        </pc:spChg>
      </pc:sldChg>
      <pc:sldChg chg="modSp">
        <pc:chgData name="ヤスダ　レン" userId="S::6997632@school.city.osaka.jp::c6b0f71f-8b0a-4551-b9c1-219bf015d0f7" providerId="AD" clId="Web-{DDBF5436-D7F7-4C65-BD92-DC4BB8D0DDCD}" dt="2024-03-05T06:08:36.178" v="51" actId="1076"/>
        <pc:sldMkLst>
          <pc:docMk/>
          <pc:sldMk cId="117327288" sldId="385"/>
        </pc:sldMkLst>
        <pc:picChg chg="mod">
          <ac:chgData name="ヤスダ　レン" userId="S::6997632@school.city.osaka.jp::c6b0f71f-8b0a-4551-b9c1-219bf015d0f7" providerId="AD" clId="Web-{DDBF5436-D7F7-4C65-BD92-DC4BB8D0DDCD}" dt="2024-03-05T06:03:59.357" v="50" actId="1076"/>
          <ac:picMkLst>
            <pc:docMk/>
            <pc:sldMk cId="117327288" sldId="385"/>
            <ac:picMk id="15" creationId="{AD723A99-1775-9C43-3D1B-F463E2865937}"/>
          </ac:picMkLst>
        </pc:picChg>
        <pc:picChg chg="mod">
          <ac:chgData name="ヤスダ　レン" userId="S::6997632@school.city.osaka.jp::c6b0f71f-8b0a-4551-b9c1-219bf015d0f7" providerId="AD" clId="Web-{DDBF5436-D7F7-4C65-BD92-DC4BB8D0DDCD}" dt="2024-03-05T06:08:36.178" v="51" actId="1076"/>
          <ac:picMkLst>
            <pc:docMk/>
            <pc:sldMk cId="117327288" sldId="385"/>
            <ac:picMk id="26" creationId="{63786507-F547-CD78-86E6-1F1B88F954E5}"/>
          </ac:picMkLst>
        </pc:picChg>
      </pc:sldChg>
      <pc:sldChg chg="modSp">
        <pc:chgData name="ヤスダ　レン" userId="S::6997632@school.city.osaka.jp::c6b0f71f-8b0a-4551-b9c1-219bf015d0f7" providerId="AD" clId="Web-{DDBF5436-D7F7-4C65-BD92-DC4BB8D0DDCD}" dt="2024-03-05T05:59:40.912" v="31" actId="1076"/>
        <pc:sldMkLst>
          <pc:docMk/>
          <pc:sldMk cId="1493915301" sldId="390"/>
        </pc:sldMkLst>
        <pc:spChg chg="mod">
          <ac:chgData name="ヤスダ　レン" userId="S::6997632@school.city.osaka.jp::c6b0f71f-8b0a-4551-b9c1-219bf015d0f7" providerId="AD" clId="Web-{DDBF5436-D7F7-4C65-BD92-DC4BB8D0DDCD}" dt="2024-03-05T05:54:26.293" v="11" actId="14100"/>
          <ac:spMkLst>
            <pc:docMk/>
            <pc:sldMk cId="1493915301" sldId="390"/>
            <ac:spMk id="2" creationId="{7CC4A110-7F17-1574-DD5E-2E2B1856B0EC}"/>
          </ac:spMkLst>
        </pc:spChg>
        <pc:picChg chg="mod">
          <ac:chgData name="ヤスダ　レン" userId="S::6997632@school.city.osaka.jp::c6b0f71f-8b0a-4551-b9c1-219bf015d0f7" providerId="AD" clId="Web-{DDBF5436-D7F7-4C65-BD92-DC4BB8D0DDCD}" dt="2024-03-05T05:59:40.912" v="31" actId="1076"/>
          <ac:picMkLst>
            <pc:docMk/>
            <pc:sldMk cId="1493915301" sldId="390"/>
            <ac:picMk id="3" creationId="{130C9A40-94DD-CA15-EA73-ADF6DD4F15E4}"/>
          </ac:picMkLst>
        </pc:picChg>
      </pc:sldChg>
      <pc:sldChg chg="modSp">
        <pc:chgData name="ヤスダ　レン" userId="S::6997632@school.city.osaka.jp::c6b0f71f-8b0a-4551-b9c1-219bf015d0f7" providerId="AD" clId="Web-{DDBF5436-D7F7-4C65-BD92-DC4BB8D0DDCD}" dt="2024-03-05T05:55:54.889" v="20" actId="1076"/>
        <pc:sldMkLst>
          <pc:docMk/>
          <pc:sldMk cId="3284935696" sldId="391"/>
        </pc:sldMkLst>
        <pc:spChg chg="mod">
          <ac:chgData name="ヤスダ　レン" userId="S::6997632@school.city.osaka.jp::c6b0f71f-8b0a-4551-b9c1-219bf015d0f7" providerId="AD" clId="Web-{DDBF5436-D7F7-4C65-BD92-DC4BB8D0DDCD}" dt="2024-03-05T05:55:54.889" v="20" actId="1076"/>
          <ac:spMkLst>
            <pc:docMk/>
            <pc:sldMk cId="3284935696" sldId="391"/>
            <ac:spMk id="2" creationId="{792810CA-D0E8-11FD-2DCA-0EC619F601BD}"/>
          </ac:spMkLst>
        </pc:spChg>
      </pc:sldChg>
      <pc:sldChg chg="modSp">
        <pc:chgData name="ヤスダ　レン" userId="S::6997632@school.city.osaka.jp::c6b0f71f-8b0a-4551-b9c1-219bf015d0f7" providerId="AD" clId="Web-{DDBF5436-D7F7-4C65-BD92-DC4BB8D0DDCD}" dt="2024-03-05T05:58:41.504" v="25" actId="14100"/>
        <pc:sldMkLst>
          <pc:docMk/>
          <pc:sldMk cId="3338747644" sldId="392"/>
        </pc:sldMkLst>
        <pc:spChg chg="mod">
          <ac:chgData name="ヤスダ　レン" userId="S::6997632@school.city.osaka.jp::c6b0f71f-8b0a-4551-b9c1-219bf015d0f7" providerId="AD" clId="Web-{DDBF5436-D7F7-4C65-BD92-DC4BB8D0DDCD}" dt="2024-03-05T05:58:41.504" v="25" actId="14100"/>
          <ac:spMkLst>
            <pc:docMk/>
            <pc:sldMk cId="3338747644" sldId="392"/>
            <ac:spMk id="6" creationId="{AFD7C2E3-D5A1-65F2-F706-81C373674FC9}"/>
          </ac:spMkLst>
        </pc:spChg>
      </pc:sldChg>
    </pc:docChg>
  </pc:docChgLst>
  <pc:docChgLst>
    <pc:chgData name="ドコウ　カエラ" userId="S::3415337@school.city.osaka.jp::0df39407-f37a-4010-9998-efe530f6ba83" providerId="AD" clId="Web-{403C6A2A-B2B3-4489-9529-B065317B6EE0}"/>
    <pc:docChg chg="modSld">
      <pc:chgData name="ドコウ　カエラ" userId="S::3415337@school.city.osaka.jp::0df39407-f37a-4010-9998-efe530f6ba83" providerId="AD" clId="Web-{403C6A2A-B2B3-4489-9529-B065317B6EE0}" dt="2024-03-08T02:48:07.456" v="347" actId="20577"/>
      <pc:docMkLst>
        <pc:docMk/>
      </pc:docMkLst>
      <pc:sldChg chg="modSp">
        <pc:chgData name="ドコウ　カエラ" userId="S::3415337@school.city.osaka.jp::0df39407-f37a-4010-9998-efe530f6ba83" providerId="AD" clId="Web-{403C6A2A-B2B3-4489-9529-B065317B6EE0}" dt="2024-03-08T02:36:17.180" v="81" actId="1076"/>
        <pc:sldMkLst>
          <pc:docMk/>
          <pc:sldMk cId="1920233481" sldId="257"/>
        </pc:sldMkLst>
        <pc:spChg chg="mod">
          <ac:chgData name="ドコウ　カエラ" userId="S::3415337@school.city.osaka.jp::0df39407-f37a-4010-9998-efe530f6ba83" providerId="AD" clId="Web-{403C6A2A-B2B3-4489-9529-B065317B6EE0}" dt="2024-03-08T02:36:17.180" v="81" actId="1076"/>
          <ac:spMkLst>
            <pc:docMk/>
            <pc:sldMk cId="1920233481" sldId="257"/>
            <ac:spMk id="2" creationId="{F03CEDD4-17F7-4B13-A795-27E89364F851}"/>
          </ac:spMkLst>
        </pc:spChg>
      </pc:sldChg>
      <pc:sldChg chg="modSp">
        <pc:chgData name="ドコウ　カエラ" userId="S::3415337@school.city.osaka.jp::0df39407-f37a-4010-9998-efe530f6ba83" providerId="AD" clId="Web-{403C6A2A-B2B3-4489-9529-B065317B6EE0}" dt="2024-03-08T02:30:40.614" v="79" actId="14100"/>
        <pc:sldMkLst>
          <pc:docMk/>
          <pc:sldMk cId="3927327924" sldId="261"/>
        </pc:sldMkLst>
        <pc:spChg chg="mod">
          <ac:chgData name="ドコウ　カエラ" userId="S::3415337@school.city.osaka.jp::0df39407-f37a-4010-9998-efe530f6ba83" providerId="AD" clId="Web-{403C6A2A-B2B3-4489-9529-B065317B6EE0}" dt="2024-03-08T02:30:40.614" v="79" actId="14100"/>
          <ac:spMkLst>
            <pc:docMk/>
            <pc:sldMk cId="3927327924" sldId="261"/>
            <ac:spMk id="2" creationId="{F7A9DAF7-EFFB-448B-95C1-6F8569F35D16}"/>
          </ac:spMkLst>
        </pc:spChg>
      </pc:sldChg>
      <pc:sldChg chg="modSp">
        <pc:chgData name="ドコウ　カエラ" userId="S::3415337@school.city.osaka.jp::0df39407-f37a-4010-9998-efe530f6ba83" providerId="AD" clId="Web-{403C6A2A-B2B3-4489-9529-B065317B6EE0}" dt="2024-03-08T02:48:07.456" v="347" actId="20577"/>
        <pc:sldMkLst>
          <pc:docMk/>
          <pc:sldMk cId="1493915301" sldId="390"/>
        </pc:sldMkLst>
        <pc:spChg chg="mod">
          <ac:chgData name="ドコウ　カエラ" userId="S::3415337@school.city.osaka.jp::0df39407-f37a-4010-9998-efe530f6ba83" providerId="AD" clId="Web-{403C6A2A-B2B3-4489-9529-B065317B6EE0}" dt="2024-03-08T02:48:07.456" v="347" actId="20577"/>
          <ac:spMkLst>
            <pc:docMk/>
            <pc:sldMk cId="1493915301" sldId="390"/>
            <ac:spMk id="2" creationId="{7CC4A110-7F17-1574-DD5E-2E2B1856B0EC}"/>
          </ac:spMkLst>
        </pc:spChg>
      </pc:sldChg>
      <pc:sldChg chg="addSp delSp modSp mod setBg setClrOvrMap">
        <pc:chgData name="ドコウ　カエラ" userId="S::3415337@school.city.osaka.jp::0df39407-f37a-4010-9998-efe530f6ba83" providerId="AD" clId="Web-{403C6A2A-B2B3-4489-9529-B065317B6EE0}" dt="2024-03-08T02:08:53.602" v="23" actId="14100"/>
        <pc:sldMkLst>
          <pc:docMk/>
          <pc:sldMk cId="3284935696" sldId="391"/>
        </pc:sldMkLst>
        <pc:spChg chg="mod ord">
          <ac:chgData name="ドコウ　カエラ" userId="S::3415337@school.city.osaka.jp::0df39407-f37a-4010-9998-efe530f6ba83" providerId="AD" clId="Web-{403C6A2A-B2B3-4489-9529-B065317B6EE0}" dt="2024-03-08T02:08:53.602" v="23" actId="14100"/>
          <ac:spMkLst>
            <pc:docMk/>
            <pc:sldMk cId="3284935696" sldId="391"/>
            <ac:spMk id="2" creationId="{792810CA-D0E8-11FD-2DCA-0EC619F601BD}"/>
          </ac:spMkLst>
        </pc:spChg>
        <pc:spChg chg="del">
          <ac:chgData name="ドコウ　カエラ" userId="S::3415337@school.city.osaka.jp::0df39407-f37a-4010-9998-efe530f6ba83" providerId="AD" clId="Web-{403C6A2A-B2B3-4489-9529-B065317B6EE0}" dt="2024-03-08T02:06:22.531" v="11"/>
          <ac:spMkLst>
            <pc:docMk/>
            <pc:sldMk cId="3284935696" sldId="391"/>
            <ac:spMk id="24" creationId="{12C63567-9A18-430B-817B-152D609F572F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46.692" v="20"/>
          <ac:spMkLst>
            <pc:docMk/>
            <pc:sldMk cId="3284935696" sldId="391"/>
            <ac:spMk id="26" creationId="{0EFD753D-6A49-46DD-9E82-AA6E2C62B461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46.692" v="20"/>
          <ac:spMkLst>
            <pc:docMk/>
            <pc:sldMk cId="3284935696" sldId="391"/>
            <ac:spMk id="28" creationId="{138A5824-1F4A-4EE7-BC13-5BB48FC0809B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27.190" v="13"/>
          <ac:spMkLst>
            <pc:docMk/>
            <pc:sldMk cId="3284935696" sldId="391"/>
            <ac:spMk id="30" creationId="{AB902CB9-C7DC-4673-B7D5-F22DCF0EC54E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33.066" v="15"/>
          <ac:spMkLst>
            <pc:docMk/>
            <pc:sldMk cId="3284935696" sldId="391"/>
            <ac:spMk id="32" creationId="{07977D39-626F-40D7-B00F-16E02602DD5A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33.066" v="15"/>
          <ac:spMkLst>
            <pc:docMk/>
            <pc:sldMk cId="3284935696" sldId="391"/>
            <ac:spMk id="34" creationId="{B905CDE4-B751-4B3E-B625-6E59F8903414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33.066" v="15"/>
          <ac:spMkLst>
            <pc:docMk/>
            <pc:sldMk cId="3284935696" sldId="391"/>
            <ac:spMk id="36" creationId="{08108C16-F4C0-44AA-999D-17BD39219B24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33.066" v="15"/>
          <ac:spMkLst>
            <pc:docMk/>
            <pc:sldMk cId="3284935696" sldId="391"/>
            <ac:spMk id="38" creationId="{CDC29AC1-2821-4FCC-B597-88DAF39C36FE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33.066" v="15"/>
          <ac:spMkLst>
            <pc:docMk/>
            <pc:sldMk cId="3284935696" sldId="391"/>
            <ac:spMk id="40" creationId="{C8F10CB3-3B5E-4C7A-98CF-B87454DDFA39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36.988" v="17"/>
          <ac:spMkLst>
            <pc:docMk/>
            <pc:sldMk cId="3284935696" sldId="391"/>
            <ac:spMk id="42" creationId="{5CB593EA-2F98-479F-B4C4-F366571FA64D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36.988" v="17"/>
          <ac:spMkLst>
            <pc:docMk/>
            <pc:sldMk cId="3284935696" sldId="391"/>
            <ac:spMk id="44" creationId="{39BEB6D0-9E4E-4221-93D1-74ABECEE9EFC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46.660" v="19"/>
          <ac:spMkLst>
            <pc:docMk/>
            <pc:sldMk cId="3284935696" sldId="391"/>
            <ac:spMk id="50" creationId="{5CB593EA-2F98-479F-B4C4-F366571FA64D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7:46.660" v="19"/>
          <ac:spMkLst>
            <pc:docMk/>
            <pc:sldMk cId="3284935696" sldId="391"/>
            <ac:spMk id="51" creationId="{39BEB6D0-9E4E-4221-93D1-74ABECEE9EFC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8:17.475" v="21"/>
          <ac:spMkLst>
            <pc:docMk/>
            <pc:sldMk cId="3284935696" sldId="391"/>
            <ac:spMk id="53" creationId="{23293907-0F26-4752-BCD0-3AC2C5026383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8:17.475" v="21"/>
          <ac:spMkLst>
            <pc:docMk/>
            <pc:sldMk cId="3284935696" sldId="391"/>
            <ac:spMk id="55" creationId="{339141A8-FDFD-4ABE-A499-72C9669F4BE6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8:17.475" v="21"/>
          <ac:spMkLst>
            <pc:docMk/>
            <pc:sldMk cId="3284935696" sldId="391"/>
            <ac:spMk id="59" creationId="{E916EF49-F958-4F28-A999-F8FA8D09AF86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8:17.475" v="21"/>
          <ac:spMkLst>
            <pc:docMk/>
            <pc:sldMk cId="3284935696" sldId="391"/>
            <ac:spMk id="61" creationId="{A7665D74-DFEA-412C-928C-F090E67084F3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8:17.475" v="21"/>
          <ac:spMkLst>
            <pc:docMk/>
            <pc:sldMk cId="3284935696" sldId="391"/>
            <ac:spMk id="63" creationId="{2335FEDF-EF88-4E68-9CF7-5A72EF32AFC2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8:17.475" v="21"/>
          <ac:spMkLst>
            <pc:docMk/>
            <pc:sldMk cId="3284935696" sldId="391"/>
            <ac:spMk id="64" creationId="{837A7BE2-DF08-4ECE-A520-13927DBF4C5E}"/>
          </ac:spMkLst>
        </pc:spChg>
        <pc:spChg chg="add">
          <ac:chgData name="ドコウ　カエラ" userId="S::3415337@school.city.osaka.jp::0df39407-f37a-4010-9998-efe530f6ba83" providerId="AD" clId="Web-{403C6A2A-B2B3-4489-9529-B065317B6EE0}" dt="2024-03-08T02:08:17.475" v="21"/>
          <ac:spMkLst>
            <pc:docMk/>
            <pc:sldMk cId="3284935696" sldId="391"/>
            <ac:spMk id="66" creationId="{72018E1B-E0B9-4440-AFF3-4112E50A2763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4:20.649" v="10"/>
          <ac:spMkLst>
            <pc:docMk/>
            <pc:sldMk cId="3284935696" sldId="391"/>
            <ac:spMk id="82" creationId="{72018E1B-E0B9-4440-AFF3-4112E50A2763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4:20.633" v="9"/>
          <ac:spMkLst>
            <pc:docMk/>
            <pc:sldMk cId="3284935696" sldId="391"/>
            <ac:spMk id="87" creationId="{F6E384F5-137A-40B1-97F0-694CC6ECD59C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4:20.633" v="9"/>
          <ac:spMkLst>
            <pc:docMk/>
            <pc:sldMk cId="3284935696" sldId="391"/>
            <ac:spMk id="89" creationId="{9DBC4630-03DA-474F-BBCB-BA3AE6B317A4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4:20.633" v="9"/>
          <ac:spMkLst>
            <pc:docMk/>
            <pc:sldMk cId="3284935696" sldId="391"/>
            <ac:spMk id="91" creationId="{78418A25-6EAC-4140-BFE6-284E1925B5EE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4:20.633" v="9"/>
          <ac:spMkLst>
            <pc:docMk/>
            <pc:sldMk cId="3284935696" sldId="391"/>
            <ac:spMk id="93" creationId="{6B9D64DB-4D5C-4A91-B45F-F301E3174F9F}"/>
          </ac:spMkLst>
        </pc:spChg>
        <pc:spChg chg="add del">
          <ac:chgData name="ドコウ　カエラ" userId="S::3415337@school.city.osaka.jp::0df39407-f37a-4010-9998-efe530f6ba83" providerId="AD" clId="Web-{403C6A2A-B2B3-4489-9529-B065317B6EE0}" dt="2024-03-08T02:04:20.633" v="9"/>
          <ac:spMkLst>
            <pc:docMk/>
            <pc:sldMk cId="3284935696" sldId="391"/>
            <ac:spMk id="95" creationId="{CB14CE1B-4BC5-4EF2-BE3D-05E4F580B3DB}"/>
          </ac:spMkLst>
        </pc:spChg>
        <pc:picChg chg="mod ord">
          <ac:chgData name="ドコウ　カエラ" userId="S::3415337@school.city.osaka.jp::0df39407-f37a-4010-9998-efe530f6ba83" providerId="AD" clId="Web-{403C6A2A-B2B3-4489-9529-B065317B6EE0}" dt="2024-03-08T02:08:17.475" v="21"/>
          <ac:picMkLst>
            <pc:docMk/>
            <pc:sldMk cId="3284935696" sldId="391"/>
            <ac:picMk id="3" creationId="{633F0687-6956-C1DF-BB17-4E8DE5AA50A4}"/>
          </ac:picMkLst>
        </pc:picChg>
        <pc:picChg chg="mod ord">
          <ac:chgData name="ドコウ　カエラ" userId="S::3415337@school.city.osaka.jp::0df39407-f37a-4010-9998-efe530f6ba83" providerId="AD" clId="Web-{403C6A2A-B2B3-4489-9529-B065317B6EE0}" dt="2024-03-08T02:08:17.475" v="21"/>
          <ac:picMkLst>
            <pc:docMk/>
            <pc:sldMk cId="3284935696" sldId="391"/>
            <ac:picMk id="4" creationId="{E4790457-4845-BA8B-868A-232DD50E08D9}"/>
          </ac:picMkLst>
        </pc:picChg>
        <pc:picChg chg="mod ord">
          <ac:chgData name="ドコウ　カエラ" userId="S::3415337@school.city.osaka.jp::0df39407-f37a-4010-9998-efe530f6ba83" providerId="AD" clId="Web-{403C6A2A-B2B3-4489-9529-B065317B6EE0}" dt="2024-03-08T02:08:17.475" v="21"/>
          <ac:picMkLst>
            <pc:docMk/>
            <pc:sldMk cId="3284935696" sldId="391"/>
            <ac:picMk id="5" creationId="{BAE0DCAB-54CE-8548-2993-5DA1B17353E1}"/>
          </ac:picMkLst>
        </pc:picChg>
        <pc:picChg chg="mod ord">
          <ac:chgData name="ドコウ　カエラ" userId="S::3415337@school.city.osaka.jp::0df39407-f37a-4010-9998-efe530f6ba83" providerId="AD" clId="Web-{403C6A2A-B2B3-4489-9529-B065317B6EE0}" dt="2024-03-08T02:08:17.475" v="21"/>
          <ac:picMkLst>
            <pc:docMk/>
            <pc:sldMk cId="3284935696" sldId="391"/>
            <ac:picMk id="6" creationId="{7FC118B4-4B4A-405E-4794-D5ABC0800CF2}"/>
          </ac:picMkLst>
        </pc:picChg>
        <pc:picChg chg="mod ord">
          <ac:chgData name="ドコウ　カエラ" userId="S::3415337@school.city.osaka.jp::0df39407-f37a-4010-9998-efe530f6ba83" providerId="AD" clId="Web-{403C6A2A-B2B3-4489-9529-B065317B6EE0}" dt="2024-03-08T02:08:17.475" v="21"/>
          <ac:picMkLst>
            <pc:docMk/>
            <pc:sldMk cId="3284935696" sldId="391"/>
            <ac:picMk id="7" creationId="{2F680D86-FD50-8F94-B915-9874091DB5A3}"/>
          </ac:picMkLst>
        </pc:picChg>
      </pc:sldChg>
      <pc:sldChg chg="addSp modSp">
        <pc:chgData name="ドコウ　カエラ" userId="S::3415337@school.city.osaka.jp::0df39407-f37a-4010-9998-efe530f6ba83" providerId="AD" clId="Web-{403C6A2A-B2B3-4489-9529-B065317B6EE0}" dt="2024-03-08T02:12:55.569" v="78" actId="1076"/>
        <pc:sldMkLst>
          <pc:docMk/>
          <pc:sldMk cId="3306472380" sldId="392"/>
        </pc:sldMkLst>
        <pc:spChg chg="add mod">
          <ac:chgData name="ドコウ　カエラ" userId="S::3415337@school.city.osaka.jp::0df39407-f37a-4010-9998-efe530f6ba83" providerId="AD" clId="Web-{403C6A2A-B2B3-4489-9529-B065317B6EE0}" dt="2024-03-08T02:12:55.569" v="78" actId="1076"/>
          <ac:spMkLst>
            <pc:docMk/>
            <pc:sldMk cId="3306472380" sldId="392"/>
            <ac:spMk id="2" creationId="{9C065678-C895-EB0C-F30D-DC24785CEB38}"/>
          </ac:spMkLst>
        </pc:spChg>
        <pc:spChg chg="mod">
          <ac:chgData name="ドコウ　カエラ" userId="S::3415337@school.city.osaka.jp::0df39407-f37a-4010-9998-efe530f6ba83" providerId="AD" clId="Web-{403C6A2A-B2B3-4489-9529-B065317B6EE0}" dt="2024-03-08T02:03:36.396" v="7" actId="20577"/>
          <ac:spMkLst>
            <pc:docMk/>
            <pc:sldMk cId="3306472380" sldId="392"/>
            <ac:spMk id="123" creationId="{7D391393-8C25-5F93-36EB-025BC380F886}"/>
          </ac:spMkLst>
        </pc:spChg>
        <pc:picChg chg="mod">
          <ac:chgData name="ドコウ　カエラ" userId="S::3415337@school.city.osaka.jp::0df39407-f37a-4010-9998-efe530f6ba83" providerId="AD" clId="Web-{403C6A2A-B2B3-4489-9529-B065317B6EE0}" dt="2024-03-08T02:11:35.080" v="43" actId="1076"/>
          <ac:picMkLst>
            <pc:docMk/>
            <pc:sldMk cId="3306472380" sldId="392"/>
            <ac:picMk id="183" creationId="{C46C1D3B-C618-EBA3-BD9F-84BA0447FCB2}"/>
          </ac:picMkLst>
        </pc:picChg>
      </pc:sldChg>
    </pc:docChg>
  </pc:docChgLst>
  <pc:docChgLst>
    <pc:chgData name="sayaka arata" userId="ca4ddf2abd40aeae" providerId="LiveId" clId="{ED4A83A2-8F78-4F82-939D-F0CB6EE73F17}"/>
    <pc:docChg chg="undo custSel addSld delSld modSld sldOrd">
      <pc:chgData name="sayaka arata" userId="ca4ddf2abd40aeae" providerId="LiveId" clId="{ED4A83A2-8F78-4F82-939D-F0CB6EE73F17}" dt="2024-02-04T13:09:19.442" v="202" actId="13822"/>
      <pc:docMkLst>
        <pc:docMk/>
      </pc:docMkLst>
      <pc:sldChg chg="modSp add">
        <pc:chgData name="sayaka arata" userId="ca4ddf2abd40aeae" providerId="LiveId" clId="{ED4A83A2-8F78-4F82-939D-F0CB6EE73F17}" dt="2024-02-04T09:00:17.738" v="14" actId="732"/>
        <pc:sldMkLst>
          <pc:docMk/>
          <pc:sldMk cId="0" sldId="315"/>
        </pc:sldMkLst>
        <pc:picChg chg="mod">
          <ac:chgData name="sayaka arata" userId="ca4ddf2abd40aeae" providerId="LiveId" clId="{ED4A83A2-8F78-4F82-939D-F0CB6EE73F17}" dt="2024-02-04T09:00:17.738" v="14" actId="732"/>
          <ac:picMkLst>
            <pc:docMk/>
            <pc:sldMk cId="0" sldId="315"/>
            <ac:picMk id="18434" creationId="{D76DE45D-680B-A0E0-271D-6AD4EB0E5E28}"/>
          </ac:picMkLst>
        </pc:picChg>
      </pc:sldChg>
      <pc:sldChg chg="modSp add mod">
        <pc:chgData name="sayaka arata" userId="ca4ddf2abd40aeae" providerId="LiveId" clId="{ED4A83A2-8F78-4F82-939D-F0CB6EE73F17}" dt="2024-02-04T09:01:33.955" v="39" actId="13822"/>
        <pc:sldMkLst>
          <pc:docMk/>
          <pc:sldMk cId="0" sldId="316"/>
        </pc:sldMkLst>
        <pc:spChg chg="mod">
          <ac:chgData name="sayaka arata" userId="ca4ddf2abd40aeae" providerId="LiveId" clId="{ED4A83A2-8F78-4F82-939D-F0CB6EE73F17}" dt="2024-02-04T09:00:53.446" v="21" actId="14100"/>
          <ac:spMkLst>
            <pc:docMk/>
            <pc:sldMk cId="0" sldId="316"/>
            <ac:spMk id="6" creationId="{B1B2C939-733C-59E0-3257-BA48A41B94F8}"/>
          </ac:spMkLst>
        </pc:spChg>
        <pc:spChg chg="mod">
          <ac:chgData name="sayaka arata" userId="ca4ddf2abd40aeae" providerId="LiveId" clId="{ED4A83A2-8F78-4F82-939D-F0CB6EE73F17}" dt="2024-02-04T09:01:01.821" v="28" actId="1036"/>
          <ac:spMkLst>
            <pc:docMk/>
            <pc:sldMk cId="0" sldId="316"/>
            <ac:spMk id="7" creationId="{C1829DA3-FB47-F055-BE5E-0B1BA92B3C96}"/>
          </ac:spMkLst>
        </pc:spChg>
        <pc:spChg chg="mod">
          <ac:chgData name="sayaka arata" userId="ca4ddf2abd40aeae" providerId="LiveId" clId="{ED4A83A2-8F78-4F82-939D-F0CB6EE73F17}" dt="2024-02-04T09:01:05.603" v="29" actId="1076"/>
          <ac:spMkLst>
            <pc:docMk/>
            <pc:sldMk cId="0" sldId="316"/>
            <ac:spMk id="8" creationId="{016CFDAC-120F-AB6A-F3DD-98CB190EB10B}"/>
          </ac:spMkLst>
        </pc:spChg>
        <pc:spChg chg="mod">
          <ac:chgData name="sayaka arata" userId="ca4ddf2abd40aeae" providerId="LiveId" clId="{ED4A83A2-8F78-4F82-939D-F0CB6EE73F17}" dt="2024-02-04T09:01:16.566" v="35" actId="1035"/>
          <ac:spMkLst>
            <pc:docMk/>
            <pc:sldMk cId="0" sldId="316"/>
            <ac:spMk id="9" creationId="{08D0D978-B333-97BC-6D51-221A648A63E7}"/>
          </ac:spMkLst>
        </pc:spChg>
        <pc:spChg chg="mod">
          <ac:chgData name="sayaka arata" userId="ca4ddf2abd40aeae" providerId="LiveId" clId="{ED4A83A2-8F78-4F82-939D-F0CB6EE73F17}" dt="2024-02-04T09:01:33.955" v="39" actId="13822"/>
          <ac:spMkLst>
            <pc:docMk/>
            <pc:sldMk cId="0" sldId="316"/>
            <ac:spMk id="12" creationId="{F5D65D2F-550B-ED60-00E5-559E98EF4B59}"/>
          </ac:spMkLst>
        </pc:spChg>
        <pc:picChg chg="mod">
          <ac:chgData name="sayaka arata" userId="ca4ddf2abd40aeae" providerId="LiveId" clId="{ED4A83A2-8F78-4F82-939D-F0CB6EE73F17}" dt="2024-02-04T09:00:45.386" v="19" actId="14100"/>
          <ac:picMkLst>
            <pc:docMk/>
            <pc:sldMk cId="0" sldId="316"/>
            <ac:picMk id="3" creationId="{3BAC51A6-DA23-ACFD-667F-892DC2743A77}"/>
          </ac:picMkLst>
        </pc:picChg>
      </pc:sldChg>
      <pc:sldChg chg="addSp delSp modSp mod modAnim">
        <pc:chgData name="sayaka arata" userId="ca4ddf2abd40aeae" providerId="LiveId" clId="{ED4A83A2-8F78-4F82-939D-F0CB6EE73F17}" dt="2024-02-04T13:08:05.105" v="171"/>
        <pc:sldMkLst>
          <pc:docMk/>
          <pc:sldMk cId="157025173" sldId="348"/>
        </pc:sldMkLst>
        <pc:spChg chg="add mod">
          <ac:chgData name="sayaka arata" userId="ca4ddf2abd40aeae" providerId="LiveId" clId="{ED4A83A2-8F78-4F82-939D-F0CB6EE73F17}" dt="2024-02-04T12:03:28.736" v="169"/>
          <ac:spMkLst>
            <pc:docMk/>
            <pc:sldMk cId="157025173" sldId="348"/>
            <ac:spMk id="4" creationId="{D695A437-91DB-4821-1F35-AA4723BFCE8D}"/>
          </ac:spMkLst>
        </pc:spChg>
        <pc:picChg chg="add">
          <ac:chgData name="sayaka arata" userId="ca4ddf2abd40aeae" providerId="LiveId" clId="{ED4A83A2-8F78-4F82-939D-F0CB6EE73F17}" dt="2024-02-04T09:37:03.960" v="70" actId="22"/>
          <ac:picMkLst>
            <pc:docMk/>
            <pc:sldMk cId="157025173" sldId="348"/>
            <ac:picMk id="3" creationId="{09A4A9A1-ECC3-1BBD-ABFD-4790E2A7C30A}"/>
          </ac:picMkLst>
        </pc:picChg>
        <pc:picChg chg="add del">
          <ac:chgData name="sayaka arata" userId="ca4ddf2abd40aeae" providerId="LiveId" clId="{ED4A83A2-8F78-4F82-939D-F0CB6EE73F17}" dt="2024-02-04T08:56:59.708" v="1" actId="478"/>
          <ac:picMkLst>
            <pc:docMk/>
            <pc:sldMk cId="157025173" sldId="348"/>
            <ac:picMk id="1026" creationId="{1D6784D4-BDD3-04C3-98F3-B4C530B37482}"/>
          </ac:picMkLst>
        </pc:picChg>
      </pc:sldChg>
      <pc:sldChg chg="addSp modSp add mod ord">
        <pc:chgData name="sayaka arata" userId="ca4ddf2abd40aeae" providerId="LiveId" clId="{ED4A83A2-8F78-4F82-939D-F0CB6EE73F17}" dt="2024-02-04T13:09:19.442" v="202" actId="13822"/>
        <pc:sldMkLst>
          <pc:docMk/>
          <pc:sldMk cId="3457443346" sldId="381"/>
        </pc:sldMkLst>
        <pc:spChg chg="add mod">
          <ac:chgData name="sayaka arata" userId="ca4ddf2abd40aeae" providerId="LiveId" clId="{ED4A83A2-8F78-4F82-939D-F0CB6EE73F17}" dt="2024-02-04T13:09:19.442" v="202" actId="13822"/>
          <ac:spMkLst>
            <pc:docMk/>
            <pc:sldMk cId="3457443346" sldId="381"/>
            <ac:spMk id="3" creationId="{1451B179-FDFF-438B-DFB9-512C3CEE1C06}"/>
          </ac:spMkLst>
        </pc:spChg>
        <pc:picChg chg="add mod">
          <ac:chgData name="sayaka arata" userId="ca4ddf2abd40aeae" providerId="LiveId" clId="{ED4A83A2-8F78-4F82-939D-F0CB6EE73F17}" dt="2024-02-04T08:58:09.863" v="11" actId="14100"/>
          <ac:picMkLst>
            <pc:docMk/>
            <pc:sldMk cId="3457443346" sldId="381"/>
            <ac:picMk id="2" creationId="{23D47A6E-6135-47E3-B628-F303C628C3CA}"/>
          </ac:picMkLst>
        </pc:picChg>
      </pc:sldChg>
      <pc:sldChg chg="add">
        <pc:chgData name="sayaka arata" userId="ca4ddf2abd40aeae" providerId="LiveId" clId="{ED4A83A2-8F78-4F82-939D-F0CB6EE73F17}" dt="2024-02-04T08:57:02.635" v="3"/>
        <pc:sldMkLst>
          <pc:docMk/>
          <pc:sldMk cId="668408801" sldId="382"/>
        </pc:sldMkLst>
      </pc:sldChg>
      <pc:sldChg chg="delSp add mod">
        <pc:chgData name="sayaka arata" userId="ca4ddf2abd40aeae" providerId="LiveId" clId="{ED4A83A2-8F78-4F82-939D-F0CB6EE73F17}" dt="2024-02-04T08:57:36.225" v="6" actId="478"/>
        <pc:sldMkLst>
          <pc:docMk/>
          <pc:sldMk cId="0" sldId="383"/>
        </pc:sldMkLst>
        <pc:spChg chg="del">
          <ac:chgData name="sayaka arata" userId="ca4ddf2abd40aeae" providerId="LiveId" clId="{ED4A83A2-8F78-4F82-939D-F0CB6EE73F17}" dt="2024-02-04T08:57:36.225" v="6" actId="478"/>
          <ac:spMkLst>
            <pc:docMk/>
            <pc:sldMk cId="0" sldId="383"/>
            <ac:spMk id="4" creationId="{860865EC-32E0-B145-CF23-44128A936D4C}"/>
          </ac:spMkLst>
        </pc:spChg>
      </pc:sldChg>
      <pc:sldChg chg="delSp modSp add mod delAnim modAnim">
        <pc:chgData name="sayaka arata" userId="ca4ddf2abd40aeae" providerId="LiveId" clId="{ED4A83A2-8F78-4F82-939D-F0CB6EE73F17}" dt="2024-02-04T09:32:17.483" v="69" actId="478"/>
        <pc:sldMkLst>
          <pc:docMk/>
          <pc:sldMk cId="0" sldId="384"/>
        </pc:sldMkLst>
        <pc:spChg chg="del">
          <ac:chgData name="sayaka arata" userId="ca4ddf2abd40aeae" providerId="LiveId" clId="{ED4A83A2-8F78-4F82-939D-F0CB6EE73F17}" dt="2024-02-04T09:19:33.390" v="41" actId="478"/>
          <ac:spMkLst>
            <pc:docMk/>
            <pc:sldMk cId="0" sldId="384"/>
            <ac:spMk id="3" creationId="{468B358E-69D4-030A-823A-FE9BF0257044}"/>
          </ac:spMkLst>
        </pc:spChg>
        <pc:spChg chg="del mod">
          <ac:chgData name="sayaka arata" userId="ca4ddf2abd40aeae" providerId="LiveId" clId="{ED4A83A2-8F78-4F82-939D-F0CB6EE73F17}" dt="2024-02-04T09:32:17.483" v="69" actId="478"/>
          <ac:spMkLst>
            <pc:docMk/>
            <pc:sldMk cId="0" sldId="384"/>
            <ac:spMk id="4" creationId="{2BFC5F4D-231E-F246-84A9-027B6293768E}"/>
          </ac:spMkLst>
        </pc:spChg>
        <pc:spChg chg="mod">
          <ac:chgData name="sayaka arata" userId="ca4ddf2abd40aeae" providerId="LiveId" clId="{ED4A83A2-8F78-4F82-939D-F0CB6EE73F17}" dt="2024-02-04T09:20:10.374" v="47" actId="1076"/>
          <ac:spMkLst>
            <pc:docMk/>
            <pc:sldMk cId="0" sldId="384"/>
            <ac:spMk id="8" creationId="{2D6D3EFD-3767-8D12-8539-12B512A20436}"/>
          </ac:spMkLst>
        </pc:spChg>
        <pc:spChg chg="mod">
          <ac:chgData name="sayaka arata" userId="ca4ddf2abd40aeae" providerId="LiveId" clId="{ED4A83A2-8F78-4F82-939D-F0CB6EE73F17}" dt="2024-02-04T09:20:32.200" v="56" actId="1076"/>
          <ac:spMkLst>
            <pc:docMk/>
            <pc:sldMk cId="0" sldId="384"/>
            <ac:spMk id="9" creationId="{C4623686-0325-57DB-FA03-0B7F8FF9D1C9}"/>
          </ac:spMkLst>
        </pc:spChg>
        <pc:spChg chg="mod">
          <ac:chgData name="sayaka arata" userId="ca4ddf2abd40aeae" providerId="LiveId" clId="{ED4A83A2-8F78-4F82-939D-F0CB6EE73F17}" dt="2024-02-04T09:20:55.282" v="61" actId="1076"/>
          <ac:spMkLst>
            <pc:docMk/>
            <pc:sldMk cId="0" sldId="384"/>
            <ac:spMk id="10" creationId="{F2C4D8B0-FC00-9D44-02B1-975CFC134E47}"/>
          </ac:spMkLst>
        </pc:spChg>
        <pc:spChg chg="mod">
          <ac:chgData name="sayaka arata" userId="ca4ddf2abd40aeae" providerId="LiveId" clId="{ED4A83A2-8F78-4F82-939D-F0CB6EE73F17}" dt="2024-02-04T09:21:10.449" v="65" actId="14100"/>
          <ac:spMkLst>
            <pc:docMk/>
            <pc:sldMk cId="0" sldId="384"/>
            <ac:spMk id="11" creationId="{FA4C3A75-CA09-71D4-4C61-4589D6D8598D}"/>
          </ac:spMkLst>
        </pc:spChg>
        <pc:spChg chg="mod">
          <ac:chgData name="sayaka arata" userId="ca4ddf2abd40aeae" providerId="LiveId" clId="{ED4A83A2-8F78-4F82-939D-F0CB6EE73F17}" dt="2024-02-04T09:21:24.261" v="67" actId="1076"/>
          <ac:spMkLst>
            <pc:docMk/>
            <pc:sldMk cId="0" sldId="384"/>
            <ac:spMk id="13" creationId="{CC22DC4E-8B7F-190B-3E96-F4EA102752FF}"/>
          </ac:spMkLst>
        </pc:spChg>
        <pc:spChg chg="mod">
          <ac:chgData name="sayaka arata" userId="ca4ddf2abd40aeae" providerId="LiveId" clId="{ED4A83A2-8F78-4F82-939D-F0CB6EE73F17}" dt="2024-02-04T09:20:38.109" v="57" actId="1076"/>
          <ac:spMkLst>
            <pc:docMk/>
            <pc:sldMk cId="0" sldId="384"/>
            <ac:spMk id="14" creationId="{A7B0E46C-A3D4-5E5E-4991-494819FE60FE}"/>
          </ac:spMkLst>
        </pc:spChg>
        <pc:picChg chg="mod">
          <ac:chgData name="sayaka arata" userId="ca4ddf2abd40aeae" providerId="LiveId" clId="{ED4A83A2-8F78-4F82-939D-F0CB6EE73F17}" dt="2024-02-04T09:19:38.689" v="42" actId="14100"/>
          <ac:picMkLst>
            <pc:docMk/>
            <pc:sldMk cId="0" sldId="384"/>
            <ac:picMk id="15366" creationId="{EF56EAD2-613F-F355-F2E4-BB547E25A280}"/>
          </ac:picMkLst>
        </pc:picChg>
        <pc:picChg chg="mod">
          <ac:chgData name="sayaka arata" userId="ca4ddf2abd40aeae" providerId="LiveId" clId="{ED4A83A2-8F78-4F82-939D-F0CB6EE73F17}" dt="2024-02-04T09:19:49.738" v="43" actId="14100"/>
          <ac:picMkLst>
            <pc:docMk/>
            <pc:sldMk cId="0" sldId="384"/>
            <ac:picMk id="15368" creationId="{574A29EA-4125-4E0A-7586-6D4F3F847335}"/>
          </ac:picMkLst>
        </pc:picChg>
        <pc:cxnChg chg="mod">
          <ac:chgData name="sayaka arata" userId="ca4ddf2abd40aeae" providerId="LiveId" clId="{ED4A83A2-8F78-4F82-939D-F0CB6EE73F17}" dt="2024-02-04T09:21:18.762" v="66" actId="14100"/>
          <ac:cxnSpMkLst>
            <pc:docMk/>
            <pc:sldMk cId="0" sldId="384"/>
            <ac:cxnSpMk id="22" creationId="{E72F410B-7146-C62E-C367-4A8582E654D0}"/>
          </ac:cxnSpMkLst>
        </pc:cxnChg>
      </pc:sldChg>
      <pc:sldChg chg="new">
        <pc:chgData name="sayaka arata" userId="ca4ddf2abd40aeae" providerId="LiveId" clId="{ED4A83A2-8F78-4F82-939D-F0CB6EE73F17}" dt="2024-02-04T09:37:09.688" v="71" actId="680"/>
        <pc:sldMkLst>
          <pc:docMk/>
          <pc:sldMk cId="117327288" sldId="385"/>
        </pc:sldMkLst>
      </pc:sldChg>
      <pc:sldChg chg="addSp delSp modSp add mod ord modAnim">
        <pc:chgData name="sayaka arata" userId="ca4ddf2abd40aeae" providerId="LiveId" clId="{ED4A83A2-8F78-4F82-939D-F0CB6EE73F17}" dt="2024-02-04T11:54:44.128" v="136" actId="1076"/>
        <pc:sldMkLst>
          <pc:docMk/>
          <pc:sldMk cId="221090413" sldId="386"/>
        </pc:sldMkLst>
        <pc:spChg chg="add del">
          <ac:chgData name="sayaka arata" userId="ca4ddf2abd40aeae" providerId="LiveId" clId="{ED4A83A2-8F78-4F82-939D-F0CB6EE73F17}" dt="2024-02-04T11:54:17.822" v="112" actId="22"/>
          <ac:spMkLst>
            <pc:docMk/>
            <pc:sldMk cId="221090413" sldId="386"/>
            <ac:spMk id="4" creationId="{78283B37-49B9-296C-BC0E-77AE1B2C87BF}"/>
          </ac:spMkLst>
        </pc:spChg>
        <pc:spChg chg="add mod">
          <ac:chgData name="sayaka arata" userId="ca4ddf2abd40aeae" providerId="LiveId" clId="{ED4A83A2-8F78-4F82-939D-F0CB6EE73F17}" dt="2024-02-04T11:54:44.128" v="136" actId="1076"/>
          <ac:spMkLst>
            <pc:docMk/>
            <pc:sldMk cId="221090413" sldId="386"/>
            <ac:spMk id="5" creationId="{B9E14B07-203F-5DFE-9FC2-0E1D9E03D9CE}"/>
          </ac:spMkLst>
        </pc:spChg>
        <pc:picChg chg="add mod">
          <ac:chgData name="sayaka arata" userId="ca4ddf2abd40aeae" providerId="LiveId" clId="{ED4A83A2-8F78-4F82-939D-F0CB6EE73F17}" dt="2024-02-04T11:54:36.217" v="132" actId="1076"/>
          <ac:picMkLst>
            <pc:docMk/>
            <pc:sldMk cId="221090413" sldId="386"/>
            <ac:picMk id="2" creationId="{3ADCD4FF-5037-690F-2D87-DB97D8E4F44A}"/>
          </ac:picMkLst>
        </pc:picChg>
      </pc:sldChg>
      <pc:sldChg chg="modSp add del mod ord">
        <pc:chgData name="sayaka arata" userId="ca4ddf2abd40aeae" providerId="LiveId" clId="{ED4A83A2-8F78-4F82-939D-F0CB6EE73F17}" dt="2024-02-04T13:07:55.955" v="170" actId="47"/>
        <pc:sldMkLst>
          <pc:docMk/>
          <pc:sldMk cId="1554251308" sldId="387"/>
        </pc:sldMkLst>
        <pc:spChg chg="mod">
          <ac:chgData name="sayaka arata" userId="ca4ddf2abd40aeae" providerId="LiveId" clId="{ED4A83A2-8F78-4F82-939D-F0CB6EE73F17}" dt="2024-02-04T10:08:07.190" v="74" actId="1076"/>
          <ac:spMkLst>
            <pc:docMk/>
            <pc:sldMk cId="1554251308" sldId="387"/>
            <ac:spMk id="6" creationId="{C222597D-300C-406E-BB3B-E29695F0D147}"/>
          </ac:spMkLst>
        </pc:spChg>
      </pc:sldChg>
      <pc:sldChg chg="addSp modSp add mod">
        <pc:chgData name="sayaka arata" userId="ca4ddf2abd40aeae" providerId="LiveId" clId="{ED4A83A2-8F78-4F82-939D-F0CB6EE73F17}" dt="2024-02-04T10:29:28.203" v="80" actId="14100"/>
        <pc:sldMkLst>
          <pc:docMk/>
          <pc:sldMk cId="241335916" sldId="388"/>
        </pc:sldMkLst>
        <pc:picChg chg="add mod">
          <ac:chgData name="sayaka arata" userId="ca4ddf2abd40aeae" providerId="LiveId" clId="{ED4A83A2-8F78-4F82-939D-F0CB6EE73F17}" dt="2024-02-04T10:29:28.203" v="80" actId="14100"/>
          <ac:picMkLst>
            <pc:docMk/>
            <pc:sldMk cId="241335916" sldId="388"/>
            <ac:picMk id="3" creationId="{C4B74C85-8E88-622F-99EB-03128B419A6B}"/>
          </ac:picMkLst>
        </pc:picChg>
      </pc:sldChg>
      <pc:sldChg chg="addSp modSp new mod ord modAnim">
        <pc:chgData name="sayaka arata" userId="ca4ddf2abd40aeae" providerId="LiveId" clId="{ED4A83A2-8F78-4F82-939D-F0CB6EE73F17}" dt="2024-02-04T13:08:12.425" v="172"/>
        <pc:sldMkLst>
          <pc:docMk/>
          <pc:sldMk cId="3508908018" sldId="389"/>
        </pc:sldMkLst>
        <pc:spChg chg="add mod">
          <ac:chgData name="sayaka arata" userId="ca4ddf2abd40aeae" providerId="LiveId" clId="{ED4A83A2-8F78-4F82-939D-F0CB6EE73F17}" dt="2024-02-04T11:53:31.814" v="104" actId="1076"/>
          <ac:spMkLst>
            <pc:docMk/>
            <pc:sldMk cId="3508908018" sldId="389"/>
            <ac:spMk id="2" creationId="{969BD575-1430-7DF6-EAB1-B7EBDA7AD55C}"/>
          </ac:spMkLst>
        </pc:spChg>
        <pc:picChg chg="add mod">
          <ac:chgData name="sayaka arata" userId="ca4ddf2abd40aeae" providerId="LiveId" clId="{ED4A83A2-8F78-4F82-939D-F0CB6EE73F17}" dt="2024-02-04T11:53:34.487" v="105" actId="14100"/>
          <ac:picMkLst>
            <pc:docMk/>
            <pc:sldMk cId="3508908018" sldId="389"/>
            <ac:picMk id="2050" creationId="{D7900D23-5EB4-05DF-4AB6-DD406E95FFAC}"/>
          </ac:picMkLst>
        </pc:picChg>
      </pc:sldChg>
      <pc:sldChg chg="addSp modSp new ord modAnim">
        <pc:chgData name="sayaka arata" userId="ca4ddf2abd40aeae" providerId="LiveId" clId="{ED4A83A2-8F78-4F82-939D-F0CB6EE73F17}" dt="2024-02-04T11:58:02.070" v="142"/>
        <pc:sldMkLst>
          <pc:docMk/>
          <pc:sldMk cId="2473197613" sldId="390"/>
        </pc:sldMkLst>
        <pc:spChg chg="add mod">
          <ac:chgData name="sayaka arata" userId="ca4ddf2abd40aeae" providerId="LiveId" clId="{ED4A83A2-8F78-4F82-939D-F0CB6EE73F17}" dt="2024-02-04T11:58:00.448" v="140"/>
          <ac:spMkLst>
            <pc:docMk/>
            <pc:sldMk cId="2473197613" sldId="390"/>
            <ac:spMk id="2" creationId="{7D7538C5-D6F7-4723-FD5D-A2CCF4D172E9}"/>
          </ac:spMkLst>
        </pc:spChg>
        <pc:picChg chg="add mod">
          <ac:chgData name="sayaka arata" userId="ca4ddf2abd40aeae" providerId="LiveId" clId="{ED4A83A2-8F78-4F82-939D-F0CB6EE73F17}" dt="2024-02-04T11:57:50.620" v="139" actId="14100"/>
          <ac:picMkLst>
            <pc:docMk/>
            <pc:sldMk cId="2473197613" sldId="390"/>
            <ac:picMk id="9218" creationId="{205C9647-75A0-B701-837E-B9730BC84226}"/>
          </ac:picMkLst>
        </pc:picChg>
      </pc:sldChg>
      <pc:sldChg chg="addSp modSp new mod modAnim">
        <pc:chgData name="sayaka arata" userId="ca4ddf2abd40aeae" providerId="LiveId" clId="{ED4A83A2-8F78-4F82-939D-F0CB6EE73F17}" dt="2024-02-04T12:02:47.830" v="164" actId="14100"/>
        <pc:sldMkLst>
          <pc:docMk/>
          <pc:sldMk cId="1003045072" sldId="391"/>
        </pc:sldMkLst>
        <pc:spChg chg="add mod">
          <ac:chgData name="sayaka arata" userId="ca4ddf2abd40aeae" providerId="LiveId" clId="{ED4A83A2-8F78-4F82-939D-F0CB6EE73F17}" dt="2024-02-04T12:02:11.379" v="161" actId="1582"/>
          <ac:spMkLst>
            <pc:docMk/>
            <pc:sldMk cId="1003045072" sldId="391"/>
            <ac:spMk id="2" creationId="{6E975B0F-BC09-BCAE-CA77-535605DF5983}"/>
          </ac:spMkLst>
        </pc:spChg>
        <pc:picChg chg="add mod">
          <ac:chgData name="sayaka arata" userId="ca4ddf2abd40aeae" providerId="LiveId" clId="{ED4A83A2-8F78-4F82-939D-F0CB6EE73F17}" dt="2024-02-04T12:02:47.830" v="164" actId="14100"/>
          <ac:picMkLst>
            <pc:docMk/>
            <pc:sldMk cId="1003045072" sldId="391"/>
            <ac:picMk id="11266" creationId="{19205EE9-D2EA-1CFE-225D-73632906382E}"/>
          </ac:picMkLst>
        </pc:picChg>
      </pc:sldChg>
      <pc:sldChg chg="addSp modSp new modAnim">
        <pc:chgData name="sayaka arata" userId="ca4ddf2abd40aeae" providerId="LiveId" clId="{ED4A83A2-8F78-4F82-939D-F0CB6EE73F17}" dt="2024-02-04T13:08:17.641" v="173"/>
        <pc:sldMkLst>
          <pc:docMk/>
          <pc:sldMk cId="251150366" sldId="392"/>
        </pc:sldMkLst>
        <pc:spChg chg="add mod">
          <ac:chgData name="sayaka arata" userId="ca4ddf2abd40aeae" providerId="LiveId" clId="{ED4A83A2-8F78-4F82-939D-F0CB6EE73F17}" dt="2024-02-04T12:02:34.424" v="162"/>
          <ac:spMkLst>
            <pc:docMk/>
            <pc:sldMk cId="251150366" sldId="392"/>
            <ac:spMk id="2" creationId="{BB342442-429F-6B7D-AAF5-AAAF7E94D22C}"/>
          </ac:spMkLst>
        </pc:spChg>
        <pc:picChg chg="add mod">
          <ac:chgData name="sayaka arata" userId="ca4ddf2abd40aeae" providerId="LiveId" clId="{ED4A83A2-8F78-4F82-939D-F0CB6EE73F17}" dt="2024-02-04T12:03:08.176" v="168" actId="14100"/>
          <ac:picMkLst>
            <pc:docMk/>
            <pc:sldMk cId="251150366" sldId="392"/>
            <ac:picMk id="12290" creationId="{87F463C0-B6D5-21FD-F590-D3799BCB5A0E}"/>
          </ac:picMkLst>
        </pc:picChg>
      </pc:sldChg>
    </pc:docChg>
  </pc:docChgLst>
  <pc:docChgLst>
    <pc:chgData name="ミシマ　クレア" userId="S::5289929@school.city.osaka.jp::9d5f757f-c0de-4248-b314-227275fb9bb3" providerId="AD" clId="Web-{F0764C34-6F40-4FEC-B3E4-62CEBA01C732}"/>
    <pc:docChg chg="modSld">
      <pc:chgData name="ミシマ　クレア" userId="S::5289929@school.city.osaka.jp::9d5f757f-c0de-4248-b314-227275fb9bb3" providerId="AD" clId="Web-{F0764C34-6F40-4FEC-B3E4-62CEBA01C732}" dt="2024-03-12T03:34:10.393" v="2"/>
      <pc:docMkLst>
        <pc:docMk/>
      </pc:docMkLst>
      <pc:sldChg chg="modTransition">
        <pc:chgData name="ミシマ　クレア" userId="S::5289929@school.city.osaka.jp::9d5f757f-c0de-4248-b314-227275fb9bb3" providerId="AD" clId="Web-{F0764C34-6F40-4FEC-B3E4-62CEBA01C732}" dt="2024-03-12T03:34:10.393" v="2"/>
        <pc:sldMkLst>
          <pc:docMk/>
          <pc:sldMk cId="1920233481" sldId="257"/>
        </pc:sldMkLst>
      </pc:sldChg>
      <pc:sldChg chg="modSp">
        <pc:chgData name="ミシマ　クレア" userId="S::5289929@school.city.osaka.jp::9d5f757f-c0de-4248-b314-227275fb9bb3" providerId="AD" clId="Web-{F0764C34-6F40-4FEC-B3E4-62CEBA01C732}" dt="2024-03-12T03:33:10.906" v="1" actId="1076"/>
        <pc:sldMkLst>
          <pc:docMk/>
          <pc:sldMk cId="117327288" sldId="385"/>
        </pc:sldMkLst>
        <pc:spChg chg="mod">
          <ac:chgData name="ミシマ　クレア" userId="S::5289929@school.city.osaka.jp::9d5f757f-c0de-4248-b314-227275fb9bb3" providerId="AD" clId="Web-{F0764C34-6F40-4FEC-B3E4-62CEBA01C732}" dt="2024-03-12T03:33:10.906" v="1" actId="1076"/>
          <ac:spMkLst>
            <pc:docMk/>
            <pc:sldMk cId="117327288" sldId="385"/>
            <ac:spMk id="203" creationId="{83253A2F-A59F-9BEA-3C28-767845A1F704}"/>
          </ac:spMkLst>
        </pc:spChg>
      </pc:sldChg>
    </pc:docChg>
  </pc:docChgLst>
  <pc:docChgLst>
    <pc:chgData name="キシモト　アヤト" userId="S::8384676@school.city.osaka.jp::3a71bbc6-ec58-4438-b17d-06d813ac1403" providerId="AD" clId="Web-{962E3070-4981-4D00-B857-649C6072D733}"/>
    <pc:docChg chg="addSld delSld modSld">
      <pc:chgData name="キシモト　アヤト" userId="S::8384676@school.city.osaka.jp::3a71bbc6-ec58-4438-b17d-06d813ac1403" providerId="AD" clId="Web-{962E3070-4981-4D00-B857-649C6072D733}" dt="2024-03-06T05:51:29.350" v="215" actId="14100"/>
      <pc:docMkLst>
        <pc:docMk/>
      </pc:docMkLst>
      <pc:sldChg chg="addSp delSp modSp">
        <pc:chgData name="キシモト　アヤト" userId="S::8384676@school.city.osaka.jp::3a71bbc6-ec58-4438-b17d-06d813ac1403" providerId="AD" clId="Web-{962E3070-4981-4D00-B857-649C6072D733}" dt="2024-03-06T05:51:29.350" v="215" actId="14100"/>
        <pc:sldMkLst>
          <pc:docMk/>
          <pc:sldMk cId="1920233481" sldId="257"/>
        </pc:sldMkLst>
        <pc:spChg chg="mod">
          <ac:chgData name="キシモト　アヤト" userId="S::8384676@school.city.osaka.jp::3a71bbc6-ec58-4438-b17d-06d813ac1403" providerId="AD" clId="Web-{962E3070-4981-4D00-B857-649C6072D733}" dt="2024-03-06T05:51:29.350" v="215" actId="14100"/>
          <ac:spMkLst>
            <pc:docMk/>
            <pc:sldMk cId="1920233481" sldId="257"/>
            <ac:spMk id="2" creationId="{F03CEDD4-17F7-4B13-A795-27E89364F851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50:31.584" v="212"/>
          <ac:spMkLst>
            <pc:docMk/>
            <pc:sldMk cId="1920233481" sldId="257"/>
            <ac:spMk id="22" creationId="{C1DD1A8A-57D5-4A81-AD04-532B043C5611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50:31.584" v="212"/>
          <ac:spMkLst>
            <pc:docMk/>
            <pc:sldMk cId="1920233481" sldId="257"/>
            <ac:spMk id="23" creationId="{007891EC-4501-44ED-A8C8-B11B6DB767AB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28" creationId="{2B577FF9-3543-4875-815D-3D87BD8A2002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30" creationId="{F5569EEC-E12F-4856-B407-02B2813A4AA5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32" creationId="{CF860788-3A6A-45A3-B3F1-06F159665603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34" creationId="{DF1E3393-B852-4883-B778-ED3525112942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36" creationId="{39853D09-4205-4CC7-83EB-288E886AC9E4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38" creationId="{0D040B79-3E73-4A31-840D-D6B9C9FDFC46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40" creationId="{156C6AE5-3F8B-42AC-9EA4-1B686A11E93F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46" creationId="{6F828D28-8E09-41CC-8229-3070B5467A96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48" creationId="{D5B012D8-7F27-4758-9AC6-C889B154BD73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50:53.037" v="214"/>
          <ac:spMkLst>
            <pc:docMk/>
            <pc:sldMk cId="1920233481" sldId="257"/>
            <ac:spMk id="50" creationId="{4063B759-00FC-46D1-9898-8E8625268FAF}"/>
          </ac:spMkLst>
        </pc:spChg>
        <pc:picChg chg="del mod ord">
          <ac:chgData name="キシモト　アヤト" userId="S::8384676@school.city.osaka.jp::3a71bbc6-ec58-4438-b17d-06d813ac1403" providerId="AD" clId="Web-{962E3070-4981-4D00-B857-649C6072D733}" dt="2024-03-06T05:50:35.646" v="213"/>
          <ac:picMkLst>
            <pc:docMk/>
            <pc:sldMk cId="1920233481" sldId="257"/>
            <ac:picMk id="5" creationId="{CE02A249-46C9-69EA-929C-D9D1BEC7CF23}"/>
          </ac:picMkLst>
        </pc:picChg>
        <pc:picChg chg="add">
          <ac:chgData name="キシモト　アヤト" userId="S::8384676@school.city.osaka.jp::3a71bbc6-ec58-4438-b17d-06d813ac1403" providerId="AD" clId="Web-{962E3070-4981-4D00-B857-649C6072D733}" dt="2024-03-06T05:50:53.037" v="214"/>
          <ac:picMkLst>
            <pc:docMk/>
            <pc:sldMk cId="1920233481" sldId="257"/>
            <ac:picMk id="42" creationId="{012B4610-1963-DE0E-9FB7-FB0EC4DC0647}"/>
          </ac:picMkLst>
        </pc:picChg>
      </pc:sldChg>
      <pc:sldChg chg="modSp">
        <pc:chgData name="キシモト　アヤト" userId="S::8384676@school.city.osaka.jp::3a71bbc6-ec58-4438-b17d-06d813ac1403" providerId="AD" clId="Web-{962E3070-4981-4D00-B857-649C6072D733}" dt="2024-03-06T05:49:04.691" v="211" actId="1076"/>
        <pc:sldMkLst>
          <pc:docMk/>
          <pc:sldMk cId="117327288" sldId="385"/>
        </pc:sldMkLst>
        <pc:picChg chg="mod">
          <ac:chgData name="キシモト　アヤト" userId="S::8384676@school.city.osaka.jp::3a71bbc6-ec58-4438-b17d-06d813ac1403" providerId="AD" clId="Web-{962E3070-4981-4D00-B857-649C6072D733}" dt="2024-03-06T05:48:47.191" v="209" actId="14100"/>
          <ac:picMkLst>
            <pc:docMk/>
            <pc:sldMk cId="117327288" sldId="385"/>
            <ac:picMk id="15" creationId="{AD723A99-1775-9C43-3D1B-F463E2865937}"/>
          </ac:picMkLst>
        </pc:picChg>
        <pc:picChg chg="mod">
          <ac:chgData name="キシモト　アヤト" userId="S::8384676@school.city.osaka.jp::3a71bbc6-ec58-4438-b17d-06d813ac1403" providerId="AD" clId="Web-{962E3070-4981-4D00-B857-649C6072D733}" dt="2024-03-06T05:49:04.691" v="211" actId="1076"/>
          <ac:picMkLst>
            <pc:docMk/>
            <pc:sldMk cId="117327288" sldId="385"/>
            <ac:picMk id="26" creationId="{63786507-F547-CD78-86E6-1F1B88F954E5}"/>
          </ac:picMkLst>
        </pc:picChg>
      </pc:sldChg>
      <pc:sldChg chg="del">
        <pc:chgData name="キシモト　アヤト" userId="S::8384676@school.city.osaka.jp::3a71bbc6-ec58-4438-b17d-06d813ac1403" providerId="AD" clId="Web-{962E3070-4981-4D00-B857-649C6072D733}" dt="2024-03-06T05:12:46.648" v="156"/>
        <pc:sldMkLst>
          <pc:docMk/>
          <pc:sldMk cId="2184992462" sldId="389"/>
        </pc:sldMkLst>
      </pc:sldChg>
      <pc:sldChg chg="addSp delSp modSp">
        <pc:chgData name="キシモト　アヤト" userId="S::8384676@school.city.osaka.jp::3a71bbc6-ec58-4438-b17d-06d813ac1403" providerId="AD" clId="Web-{962E3070-4981-4D00-B857-649C6072D733}" dt="2024-03-06T05:15:54.349" v="157" actId="1076"/>
        <pc:sldMkLst>
          <pc:docMk/>
          <pc:sldMk cId="3306472380" sldId="392"/>
        </pc:sldMkLst>
        <pc:spChg chg="mod">
          <ac:chgData name="キシモト　アヤト" userId="S::8384676@school.city.osaka.jp::3a71bbc6-ec58-4438-b17d-06d813ac1403" providerId="AD" clId="Web-{962E3070-4981-4D00-B857-649C6072D733}" dt="2024-03-06T05:00:48.051" v="49"/>
          <ac:spMkLst>
            <pc:docMk/>
            <pc:sldMk cId="3306472380" sldId="392"/>
            <ac:spMk id="2" creationId="{9739C42F-CE99-9ED8-EF6E-DEC283D79F40}"/>
          </ac:spMkLst>
        </pc:spChg>
        <pc:spChg chg="add mod">
          <ac:chgData name="キシモト　アヤト" userId="S::8384676@school.city.osaka.jp::3a71bbc6-ec58-4438-b17d-06d813ac1403" providerId="AD" clId="Web-{962E3070-4981-4D00-B857-649C6072D733}" dt="2024-03-06T05:11:08.969" v="150" actId="20577"/>
          <ac:spMkLst>
            <pc:docMk/>
            <pc:sldMk cId="3306472380" sldId="392"/>
            <ac:spMk id="10" creationId="{7D391393-8C25-5F93-36EB-025BC380F886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00:48.051" v="49"/>
          <ac:spMkLst>
            <pc:docMk/>
            <pc:sldMk cId="3306472380" sldId="392"/>
            <ac:spMk id="65" creationId="{327D73B4-9F5C-4A64-A179-51B9500CB8B5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00:48.051" v="49"/>
          <ac:spMkLst>
            <pc:docMk/>
            <pc:sldMk cId="3306472380" sldId="392"/>
            <ac:spMk id="67" creationId="{C1F06963-6374-4B48-844F-071A9BAAAE02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00:48.051" v="49"/>
          <ac:spMkLst>
            <pc:docMk/>
            <pc:sldMk cId="3306472380" sldId="392"/>
            <ac:spMk id="69" creationId="{6CB927A4-E432-4310-9CD5-E89FF5063179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00:48.051" v="49"/>
          <ac:spMkLst>
            <pc:docMk/>
            <pc:sldMk cId="3306472380" sldId="392"/>
            <ac:spMk id="71" creationId="{1453BF6C-B012-48B7-B4E8-6D7AC7C27D02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00:48.051" v="49"/>
          <ac:spMkLst>
            <pc:docMk/>
            <pc:sldMk cId="3306472380" sldId="392"/>
            <ac:spMk id="73" creationId="{E3020543-B24B-4EC4-8FFC-8DD88EEA91A8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00:48.051" v="49"/>
          <ac:spMkLst>
            <pc:docMk/>
            <pc:sldMk cId="3306472380" sldId="392"/>
            <ac:spMk id="81" creationId="{460B0EFB-53ED-4F35-B05D-F658EA021C65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06:33.700" v="134"/>
          <ac:spMkLst>
            <pc:docMk/>
            <pc:sldMk cId="3306472380" sldId="392"/>
            <ac:spMk id="83" creationId="{835EF3DD-7D43-4A27-8967-A92FD8CC9365}"/>
          </ac:spMkLst>
        </pc:spChg>
        <pc:spChg chg="del">
          <ac:chgData name="キシモト　アヤト" userId="S::8384676@school.city.osaka.jp::3a71bbc6-ec58-4438-b17d-06d813ac1403" providerId="AD" clId="Web-{962E3070-4981-4D00-B857-649C6072D733}" dt="2024-03-06T05:11:59.551" v="155"/>
          <ac:spMkLst>
            <pc:docMk/>
            <pc:sldMk cId="3306472380" sldId="392"/>
            <ac:spMk id="97" creationId="{70BEB1E7-2F88-40BC-B73D-42E5B6F80BFC}"/>
          </ac:spMkLst>
        </pc:spChg>
        <pc:picChg chg="del mod">
          <ac:chgData name="キシモト　アヤト" userId="S::8384676@school.city.osaka.jp::3a71bbc6-ec58-4438-b17d-06d813ac1403" providerId="AD" clId="Web-{962E3070-4981-4D00-B857-649C6072D733}" dt="2024-03-06T05:06:50.358" v="136"/>
          <ac:picMkLst>
            <pc:docMk/>
            <pc:sldMk cId="3306472380" sldId="392"/>
            <ac:picMk id="2" creationId="{489B5FB6-B377-F106-7F1B-C0AFE8856863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7:41.413" v="38"/>
          <ac:picMkLst>
            <pc:docMk/>
            <pc:sldMk cId="3306472380" sldId="392"/>
            <ac:picMk id="3" creationId="{07212BD5-7834-7EC5-ECBF-BDC3B4D15D07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8:28.604" v="40"/>
          <ac:picMkLst>
            <pc:docMk/>
            <pc:sldMk cId="3306472380" sldId="392"/>
            <ac:picMk id="3" creationId="{0D570360-4A85-EF55-26DF-9682B7F9F4B8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5:07:21.203" v="137"/>
          <ac:picMkLst>
            <pc:docMk/>
            <pc:sldMk cId="3306472380" sldId="392"/>
            <ac:picMk id="3" creationId="{66DCAB4A-0C1E-3384-F6A7-CE140216D8B1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3:25.614" v="0"/>
          <ac:picMkLst>
            <pc:docMk/>
            <pc:sldMk cId="3306472380" sldId="392"/>
            <ac:picMk id="3" creationId="{75FF94CC-812E-9EF8-9BAB-1EAD787F86ED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4:26.196" v="8"/>
          <ac:picMkLst>
            <pc:docMk/>
            <pc:sldMk cId="3306472380" sldId="392"/>
            <ac:picMk id="3" creationId="{957D8C1D-15E3-053E-E012-E25491E26ED2}"/>
          </ac:picMkLst>
        </pc:picChg>
        <pc:picChg chg="del mod">
          <ac:chgData name="キシモト　アヤト" userId="S::8384676@school.city.osaka.jp::3a71bbc6-ec58-4438-b17d-06d813ac1403" providerId="AD" clId="Web-{962E3070-4981-4D00-B857-649C6072D733}" dt="2024-03-06T04:57:14.427" v="35"/>
          <ac:picMkLst>
            <pc:docMk/>
            <pc:sldMk cId="3306472380" sldId="392"/>
            <ac:picMk id="3" creationId="{B13B84AA-F494-32C4-D0A0-A3408B266EF8}"/>
          </ac:picMkLst>
        </pc:picChg>
        <pc:picChg chg="mod">
          <ac:chgData name="キシモト　アヤト" userId="S::8384676@school.city.osaka.jp::3a71bbc6-ec58-4438-b17d-06d813ac1403" providerId="AD" clId="Web-{962E3070-4981-4D00-B857-649C6072D733}" dt="2024-03-06T04:57:28.209" v="36" actId="1076"/>
          <ac:picMkLst>
            <pc:docMk/>
            <pc:sldMk cId="3306472380" sldId="392"/>
            <ac:picMk id="4" creationId="{A1BED9B5-91B1-1422-8224-137B4B793F31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5:04:47.833" v="107"/>
          <ac:picMkLst>
            <pc:docMk/>
            <pc:sldMk cId="3306472380" sldId="392"/>
            <ac:picMk id="4" creationId="{A27882D6-CF5F-9544-8EA3-C38DD7336A6B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5:07:45.174" v="138"/>
          <ac:picMkLst>
            <pc:docMk/>
            <pc:sldMk cId="3306472380" sldId="392"/>
            <ac:picMk id="4" creationId="{A640DEFA-E1A9-93F1-C9DF-90F441C57054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5:12.746" v="14"/>
          <ac:picMkLst>
            <pc:docMk/>
            <pc:sldMk cId="3306472380" sldId="392"/>
            <ac:picMk id="4" creationId="{AA36A4D1-C472-C4AE-9620-1EA5F7E385BC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5:58.546" v="30"/>
          <ac:picMkLst>
            <pc:docMk/>
            <pc:sldMk cId="3306472380" sldId="392"/>
            <ac:picMk id="5" creationId="{65DB67C0-CC58-4297-5DB9-2C4E310EF9B7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5:05:43.431" v="128"/>
          <ac:picMkLst>
            <pc:docMk/>
            <pc:sldMk cId="3306472380" sldId="392"/>
            <ac:picMk id="5" creationId="{BD166E2D-DBEA-7A7F-106E-CBB5371E4A77}"/>
          </ac:picMkLst>
        </pc:picChg>
        <pc:picChg chg="del mod">
          <ac:chgData name="キシモト　アヤト" userId="S::8384676@school.city.osaka.jp::3a71bbc6-ec58-4438-b17d-06d813ac1403" providerId="AD" clId="Web-{962E3070-4981-4D00-B857-649C6072D733}" dt="2024-03-06T05:08:26.208" v="140"/>
          <ac:picMkLst>
            <pc:docMk/>
            <pc:sldMk cId="3306472380" sldId="392"/>
            <ac:picMk id="5" creationId="{DF19551E-F984-0429-56F5-81C94CDC7A23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7:40.585" v="37"/>
          <ac:picMkLst>
            <pc:docMk/>
            <pc:sldMk cId="3306472380" sldId="392"/>
            <ac:picMk id="5" creationId="{E0AFFB2D-ABD0-0AB0-4998-0DD6F82F819E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6:45.284" v="32"/>
          <ac:picMkLst>
            <pc:docMk/>
            <pc:sldMk cId="3306472380" sldId="392"/>
            <ac:picMk id="6" creationId="{535A8DF8-53CD-4F92-6E88-9B13688270E3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8:14.556" v="39"/>
          <ac:picMkLst>
            <pc:docMk/>
            <pc:sldMk cId="3306472380" sldId="392"/>
            <ac:picMk id="6" creationId="{6FBA1C3C-600F-23E1-28E2-ACFBE724A6A9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9:50.266" v="47"/>
          <ac:picMkLst>
            <pc:docMk/>
            <pc:sldMk cId="3306472380" sldId="392"/>
            <ac:picMk id="6" creationId="{B987EE16-5F8D-44E3-409A-E91185C2FE0A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8:47.480" v="41"/>
          <ac:picMkLst>
            <pc:docMk/>
            <pc:sldMk cId="3306472380" sldId="392"/>
            <ac:picMk id="7" creationId="{17EC8ACF-BAFC-6AEA-DA3A-CEFF232B8730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5:00:19.549" v="48"/>
          <ac:picMkLst>
            <pc:docMk/>
            <pc:sldMk cId="3306472380" sldId="392"/>
            <ac:picMk id="7" creationId="{3A959CB7-F2BF-4EBF-A7B3-6B3780600287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6:44.487" v="31"/>
          <ac:picMkLst>
            <pc:docMk/>
            <pc:sldMk cId="3306472380" sldId="392"/>
            <ac:picMk id="7" creationId="{59E4D15F-B426-BB03-4C97-D1DB77273C52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5:05:46.025" v="129"/>
          <ac:picMkLst>
            <pc:docMk/>
            <pc:sldMk cId="3306472380" sldId="392"/>
            <ac:picMk id="7" creationId="{6F49C437-A33E-B871-BC81-B4EEF3C13D6C}"/>
          </ac:picMkLst>
        </pc:picChg>
        <pc:picChg chg="mod">
          <ac:chgData name="キシモト　アヤト" userId="S::8384676@school.city.osaka.jp::3a71bbc6-ec58-4438-b17d-06d813ac1403" providerId="AD" clId="Web-{962E3070-4981-4D00-B857-649C6072D733}" dt="2024-03-06T05:15:54.349" v="157" actId="1076"/>
          <ac:picMkLst>
            <pc:docMk/>
            <pc:sldMk cId="3306472380" sldId="392"/>
            <ac:picMk id="8" creationId="{2913238C-8E6E-1386-6925-2B9DC844812A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4:56:54.113" v="33"/>
          <ac:picMkLst>
            <pc:docMk/>
            <pc:sldMk cId="3306472380" sldId="392"/>
            <ac:picMk id="8" creationId="{432D2093-CB36-DE37-4366-3E7AB3499F35}"/>
          </ac:picMkLst>
        </pc:picChg>
        <pc:picChg chg="del">
          <ac:chgData name="キシモト　アヤト" userId="S::8384676@school.city.osaka.jp::3a71bbc6-ec58-4438-b17d-06d813ac1403" providerId="AD" clId="Web-{962E3070-4981-4D00-B857-649C6072D733}" dt="2024-03-06T05:05:59.010" v="131"/>
          <ac:picMkLst>
            <pc:docMk/>
            <pc:sldMk cId="3306472380" sldId="392"/>
            <ac:picMk id="9" creationId="{A1B37E1D-8ABA-46CF-AAA2-A4D848F82FDF}"/>
          </ac:picMkLst>
        </pc:picChg>
        <pc:picChg chg="add mod">
          <ac:chgData name="キシモト　アヤト" userId="S::8384676@school.city.osaka.jp::3a71bbc6-ec58-4438-b17d-06d813ac1403" providerId="AD" clId="Web-{962E3070-4981-4D00-B857-649C6072D733}" dt="2024-03-06T05:11:38.393" v="151" actId="1076"/>
          <ac:picMkLst>
            <pc:docMk/>
            <pc:sldMk cId="3306472380" sldId="392"/>
            <ac:picMk id="77" creationId="{9916054D-F776-421B-CCB7-5A02DD333269}"/>
          </ac:picMkLst>
        </pc:picChg>
        <pc:inkChg chg="del">
          <ac:chgData name="キシモト　アヤト" userId="S::8384676@school.city.osaka.jp::3a71bbc6-ec58-4438-b17d-06d813ac1403" providerId="AD" clId="Web-{962E3070-4981-4D00-B857-649C6072D733}" dt="2024-03-06T04:59:36.718" v="46"/>
          <ac:inkMkLst>
            <pc:docMk/>
            <pc:sldMk cId="3306472380" sldId="392"/>
            <ac:inkMk id="3" creationId="{423CCC30-C474-D12E-E651-CFA9197C4E5C}"/>
          </ac:inkMkLst>
        </pc:inkChg>
        <pc:inkChg chg="del">
          <ac:chgData name="キシモト　アヤト" userId="S::8384676@school.city.osaka.jp::3a71bbc6-ec58-4438-b17d-06d813ac1403" providerId="AD" clId="Web-{962E3070-4981-4D00-B857-649C6072D733}" dt="2024-03-06T04:59:16.717" v="45"/>
          <ac:inkMkLst>
            <pc:docMk/>
            <pc:sldMk cId="3306472380" sldId="392"/>
            <ac:inkMk id="4" creationId="{862E81BA-7BDD-7F5A-D5DC-705ECCEDAEF8}"/>
          </ac:inkMkLst>
        </pc:inkChg>
        <pc:inkChg chg="del">
          <ac:chgData name="キシモト　アヤト" userId="S::8384676@school.city.osaka.jp::3a71bbc6-ec58-4438-b17d-06d813ac1403" providerId="AD" clId="Web-{962E3070-4981-4D00-B857-649C6072D733}" dt="2024-03-06T04:59:13.826" v="44"/>
          <ac:inkMkLst>
            <pc:docMk/>
            <pc:sldMk cId="3306472380" sldId="392"/>
            <ac:inkMk id="8" creationId="{5C8A576A-5A11-CA76-8852-57F32F048C16}"/>
          </ac:inkMkLst>
        </pc:inkChg>
        <pc:inkChg chg="del mod">
          <ac:chgData name="キシモト　アヤト" userId="S::8384676@school.city.osaka.jp::3a71bbc6-ec58-4438-b17d-06d813ac1403" providerId="AD" clId="Web-{962E3070-4981-4D00-B857-649C6072D733}" dt="2024-03-06T04:59:07.825" v="43"/>
          <ac:inkMkLst>
            <pc:docMk/>
            <pc:sldMk cId="3306472380" sldId="392"/>
            <ac:inkMk id="9" creationId="{351622D1-E2AE-CD1C-03EC-F409FCF32A6C}"/>
          </ac:inkMkLst>
        </pc:inkChg>
        <pc:cxnChg chg="del">
          <ac:chgData name="キシモト　アヤト" userId="S::8384676@school.city.osaka.jp::3a71bbc6-ec58-4438-b17d-06d813ac1403" providerId="AD" clId="Web-{962E3070-4981-4D00-B857-649C6072D733}" dt="2024-03-06T05:00:48.051" v="49"/>
          <ac:cxnSpMkLst>
            <pc:docMk/>
            <pc:sldMk cId="3306472380" sldId="392"/>
            <ac:cxnSpMk id="75" creationId="{C49DA8F6-BCC1-4447-B54C-57856834B94B}"/>
          </ac:cxnSpMkLst>
        </pc:cxnChg>
      </pc:sldChg>
      <pc:sldChg chg="addSp delSp modSp new del mod setBg">
        <pc:chgData name="キシモト　アヤト" userId="S::8384676@school.city.osaka.jp::3a71bbc6-ec58-4438-b17d-06d813ac1403" providerId="AD" clId="Web-{962E3070-4981-4D00-B857-649C6072D733}" dt="2024-03-06T05:24:38.760" v="206"/>
        <pc:sldMkLst>
          <pc:docMk/>
          <pc:sldMk cId="2414632086" sldId="393"/>
        </pc:sldMkLst>
        <pc:spChg chg="mod">
          <ac:chgData name="キシモト　アヤト" userId="S::8384676@school.city.osaka.jp::3a71bbc6-ec58-4438-b17d-06d813ac1403" providerId="AD" clId="Web-{962E3070-4981-4D00-B857-649C6072D733}" dt="2024-03-06T05:23:40.772" v="205" actId="14100"/>
          <ac:spMkLst>
            <pc:docMk/>
            <pc:sldMk cId="2414632086" sldId="393"/>
            <ac:spMk id="2" creationId="{025AE3FE-E6CA-AE61-42FC-51DFAA78C42F}"/>
          </ac:spMkLst>
        </pc:spChg>
        <pc:spChg chg="del mod">
          <ac:chgData name="キシモト　アヤト" userId="S::8384676@school.city.osaka.jp::3a71bbc6-ec58-4438-b17d-06d813ac1403" providerId="AD" clId="Web-{962E3070-4981-4D00-B857-649C6072D733}" dt="2024-03-06T05:19:47.334" v="183"/>
          <ac:spMkLst>
            <pc:docMk/>
            <pc:sldMk cId="2414632086" sldId="393"/>
            <ac:spMk id="3" creationId="{22000F71-4E14-0847-F855-7098F074BE1C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23:16.411" v="199"/>
          <ac:spMkLst>
            <pc:docMk/>
            <pc:sldMk cId="2414632086" sldId="393"/>
            <ac:spMk id="10" creationId="{1C4FDBE2-32F7-4AC4-A40C-C51C65B1D474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12" creationId="{E2B33195-5BCA-4BB7-A82D-6739522687DD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14" creationId="{CF8AD9F3-9AF6-494F-83A3-2F677563935C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16" creationId="{11156773-3FB3-46D9-9F87-821287404830}"/>
          </ac:spMkLst>
        </pc:spChg>
        <pc:spChg chg="add del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18" creationId="{E8EA24D0-C854-4AA8-B8FD-D252660D8840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23" creationId="{BFFB6EAD-767A-4A95-9246-C39976AD1119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25" creationId="{07062BB1-E215-424E-80C4-7E1CF179A357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27" creationId="{B368E167-B2D7-4904-BB6B-AE0486A2C6F8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29" creationId="{6FD0FBFA-B43E-40C1-A6E4-B88234171E7A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31" creationId="{70A21480-D93D-46BE-9A94-B5A80469DF68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33" creationId="{33E49524-66B4-4DB0-AD09-DC8B9874E1B3}"/>
          </ac:spMkLst>
        </pc:spChg>
        <pc:spChg chg="add">
          <ac:chgData name="キシモト　アヤト" userId="S::8384676@school.city.osaka.jp::3a71bbc6-ec58-4438-b17d-06d813ac1403" providerId="AD" clId="Web-{962E3070-4981-4D00-B857-649C6072D733}" dt="2024-03-06T05:23:26.177" v="200"/>
          <ac:spMkLst>
            <pc:docMk/>
            <pc:sldMk cId="2414632086" sldId="393"/>
            <ac:spMk id="35" creationId="{E5EBF8F5-ABE5-4029-A8FC-4E32622D70A6}"/>
          </ac:spMkLst>
        </pc:spChg>
        <pc:picChg chg="add mod ord">
          <ac:chgData name="キシモト　アヤト" userId="S::8384676@school.city.osaka.jp::3a71bbc6-ec58-4438-b17d-06d813ac1403" providerId="AD" clId="Web-{962E3070-4981-4D00-B857-649C6072D733}" dt="2024-03-06T05:23:26.177" v="200"/>
          <ac:picMkLst>
            <pc:docMk/>
            <pc:sldMk cId="2414632086" sldId="393"/>
            <ac:picMk id="4" creationId="{86C5EFDD-D72D-BB51-7F9E-7A2FD7DDFA87}"/>
          </ac:picMkLst>
        </pc:picChg>
        <pc:picChg chg="add mod">
          <ac:chgData name="キシモト　アヤト" userId="S::8384676@school.city.osaka.jp::3a71bbc6-ec58-4438-b17d-06d813ac1403" providerId="AD" clId="Web-{962E3070-4981-4D00-B857-649C6072D733}" dt="2024-03-06T05:23:26.177" v="200"/>
          <ac:picMkLst>
            <pc:docMk/>
            <pc:sldMk cId="2414632086" sldId="393"/>
            <ac:picMk id="5" creationId="{D05524BB-5D29-2B81-CD5A-F70D6145D952}"/>
          </ac:picMkLst>
        </pc:picChg>
      </pc:sldChg>
    </pc:docChg>
  </pc:docChgLst>
  <pc:docChgLst>
    <pc:chgData clId="Web-{813ED41B-67C7-4939-97EC-A7E46C27F99A}"/>
    <pc:docChg chg="modSld">
      <pc:chgData name="" userId="" providerId="" clId="Web-{813ED41B-67C7-4939-97EC-A7E46C27F99A}" dt="2024-03-06T05:52:17.515" v="0" actId="14100"/>
      <pc:docMkLst>
        <pc:docMk/>
      </pc:docMkLst>
      <pc:sldChg chg="modSp">
        <pc:chgData name="" userId="" providerId="" clId="Web-{813ED41B-67C7-4939-97EC-A7E46C27F99A}" dt="2024-03-06T05:52:17.515" v="0" actId="14100"/>
        <pc:sldMkLst>
          <pc:docMk/>
          <pc:sldMk cId="1920233481" sldId="257"/>
        </pc:sldMkLst>
        <pc:spChg chg="mod">
          <ac:chgData name="" userId="" providerId="" clId="Web-{813ED41B-67C7-4939-97EC-A7E46C27F99A}" dt="2024-03-06T05:52:17.515" v="0" actId="14100"/>
          <ac:spMkLst>
            <pc:docMk/>
            <pc:sldMk cId="1920233481" sldId="257"/>
            <ac:spMk id="2" creationId="{F03CEDD4-17F7-4B13-A795-27E89364F851}"/>
          </ac:spMkLst>
        </pc:spChg>
      </pc:sldChg>
    </pc:docChg>
  </pc:docChgLst>
  <pc:docChgLst>
    <pc:chgData clId="Web-{E1C18FED-5513-4CEA-BBC0-E0D09375274F}"/>
    <pc:docChg chg="modSld">
      <pc:chgData name="" userId="" providerId="" clId="Web-{E1C18FED-5513-4CEA-BBC0-E0D09375274F}" dt="2024-03-08T02:35:32.114" v="0" actId="20577"/>
      <pc:docMkLst>
        <pc:docMk/>
      </pc:docMkLst>
      <pc:sldChg chg="modSp">
        <pc:chgData name="" userId="" providerId="" clId="Web-{E1C18FED-5513-4CEA-BBC0-E0D09375274F}" dt="2024-03-08T02:35:32.114" v="0" actId="20577"/>
        <pc:sldMkLst>
          <pc:docMk/>
          <pc:sldMk cId="1920233481" sldId="257"/>
        </pc:sldMkLst>
        <pc:spChg chg="mod">
          <ac:chgData name="" userId="" providerId="" clId="Web-{E1C18FED-5513-4CEA-BBC0-E0D09375274F}" dt="2024-03-08T02:35:32.114" v="0" actId="20577"/>
          <ac:spMkLst>
            <pc:docMk/>
            <pc:sldMk cId="1920233481" sldId="257"/>
            <ac:spMk id="2" creationId="{F03CEDD4-17F7-4B13-A795-27E89364F851}"/>
          </ac:spMkLst>
        </pc:spChg>
      </pc:sldChg>
    </pc:docChg>
  </pc:docChgLst>
  <pc:docChgLst>
    <pc:chgData name="イタクラ　マカ" userId="S::9715608@school.city.osaka.jp::63ee0d30-9bde-494e-98a6-ca212df25b46" providerId="AD" clId="Web-{AE1E6F4D-9567-42C4-8528-18DCAF03FCF4}"/>
    <pc:docChg chg="modSld">
      <pc:chgData name="イタクラ　マカ" userId="S::9715608@school.city.osaka.jp::63ee0d30-9bde-494e-98a6-ca212df25b46" providerId="AD" clId="Web-{AE1E6F4D-9567-42C4-8528-18DCAF03FCF4}" dt="2024-03-11T05:57:56.794" v="1" actId="14100"/>
      <pc:docMkLst>
        <pc:docMk/>
      </pc:docMkLst>
      <pc:sldChg chg="modSp">
        <pc:chgData name="イタクラ　マカ" userId="S::9715608@school.city.osaka.jp::63ee0d30-9bde-494e-98a6-ca212df25b46" providerId="AD" clId="Web-{AE1E6F4D-9567-42C4-8528-18DCAF03FCF4}" dt="2024-03-11T05:57:56.794" v="1" actId="14100"/>
        <pc:sldMkLst>
          <pc:docMk/>
          <pc:sldMk cId="1493915301" sldId="390"/>
        </pc:sldMkLst>
        <pc:picChg chg="mod">
          <ac:chgData name="イタクラ　マカ" userId="S::9715608@school.city.osaka.jp::63ee0d30-9bde-494e-98a6-ca212df25b46" providerId="AD" clId="Web-{AE1E6F4D-9567-42C4-8528-18DCAF03FCF4}" dt="2024-03-11T05:57:56.794" v="1" actId="14100"/>
          <ac:picMkLst>
            <pc:docMk/>
            <pc:sldMk cId="1493915301" sldId="390"/>
            <ac:picMk id="3" creationId="{130C9A40-94DD-CA15-EA73-ADF6DD4F15E4}"/>
          </ac:picMkLst>
        </pc:picChg>
      </pc:sldChg>
    </pc:docChg>
  </pc:docChgLst>
  <pc:docChgLst>
    <pc:chgData name="ヤスダ　レン" userId="S::6997632@school.city.osaka.jp::c6b0f71f-8b0a-4551-b9c1-219bf015d0f7" providerId="AD" clId="Web-{28A2D498-3892-4C36-AF47-C8B27ACDA458}"/>
    <pc:docChg chg="modSld">
      <pc:chgData name="ヤスダ　レン" userId="S::6997632@school.city.osaka.jp::c6b0f71f-8b0a-4551-b9c1-219bf015d0f7" providerId="AD" clId="Web-{28A2D498-3892-4C36-AF47-C8B27ACDA458}" dt="2024-02-21T06:15:23.115" v="41" actId="20577"/>
      <pc:docMkLst>
        <pc:docMk/>
      </pc:docMkLst>
      <pc:sldChg chg="addSp delSp modSp">
        <pc:chgData name="ヤスダ　レン" userId="S::6997632@school.city.osaka.jp::c6b0f71f-8b0a-4551-b9c1-219bf015d0f7" providerId="AD" clId="Web-{28A2D498-3892-4C36-AF47-C8B27ACDA458}" dt="2024-02-21T06:15:23.115" v="41" actId="20577"/>
        <pc:sldMkLst>
          <pc:docMk/>
          <pc:sldMk cId="1493915301" sldId="390"/>
        </pc:sldMkLst>
        <pc:spChg chg="add del">
          <ac:chgData name="ヤスダ　レン" userId="S::6997632@school.city.osaka.jp::c6b0f71f-8b0a-4551-b9c1-219bf015d0f7" providerId="AD" clId="Web-{28A2D498-3892-4C36-AF47-C8B27ACDA458}" dt="2024-02-21T06:09:53.794" v="1"/>
          <ac:spMkLst>
            <pc:docMk/>
            <pc:sldMk cId="1493915301" sldId="390"/>
            <ac:spMk id="3" creationId="{C91375C7-E9A6-BED8-EC9B-CA4ACF8EBF28}"/>
          </ac:spMkLst>
        </pc:spChg>
        <pc:spChg chg="add del mod">
          <ac:chgData name="ヤスダ　レン" userId="S::6997632@school.city.osaka.jp::c6b0f71f-8b0a-4551-b9c1-219bf015d0f7" providerId="AD" clId="Web-{28A2D498-3892-4C36-AF47-C8B27ACDA458}" dt="2024-02-21T06:13:59.346" v="13"/>
          <ac:spMkLst>
            <pc:docMk/>
            <pc:sldMk cId="1493915301" sldId="390"/>
            <ac:spMk id="4" creationId="{A38AB000-1890-5D32-9658-0A2A41ED63C4}"/>
          </ac:spMkLst>
        </pc:spChg>
        <pc:spChg chg="add mod">
          <ac:chgData name="ヤスダ　レン" userId="S::6997632@school.city.osaka.jp::c6b0f71f-8b0a-4551-b9c1-219bf015d0f7" providerId="AD" clId="Web-{28A2D498-3892-4C36-AF47-C8B27ACDA458}" dt="2024-02-21T06:15:23.115" v="41" actId="20577"/>
          <ac:spMkLst>
            <pc:docMk/>
            <pc:sldMk cId="1493915301" sldId="390"/>
            <ac:spMk id="5" creationId="{CD21AE75-6178-FCE3-D7D6-6CEBEA1506F0}"/>
          </ac:spMkLst>
        </pc:spChg>
      </pc:sldChg>
    </pc:docChg>
  </pc:docChgLst>
  <pc:docChgLst>
    <pc:chgData name="キシモト　アヤト" userId="S::8384676@school.city.osaka.jp::3a71bbc6-ec58-4438-b17d-06d813ac1403" providerId="AD" clId="Web-{A3D96E5A-7C5E-492B-AA1C-2225584F38AD}"/>
    <pc:docChg chg="modSld">
      <pc:chgData name="キシモト　アヤト" userId="S::8384676@school.city.osaka.jp::3a71bbc6-ec58-4438-b17d-06d813ac1403" providerId="AD" clId="Web-{A3D96E5A-7C5E-492B-AA1C-2225584F38AD}" dt="2024-03-05T06:04:21.250" v="29" actId="1076"/>
      <pc:docMkLst>
        <pc:docMk/>
      </pc:docMkLst>
      <pc:sldChg chg="modSp">
        <pc:chgData name="キシモト　アヤト" userId="S::8384676@school.city.osaka.jp::3a71bbc6-ec58-4438-b17d-06d813ac1403" providerId="AD" clId="Web-{A3D96E5A-7C5E-492B-AA1C-2225584F38AD}" dt="2024-03-05T05:49:53.800" v="1" actId="1076"/>
        <pc:sldMkLst>
          <pc:docMk/>
          <pc:sldMk cId="1786876880" sldId="268"/>
        </pc:sldMkLst>
        <pc:spChg chg="mod">
          <ac:chgData name="キシモト　アヤト" userId="S::8384676@school.city.osaka.jp::3a71bbc6-ec58-4438-b17d-06d813ac1403" providerId="AD" clId="Web-{A3D96E5A-7C5E-492B-AA1C-2225584F38AD}" dt="2024-03-05T05:49:53.800" v="1" actId="1076"/>
          <ac:spMkLst>
            <pc:docMk/>
            <pc:sldMk cId="1786876880" sldId="268"/>
            <ac:spMk id="2" creationId="{245D3C8F-D8BD-4003-817E-A01A3EB4120F}"/>
          </ac:spMkLst>
        </pc:spChg>
      </pc:sldChg>
      <pc:sldChg chg="addSp delSp modSp">
        <pc:chgData name="キシモト　アヤト" userId="S::8384676@school.city.osaka.jp::3a71bbc6-ec58-4438-b17d-06d813ac1403" providerId="AD" clId="Web-{A3D96E5A-7C5E-492B-AA1C-2225584F38AD}" dt="2024-03-05T06:04:21.250" v="29" actId="1076"/>
        <pc:sldMkLst>
          <pc:docMk/>
          <pc:sldMk cId="117327288" sldId="385"/>
        </pc:sldMkLst>
        <pc:spChg chg="del">
          <ac:chgData name="キシモト　アヤト" userId="S::8384676@school.city.osaka.jp::3a71bbc6-ec58-4438-b17d-06d813ac1403" providerId="AD" clId="Web-{A3D96E5A-7C5E-492B-AA1C-2225584F38AD}" dt="2024-03-05T06:01:49.682" v="22"/>
          <ac:spMkLst>
            <pc:docMk/>
            <pc:sldMk cId="117327288" sldId="385"/>
            <ac:spMk id="12" creationId="{2659FDB4-FCBE-4A89-B46D-43D4FA54464D}"/>
          </ac:spMkLst>
        </pc:spChg>
        <pc:spChg chg="add">
          <ac:chgData name="キシモト　アヤト" userId="S::8384676@school.city.osaka.jp::3a71bbc6-ec58-4438-b17d-06d813ac1403" providerId="AD" clId="Web-{A3D96E5A-7C5E-492B-AA1C-2225584F38AD}" dt="2024-03-05T06:01:49.682" v="22"/>
          <ac:spMkLst>
            <pc:docMk/>
            <pc:sldMk cId="117327288" sldId="385"/>
            <ac:spMk id="31" creationId="{53E60C6D-4E85-4E14-BCDF-BF15C241F7CA}"/>
          </ac:spMkLst>
        </pc:spChg>
        <pc:spChg chg="add">
          <ac:chgData name="キシモト　アヤト" userId="S::8384676@school.city.osaka.jp::3a71bbc6-ec58-4438-b17d-06d813ac1403" providerId="AD" clId="Web-{A3D96E5A-7C5E-492B-AA1C-2225584F38AD}" dt="2024-03-05T06:01:49.682" v="22"/>
          <ac:spMkLst>
            <pc:docMk/>
            <pc:sldMk cId="117327288" sldId="385"/>
            <ac:spMk id="33" creationId="{7D42D292-4C48-479B-9E59-E29CD9871C0C}"/>
          </ac:spMkLst>
        </pc:spChg>
        <pc:spChg chg="add">
          <ac:chgData name="キシモト　アヤト" userId="S::8384676@school.city.osaka.jp::3a71bbc6-ec58-4438-b17d-06d813ac1403" providerId="AD" clId="Web-{A3D96E5A-7C5E-492B-AA1C-2225584F38AD}" dt="2024-03-05T06:01:49.682" v="22"/>
          <ac:spMkLst>
            <pc:docMk/>
            <pc:sldMk cId="117327288" sldId="385"/>
            <ac:spMk id="35" creationId="{533DF362-939D-4EEE-8DC4-6B54607E5611}"/>
          </ac:spMkLst>
        </pc:spChg>
        <pc:graphicFrameChg chg="mod ord modGraphic">
          <ac:chgData name="キシモト　アヤト" userId="S::8384676@school.city.osaka.jp::3a71bbc6-ec58-4438-b17d-06d813ac1403" providerId="AD" clId="Web-{A3D96E5A-7C5E-492B-AA1C-2225584F38AD}" dt="2024-03-05T06:01:49.682" v="22"/>
          <ac:graphicFrameMkLst>
            <pc:docMk/>
            <pc:sldMk cId="117327288" sldId="385"/>
            <ac:graphicFrameMk id="8" creationId="{7FF02723-BB47-456F-BACE-66DDC03DE9E9}"/>
          </ac:graphicFrameMkLst>
        </pc:graphicFrameChg>
        <pc:picChg chg="add mod ord">
          <ac:chgData name="キシモト　アヤト" userId="S::8384676@school.city.osaka.jp::3a71bbc6-ec58-4438-b17d-06d813ac1403" providerId="AD" clId="Web-{A3D96E5A-7C5E-492B-AA1C-2225584F38AD}" dt="2024-03-05T06:02:39.606" v="28" actId="1076"/>
          <ac:picMkLst>
            <pc:docMk/>
            <pc:sldMk cId="117327288" sldId="385"/>
            <ac:picMk id="15" creationId="{AD723A99-1775-9C43-3D1B-F463E2865937}"/>
          </ac:picMkLst>
        </pc:picChg>
        <pc:picChg chg="add mod">
          <ac:chgData name="キシモト　アヤト" userId="S::8384676@school.city.osaka.jp::3a71bbc6-ec58-4438-b17d-06d813ac1403" providerId="AD" clId="Web-{A3D96E5A-7C5E-492B-AA1C-2225584F38AD}" dt="2024-03-05T06:04:21.250" v="29" actId="1076"/>
          <ac:picMkLst>
            <pc:docMk/>
            <pc:sldMk cId="117327288" sldId="385"/>
            <ac:picMk id="26" creationId="{63786507-F547-CD78-86E6-1F1B88F954E5}"/>
          </ac:picMkLst>
        </pc:picChg>
        <pc:cxnChg chg="del">
          <ac:chgData name="キシモト　アヤト" userId="S::8384676@school.city.osaka.jp::3a71bbc6-ec58-4438-b17d-06d813ac1403" providerId="AD" clId="Web-{A3D96E5A-7C5E-492B-AA1C-2225584F38AD}" dt="2024-03-05T06:01:49.682" v="22"/>
          <ac:cxnSpMkLst>
            <pc:docMk/>
            <pc:sldMk cId="117327288" sldId="385"/>
            <ac:cxnSpMk id="14" creationId="{C8F51B3F-8331-4E4A-AE96-D47B1006EEAD}"/>
          </ac:cxnSpMkLst>
        </pc:cxnChg>
      </pc:sldChg>
    </pc:docChg>
  </pc:docChgLst>
  <pc:docChgLst>
    <pc:chgData name="キシモト　アヤト" userId="S::8384676@school.city.osaka.jp::3a71bbc6-ec58-4438-b17d-06d813ac1403" providerId="AD" clId="Web-{D0CDE51B-6D94-4CE7-97DB-1137B3CD4B3D}"/>
    <pc:docChg chg="addSld modSld">
      <pc:chgData name="キシモト　アヤト" userId="S::8384676@school.city.osaka.jp::3a71bbc6-ec58-4438-b17d-06d813ac1403" providerId="AD" clId="Web-{D0CDE51B-6D94-4CE7-97DB-1137B3CD4B3D}" dt="2024-02-21T06:08:00.201" v="133"/>
      <pc:docMkLst>
        <pc:docMk/>
      </pc:docMkLst>
      <pc:sldChg chg="modSp">
        <pc:chgData name="キシモト　アヤト" userId="S::8384676@school.city.osaka.jp::3a71bbc6-ec58-4438-b17d-06d813ac1403" providerId="AD" clId="Web-{D0CDE51B-6D94-4CE7-97DB-1137B3CD4B3D}" dt="2024-02-21T06:02:16.940" v="46" actId="20577"/>
        <pc:sldMkLst>
          <pc:docMk/>
          <pc:sldMk cId="1786876880" sldId="268"/>
        </pc:sldMkLst>
        <pc:spChg chg="mod">
          <ac:chgData name="キシモト　アヤト" userId="S::8384676@school.city.osaka.jp::3a71bbc6-ec58-4438-b17d-06d813ac1403" providerId="AD" clId="Web-{D0CDE51B-6D94-4CE7-97DB-1137B3CD4B3D}" dt="2024-02-21T06:02:16.940" v="46" actId="20577"/>
          <ac:spMkLst>
            <pc:docMk/>
            <pc:sldMk cId="1786876880" sldId="268"/>
            <ac:spMk id="2" creationId="{245D3C8F-D8BD-4003-817E-A01A3EB4120F}"/>
          </ac:spMkLst>
        </pc:spChg>
      </pc:sldChg>
      <pc:sldChg chg="addSp delSp modSp">
        <pc:chgData name="キシモト　アヤト" userId="S::8384676@school.city.osaka.jp::3a71bbc6-ec58-4438-b17d-06d813ac1403" providerId="AD" clId="Web-{D0CDE51B-6D94-4CE7-97DB-1137B3CD4B3D}" dt="2024-02-21T05:53:52.704" v="20"/>
        <pc:sldMkLst>
          <pc:docMk/>
          <pc:sldMk cId="876908827" sldId="388"/>
        </pc:sldMkLst>
        <pc:spChg chg="add">
          <ac:chgData name="キシモト　アヤト" userId="S::8384676@school.city.osaka.jp::3a71bbc6-ec58-4438-b17d-06d813ac1403" providerId="AD" clId="Web-{D0CDE51B-6D94-4CE7-97DB-1137B3CD4B3D}" dt="2024-02-21T05:44:25.826" v="0"/>
          <ac:spMkLst>
            <pc:docMk/>
            <pc:sldMk cId="876908827" sldId="388"/>
            <ac:spMk id="3" creationId="{505B8514-3248-8888-F970-E873716FD1A5}"/>
          </ac:spMkLst>
        </pc:spChg>
        <pc:spChg chg="del mod">
          <ac:chgData name="キシモト　アヤト" userId="S::8384676@school.city.osaka.jp::3a71bbc6-ec58-4438-b17d-06d813ac1403" providerId="AD" clId="Web-{D0CDE51B-6D94-4CE7-97DB-1137B3CD4B3D}" dt="2024-02-21T05:53:48.189" v="18"/>
          <ac:spMkLst>
            <pc:docMk/>
            <pc:sldMk cId="876908827" sldId="388"/>
            <ac:spMk id="6" creationId="{FAD2EBC9-B493-4503-B350-24410A6896D4}"/>
          </ac:spMkLst>
        </pc:spChg>
        <pc:spChg chg="add del">
          <ac:chgData name="キシモト　アヤト" userId="S::8384676@school.city.osaka.jp::3a71bbc6-ec58-4438-b17d-06d813ac1403" providerId="AD" clId="Web-{D0CDE51B-6D94-4CE7-97DB-1137B3CD4B3D}" dt="2024-02-21T05:45:54.032" v="2"/>
          <ac:spMkLst>
            <pc:docMk/>
            <pc:sldMk cId="876908827" sldId="388"/>
            <ac:spMk id="9" creationId="{6308F7CC-AAE8-4C87-8105-141F2F075E98}"/>
          </ac:spMkLst>
        </pc:spChg>
        <pc:spChg chg="add mod">
          <ac:chgData name="キシモト　アヤト" userId="S::8384676@school.city.osaka.jp::3a71bbc6-ec58-4438-b17d-06d813ac1403" providerId="AD" clId="Web-{D0CDE51B-6D94-4CE7-97DB-1137B3CD4B3D}" dt="2024-02-21T05:46:05.298" v="4" actId="14100"/>
          <ac:spMkLst>
            <pc:docMk/>
            <pc:sldMk cId="876908827" sldId="388"/>
            <ac:spMk id="10" creationId="{80C028B2-A0C1-5F84-3B6E-9DF2EC2E2EBB}"/>
          </ac:spMkLst>
        </pc:spChg>
        <pc:spChg chg="add del">
          <ac:chgData name="キシモト　アヤト" userId="S::8384676@school.city.osaka.jp::3a71bbc6-ec58-4438-b17d-06d813ac1403" providerId="AD" clId="Web-{D0CDE51B-6D94-4CE7-97DB-1137B3CD4B3D}" dt="2024-02-21T05:46:39.330" v="9"/>
          <ac:spMkLst>
            <pc:docMk/>
            <pc:sldMk cId="876908827" sldId="388"/>
            <ac:spMk id="11" creationId="{E07DF457-441C-CB6F-1FD8-2F89F433D286}"/>
          </ac:spMkLst>
        </pc:spChg>
        <pc:spChg chg="add del">
          <ac:chgData name="キシモト　アヤト" userId="S::8384676@school.city.osaka.jp::3a71bbc6-ec58-4438-b17d-06d813ac1403" providerId="AD" clId="Web-{D0CDE51B-6D94-4CE7-97DB-1137B3CD4B3D}" dt="2024-02-21T05:46:41.268" v="10"/>
          <ac:spMkLst>
            <pc:docMk/>
            <pc:sldMk cId="876908827" sldId="388"/>
            <ac:spMk id="12" creationId="{C9881089-00F7-8DA7-DDEE-A2446963B3A9}"/>
          </ac:spMkLst>
        </pc:spChg>
        <pc:spChg chg="add del">
          <ac:chgData name="キシモト　アヤト" userId="S::8384676@school.city.osaka.jp::3a71bbc6-ec58-4438-b17d-06d813ac1403" providerId="AD" clId="Web-{D0CDE51B-6D94-4CE7-97DB-1137B3CD4B3D}" dt="2024-02-21T05:46:37.440" v="8"/>
          <ac:spMkLst>
            <pc:docMk/>
            <pc:sldMk cId="876908827" sldId="388"/>
            <ac:spMk id="13" creationId="{7C8ED63A-E6EC-E2FB-4288-9CCC8174C407}"/>
          </ac:spMkLst>
        </pc:spChg>
        <pc:spChg chg="add del">
          <ac:chgData name="キシモト　アヤト" userId="S::8384676@school.city.osaka.jp::3a71bbc6-ec58-4438-b17d-06d813ac1403" providerId="AD" clId="Web-{D0CDE51B-6D94-4CE7-97DB-1137B3CD4B3D}" dt="2024-02-21T05:53:44.235" v="17"/>
          <ac:spMkLst>
            <pc:docMk/>
            <pc:sldMk cId="876908827" sldId="388"/>
            <ac:spMk id="15" creationId="{3C28C6FA-32F0-4312-317F-7875CAB2DCBD}"/>
          </ac:spMkLst>
        </pc:spChg>
        <pc:picChg chg="del">
          <ac:chgData name="キシモト　アヤト" userId="S::8384676@school.city.osaka.jp::3a71bbc6-ec58-4438-b17d-06d813ac1403" providerId="AD" clId="Web-{D0CDE51B-6D94-4CE7-97DB-1137B3CD4B3D}" dt="2024-02-21T05:53:52.704" v="20"/>
          <ac:picMkLst>
            <pc:docMk/>
            <pc:sldMk cId="876908827" sldId="388"/>
            <ac:picMk id="2" creationId="{044D95A1-A133-7242-111D-13613162313A}"/>
          </ac:picMkLst>
        </pc:picChg>
        <pc:picChg chg="del">
          <ac:chgData name="キシモト　アヤト" userId="S::8384676@school.city.osaka.jp::3a71bbc6-ec58-4438-b17d-06d813ac1403" providerId="AD" clId="Web-{D0CDE51B-6D94-4CE7-97DB-1137B3CD4B3D}" dt="2024-02-21T05:53:49.751" v="19"/>
          <ac:picMkLst>
            <pc:docMk/>
            <pc:sldMk cId="876908827" sldId="388"/>
            <ac:picMk id="14" creationId="{A9D514F9-E604-E127-64E0-BD142A7B9A62}"/>
          </ac:picMkLst>
        </pc:picChg>
      </pc:sldChg>
      <pc:sldChg chg="addSp delSp modSp new">
        <pc:chgData name="キシモト　アヤト" userId="S::8384676@school.city.osaka.jp::3a71bbc6-ec58-4438-b17d-06d813ac1403" providerId="AD" clId="Web-{D0CDE51B-6D94-4CE7-97DB-1137B3CD4B3D}" dt="2024-02-21T06:08:00.201" v="133"/>
        <pc:sldMkLst>
          <pc:docMk/>
          <pc:sldMk cId="1493915301" sldId="390"/>
        </pc:sldMkLst>
        <pc:spChg chg="mod">
          <ac:chgData name="キシモト　アヤト" userId="S::8384676@school.city.osaka.jp::3a71bbc6-ec58-4438-b17d-06d813ac1403" providerId="AD" clId="Web-{D0CDE51B-6D94-4CE7-97DB-1137B3CD4B3D}" dt="2024-02-21T06:05:58.619" v="117" actId="20577"/>
          <ac:spMkLst>
            <pc:docMk/>
            <pc:sldMk cId="1493915301" sldId="390"/>
            <ac:spMk id="2" creationId="{7CC4A110-7F17-1574-DD5E-2E2B1856B0EC}"/>
          </ac:spMkLst>
        </pc:spChg>
        <pc:spChg chg="add del mod">
          <ac:chgData name="キシモト　アヤト" userId="S::8384676@school.city.osaka.jp::3a71bbc6-ec58-4438-b17d-06d813ac1403" providerId="AD" clId="Web-{D0CDE51B-6D94-4CE7-97DB-1137B3CD4B3D}" dt="2024-02-21T06:02:52.613" v="51"/>
          <ac:spMkLst>
            <pc:docMk/>
            <pc:sldMk cId="1493915301" sldId="390"/>
            <ac:spMk id="3" creationId="{8F0EB7BA-2BAF-CD05-1D07-A073A290A7F8}"/>
          </ac:spMkLst>
        </pc:spChg>
        <pc:spChg chg="add del mod">
          <ac:chgData name="キシモト　アヤト" userId="S::8384676@school.city.osaka.jp::3a71bbc6-ec58-4438-b17d-06d813ac1403" providerId="AD" clId="Web-{D0CDE51B-6D94-4CE7-97DB-1137B3CD4B3D}" dt="2024-02-21T06:03:11.895" v="55"/>
          <ac:spMkLst>
            <pc:docMk/>
            <pc:sldMk cId="1493915301" sldId="390"/>
            <ac:spMk id="4" creationId="{BA6D28C1-B624-3E38-3D70-6C4C956D86B9}"/>
          </ac:spMkLst>
        </pc:spChg>
        <pc:spChg chg="add del mod">
          <ac:chgData name="キシモト　アヤト" userId="S::8384676@school.city.osaka.jp::3a71bbc6-ec58-4438-b17d-06d813ac1403" providerId="AD" clId="Web-{D0CDE51B-6D94-4CE7-97DB-1137B3CD4B3D}" dt="2024-02-21T06:08:00.201" v="133"/>
          <ac:spMkLst>
            <pc:docMk/>
            <pc:sldMk cId="1493915301" sldId="390"/>
            <ac:spMk id="5" creationId="{D5D4B987-85F7-EF07-37DE-813DB426B601}"/>
          </ac:spMkLst>
        </pc:spChg>
      </pc:sldChg>
      <pc:sldChg chg="addSp delSp modSp new">
        <pc:chgData name="キシモト　アヤト" userId="S::8384676@school.city.osaka.jp::3a71bbc6-ec58-4438-b17d-06d813ac1403" providerId="AD" clId="Web-{D0CDE51B-6D94-4CE7-97DB-1137B3CD4B3D}" dt="2024-02-21T05:59:14.309" v="28" actId="1076"/>
        <pc:sldMkLst>
          <pc:docMk/>
          <pc:sldMk cId="2630314464" sldId="390"/>
        </pc:sldMkLst>
        <pc:spChg chg="add del mod">
          <ac:chgData name="キシモト　アヤト" userId="S::8384676@school.city.osaka.jp::3a71bbc6-ec58-4438-b17d-06d813ac1403" providerId="AD" clId="Web-{D0CDE51B-6D94-4CE7-97DB-1137B3CD4B3D}" dt="2024-02-21T05:59:05.043" v="26"/>
          <ac:spMkLst>
            <pc:docMk/>
            <pc:sldMk cId="2630314464" sldId="390"/>
            <ac:spMk id="2" creationId="{2F2CB177-6C3F-F6D2-C0A7-2C3B503BC78F}"/>
          </ac:spMkLst>
        </pc:spChg>
        <pc:spChg chg="add mod">
          <ac:chgData name="キシモト　アヤト" userId="S::8384676@school.city.osaka.jp::3a71bbc6-ec58-4438-b17d-06d813ac1403" providerId="AD" clId="Web-{D0CDE51B-6D94-4CE7-97DB-1137B3CD4B3D}" dt="2024-02-21T05:59:14.309" v="28" actId="1076"/>
          <ac:spMkLst>
            <pc:docMk/>
            <pc:sldMk cId="2630314464" sldId="390"/>
            <ac:spMk id="3" creationId="{77340AB5-C25E-558A-3B6F-60222A9BC601}"/>
          </ac:spMkLst>
        </pc:spChg>
      </pc:sldChg>
    </pc:docChg>
  </pc:docChgLst>
  <pc:docChgLst>
    <pc:chgData clId="Web-{E80BB1A6-48DE-4DFD-9B53-4A9FF987E393}"/>
    <pc:docChg chg="modSld">
      <pc:chgData name="" userId="" providerId="" clId="Web-{E80BB1A6-48DE-4DFD-9B53-4A9FF987E393}" dt="2024-03-06T04:30:29.122" v="1"/>
      <pc:docMkLst>
        <pc:docMk/>
      </pc:docMkLst>
      <pc:sldChg chg="delSp modSp">
        <pc:chgData name="" userId="" providerId="" clId="Web-{E80BB1A6-48DE-4DFD-9B53-4A9FF987E393}" dt="2024-03-06T04:30:29.122" v="1"/>
        <pc:sldMkLst>
          <pc:docMk/>
          <pc:sldMk cId="3198410418" sldId="256"/>
        </pc:sldMkLst>
        <pc:spChg chg="del mod">
          <ac:chgData name="" userId="" providerId="" clId="Web-{E80BB1A6-48DE-4DFD-9B53-4A9FF987E393}" dt="2024-03-06T04:30:29.122" v="1"/>
          <ac:spMkLst>
            <pc:docMk/>
            <pc:sldMk cId="3198410418" sldId="256"/>
            <ac:spMk id="3" creationId="{13074006-AD6C-4784-B2D2-6536B3769288}"/>
          </ac:spMkLst>
        </pc:spChg>
      </pc:sldChg>
    </pc:docChg>
  </pc:docChgLst>
  <pc:docChgLst>
    <pc:chgData name="キシモト　アヤト" userId="S::8384676@school.city.osaka.jp::3a71bbc6-ec58-4438-b17d-06d813ac1403" providerId="AD" clId="Web-{E5AF1294-4782-455D-A6E7-A560F88265DB}"/>
    <pc:docChg chg="modSld">
      <pc:chgData name="キシモト　アヤト" userId="S::8384676@school.city.osaka.jp::3a71bbc6-ec58-4438-b17d-06d813ac1403" providerId="AD" clId="Web-{E5AF1294-4782-455D-A6E7-A560F88265DB}" dt="2024-02-20T02:30:53.950" v="38"/>
      <pc:docMkLst>
        <pc:docMk/>
      </pc:docMkLst>
      <pc:sldChg chg="addSp delSp modSp">
        <pc:chgData name="キシモト　アヤト" userId="S::8384676@school.city.osaka.jp::3a71bbc6-ec58-4438-b17d-06d813ac1403" providerId="AD" clId="Web-{E5AF1294-4782-455D-A6E7-A560F88265DB}" dt="2024-02-20T02:30:53.950" v="38"/>
        <pc:sldMkLst>
          <pc:docMk/>
          <pc:sldMk cId="876908827" sldId="388"/>
        </pc:sldMkLst>
        <pc:spChg chg="add del mod">
          <ac:chgData name="キシモト　アヤト" userId="S::8384676@school.city.osaka.jp::3a71bbc6-ec58-4438-b17d-06d813ac1403" providerId="AD" clId="Web-{E5AF1294-4782-455D-A6E7-A560F88265DB}" dt="2024-02-20T02:28:00.497" v="4"/>
          <ac:spMkLst>
            <pc:docMk/>
            <pc:sldMk cId="876908827" sldId="388"/>
            <ac:spMk id="2" creationId="{02E4ACED-71DA-6C15-1318-CAED7C625173}"/>
          </ac:spMkLst>
        </pc:spChg>
        <pc:spChg chg="add del mod">
          <ac:chgData name="キシモト　アヤト" userId="S::8384676@school.city.osaka.jp::3a71bbc6-ec58-4438-b17d-06d813ac1403" providerId="AD" clId="Web-{E5AF1294-4782-455D-A6E7-A560F88265DB}" dt="2024-02-20T02:28:52.903" v="14"/>
          <ac:spMkLst>
            <pc:docMk/>
            <pc:sldMk cId="876908827" sldId="388"/>
            <ac:spMk id="3" creationId="{623F36F8-4378-7610-5225-73C07F33ABAA}"/>
          </ac:spMkLst>
        </pc:spChg>
        <pc:spChg chg="add del mod">
          <ac:chgData name="キシモト　アヤト" userId="S::8384676@school.city.osaka.jp::3a71bbc6-ec58-4438-b17d-06d813ac1403" providerId="AD" clId="Web-{E5AF1294-4782-455D-A6E7-A560F88265DB}" dt="2024-02-20T02:29:10.997" v="24"/>
          <ac:spMkLst>
            <pc:docMk/>
            <pc:sldMk cId="876908827" sldId="388"/>
            <ac:spMk id="5" creationId="{1F13ABB8-74B4-1F3C-F647-D219CECD08EA}"/>
          </ac:spMkLst>
        </pc:spChg>
        <pc:spChg chg="add del mod">
          <ac:chgData name="キシモト　アヤト" userId="S::8384676@school.city.osaka.jp::3a71bbc6-ec58-4438-b17d-06d813ac1403" providerId="AD" clId="Web-{E5AF1294-4782-455D-A6E7-A560F88265DB}" dt="2024-02-20T02:30:53.950" v="38"/>
          <ac:spMkLst>
            <pc:docMk/>
            <pc:sldMk cId="876908827" sldId="388"/>
            <ac:spMk id="6" creationId="{FE6B1811-5DAD-AC16-B021-651AE5B1CF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CEC6-8927-4021-A9B2-E01FFA30336D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2231-1390-4212-93DF-F6E04761F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84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F88C6-1BD6-449E-9268-DBED2D77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6760F4-DC0A-4C76-AEB7-F6CA73FD9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1CB009-75E1-42E0-A0F1-7A69CDB8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183FB2-E4EF-4187-BDF4-D4CDA288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129BC1-12FC-4AA4-85C2-6AD85D46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71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4D6EF-4423-418C-9F48-74C67E3D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584C3F-0F6A-4876-A19A-B6B31F6B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D457C2-BA9E-41EA-B895-3AD24EF0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22E059-7518-441B-A021-C37BC35A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1D9029-5C29-42BA-8472-E4AE75E4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99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150C8A-2433-416F-924E-0DE7A8259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BA4426-ACA0-47FC-96BC-1B7FD27E7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25881F-9C94-47AD-AAC1-C8DE197B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435EF1-4B32-40C6-864E-E8F7DFDF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ECAAC8-19C8-442A-B480-E5ECFDF0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62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CCC6C-5666-4D16-ABE0-DCA8F2A2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57CE2E-09A2-4B37-B1CD-AAA2FE32C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626297-4021-4D2B-9E1E-FD429719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2FAF82-430E-4645-808E-D63AD414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FDD416-0A70-4734-A63A-C58B4AE3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27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D43C2-5F24-4C65-9EE4-A6225730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86BA50-E28C-47C0-B4ED-645D792E6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0B98F4-BA6D-4CDB-845B-C4D3C1B5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88FB87-9B78-46A8-AB20-FB95F5E5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DEFB71-BBA9-4F63-B344-75539212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8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3A9C4-85A6-4695-AF77-30E05F04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DF6362-8C1E-4293-8FFB-65FC9E4B6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362162-7B8B-4483-814C-59F8DBB9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0A5F04-F382-4C33-9666-2D437C1E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0A14FA-9346-4C98-8CBC-4F1458AB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79BB2D-F389-497E-8A46-6C2787AB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A030E1-F0F6-4CC1-A36C-39F15CDC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5EE591-B077-4208-8544-A65CC9F70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AE13FF-206F-4883-8691-183926A04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D1AEF1-B65B-47A5-B8A6-63D0C6232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64E552-FE9F-46D6-BCC8-5C9F3526D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E20C8EE-AEC7-4440-8CB2-D107F258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AFC623-34D0-4B52-878C-E97155F9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7657B3-11FD-458A-9EB0-77FA78A4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8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AC703-5550-48CA-AA59-F602C178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1BF04E-FF81-4C94-A986-67D88812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A7E7BF-7533-4418-8BE8-DD4F3363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C56514-2665-4643-BDCB-C304A41E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04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6381A1-B57D-4DD2-801C-7DE18709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CD03BE2-0D7B-433A-9F33-6C564151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F8E703-33D2-46FB-8979-AB64B489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94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671708-7CA2-4DFB-860B-B0FDAA79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639E2D-9041-4660-B648-2B5ECE25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0A0777-F2AA-4260-B9AA-4AA2E084E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0DB15B-ED2F-4F2E-91CC-30EFE002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4BC038-CB6A-4D0D-BB26-164AB6A0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8435F3-3F57-47D6-A743-A94DF1D4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1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1ABE30-176D-4E91-B2F7-BC096078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764800-FBF2-4D8F-8EE3-ECD820041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24FD14-A120-436B-B6FC-ED94AD621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E480FC-D0E5-457C-ADD9-7EE4E9E7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01B65C-7CE6-4682-AD5C-98195296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67138B-BCA6-4641-89DF-8BA73C11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30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C485CE-BDB5-4024-86D8-C08CAE16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43517F-C357-4DD2-9BA3-38535BDD6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C63FEC-84CD-4D8D-9E73-6897A6CC0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C56C-847F-47D5-9468-FFE03E89F752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AF47EA-A198-41FA-B3D7-D4F897532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F2FC1B-6CDE-4124-A0C3-A33642E1F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BFC3-9D43-4A8A-8AF6-BD268E92F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4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AE9FC70-8A26-4CF2-8E04-EBDADB8B8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0AAB1B-29BF-4923-A022-B2340BEF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7455" y="1528611"/>
            <a:ext cx="4734193" cy="2283800"/>
          </a:xfrm>
        </p:spPr>
        <p:txBody>
          <a:bodyPr anchor="b">
            <a:normAutofit fontScale="90000"/>
          </a:bodyPr>
          <a:lstStyle/>
          <a:p>
            <a:pPr algn="r"/>
            <a:r>
              <a:rPr kumimoji="1" lang="ja-JP" altLang="en-US" sz="5200">
                <a:solidFill>
                  <a:srgbClr val="FFFFFF"/>
                </a:solidFill>
                <a:latin typeface="Elephant"/>
                <a:ea typeface="游ゴシック Light"/>
              </a:rPr>
              <a:t>新しいジャンル</a:t>
            </a:r>
            <a:br>
              <a:rPr lang="ja-JP" altLang="en-US" sz="5200">
                <a:solidFill>
                  <a:srgbClr val="FFFFFF"/>
                </a:solidFill>
                <a:latin typeface="Elephant"/>
                <a:ea typeface="游ゴシック Light"/>
              </a:rPr>
            </a:br>
            <a:endParaRPr lang="en-US" altLang="ja-JP" sz="5200">
              <a:solidFill>
                <a:srgbClr val="FFFFFF"/>
              </a:solidFill>
              <a:latin typeface="Elephant" panose="02020904090505020303" pitchFamily="18" charset="0"/>
              <a:ea typeface="游ゴシック Light"/>
            </a:endParaRPr>
          </a:p>
          <a:p>
            <a:pPr algn="r"/>
            <a:r>
              <a:rPr lang="en-US" altLang="ja-JP" sz="5200">
                <a:solidFill>
                  <a:srgbClr val="FFFFFF"/>
                </a:solidFill>
                <a:latin typeface="Elephant"/>
                <a:ea typeface="游ゴシック Light"/>
              </a:rPr>
              <a:t>e-sports </a:t>
            </a:r>
            <a:r>
              <a:rPr lang="ja-JP" altLang="en-US" sz="5200">
                <a:solidFill>
                  <a:srgbClr val="FFFFFF"/>
                </a:solidFill>
                <a:latin typeface="Elephant"/>
                <a:ea typeface="游ゴシック Light"/>
              </a:rPr>
              <a:t>      </a:t>
            </a:r>
            <a:endParaRPr kumimoji="1" lang="en-US" altLang="ja-JP" sz="5200">
              <a:solidFill>
                <a:srgbClr val="FFFFFF"/>
              </a:solidFill>
              <a:latin typeface="Elephant"/>
              <a:ea typeface="游ゴシック Light"/>
            </a:endParaRPr>
          </a:p>
        </p:txBody>
      </p:sp>
      <p:sp>
        <p:nvSpPr>
          <p:cNvPr id="5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041" y="259737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BEE5944A-C3D4-43C6-BB4E-DB87A96A0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2" y="2004243"/>
            <a:ext cx="6170646" cy="4559966"/>
          </a:xfrm>
          <a:prstGeom prst="rect">
            <a:avLst/>
          </a:prstGeom>
        </p:spPr>
      </p:pic>
      <p:sp>
        <p:nvSpPr>
          <p:cNvPr id="5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821" y="282667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9869" y="610939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104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51" descr="フーズボール サッカーの選手">
            <a:extLst>
              <a:ext uri="{FF2B5EF4-FFF2-40B4-BE49-F238E27FC236}">
                <a16:creationId xmlns:a16="http://schemas.microsoft.com/office/drawing/2014/main" id="{83985B6A-2FF7-B6F7-B031-C49EEA810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698" b="9716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3CEDD4-17F7-4B13-A795-27E89364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605" y="872842"/>
            <a:ext cx="7586360" cy="548029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ja-JP" altLang="en-US" sz="3800">
                <a:solidFill>
                  <a:srgbClr val="FFFFFF"/>
                </a:solidFill>
                <a:ea typeface="游ゴシック Light"/>
              </a:rPr>
            </a:br>
            <a:r>
              <a:rPr lang="ja-JP" altLang="en-US" sz="3800">
                <a:solidFill>
                  <a:srgbClr val="FFFFFF"/>
                </a:solidFill>
                <a:ea typeface="游ゴシック Light"/>
              </a:rPr>
              <a:t>　　　</a:t>
            </a:r>
            <a:r>
              <a:rPr lang="ja-JP" altLang="en-US" sz="6000">
                <a:solidFill>
                  <a:srgbClr val="FFFFFF"/>
                </a:solidFill>
                <a:ea typeface="游ゴシック Light"/>
              </a:rPr>
              <a:t>　　</a:t>
            </a:r>
            <a:r>
              <a:rPr lang="ja-JP" altLang="en-US" sz="6000" b="1">
                <a:solidFill>
                  <a:srgbClr val="FFFFFF"/>
                </a:solidFill>
                <a:ea typeface="游ゴシック Light"/>
              </a:rPr>
              <a:t>結論！　　　　　　　</a:t>
            </a:r>
            <a:br>
              <a:rPr lang="en-US" altLang="ja-JP" sz="6000" b="1"/>
            </a:br>
            <a:r>
              <a:rPr lang="en-US" altLang="ja-JP" sz="6000">
                <a:solidFill>
                  <a:srgbClr val="FFFFFF"/>
                </a:solidFill>
                <a:ea typeface="游ゴシック Light"/>
              </a:rPr>
              <a:t>e-sports</a:t>
            </a:r>
            <a:r>
              <a:rPr lang="ja-JP" altLang="en-US" sz="6000">
                <a:solidFill>
                  <a:srgbClr val="FFFFFF"/>
                </a:solidFill>
                <a:ea typeface="游ゴシック Light"/>
              </a:rPr>
              <a:t>はスポーツに</a:t>
            </a:r>
            <a:br>
              <a:rPr lang="ja-JP" altLang="en-US" sz="6000">
                <a:ea typeface="游ゴシック Light"/>
              </a:rPr>
            </a:br>
            <a:r>
              <a:rPr lang="ja-JP" altLang="en-US" sz="6000">
                <a:solidFill>
                  <a:srgbClr val="FFFFFF"/>
                </a:solidFill>
                <a:ea typeface="游ゴシック Light"/>
              </a:rPr>
              <a:t>    </a:t>
            </a:r>
            <a:br>
              <a:rPr lang="ja-JP" altLang="en-US" sz="6000">
                <a:ea typeface="游ゴシック Light"/>
              </a:rPr>
            </a:br>
            <a:r>
              <a:rPr lang="ja-JP" altLang="en-US" sz="6000">
                <a:solidFill>
                  <a:srgbClr val="FFFFFF"/>
                </a:solidFill>
                <a:ea typeface="游ゴシック Light"/>
              </a:rPr>
              <a:t>     　あたいする</a:t>
            </a:r>
            <a:r>
              <a:rPr lang="ja-JP" altLang="en-US" sz="3800">
                <a:solidFill>
                  <a:srgbClr val="FFFFFF"/>
                </a:solidFill>
                <a:ea typeface="游ゴシック Light"/>
              </a:rPr>
              <a:t>！</a:t>
            </a:r>
            <a:br>
              <a:rPr lang="en-US" altLang="ja-JP" sz="3800"/>
            </a:br>
            <a:br>
              <a:rPr lang="en-US" altLang="ja-JP" sz="3800"/>
            </a:br>
            <a:endParaRPr lang="en-US" altLang="ja-JP" sz="3800">
              <a:solidFill>
                <a:srgbClr val="FFFFFF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334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7A9DAF7-EFFB-448B-95C1-6F8569F3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51" y="12624"/>
            <a:ext cx="12272741" cy="58240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>
                <a:solidFill>
                  <a:srgbClr val="FFFFFF"/>
                </a:solidFill>
                <a:ea typeface="游ゴシック Light"/>
              </a:rPr>
              <a:t>　~</a:t>
            </a:r>
            <a:r>
              <a:rPr lang="ja-JP" altLang="en-US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アンケート</a:t>
            </a:r>
            <a:r>
              <a:rPr lang="ja-JP" altLang="en-US">
                <a:solidFill>
                  <a:srgbClr val="FFFFFF"/>
                </a:solidFill>
                <a:ea typeface="游ゴシック Light"/>
              </a:rPr>
              <a:t>から~</a:t>
            </a:r>
            <a:br>
              <a:rPr lang="en-US" altLang="ja-JP"/>
            </a:br>
            <a:br>
              <a:rPr lang="en-US" altLang="ja-JP"/>
            </a:br>
            <a:r>
              <a:rPr lang="ja-JP" altLang="en-US">
                <a:solidFill>
                  <a:srgbClr val="FFFFFF"/>
                </a:solidFill>
                <a:ea typeface="游ゴシック Light"/>
              </a:rPr>
              <a:t>《</a:t>
            </a:r>
            <a:r>
              <a:rPr lang="ja-JP" altLang="en-US">
                <a:solidFill>
                  <a:schemeClr val="accent6">
                    <a:lumMod val="40000"/>
                    <a:lumOff val="60000"/>
                  </a:schemeClr>
                </a:solidFill>
                <a:ea typeface="游ゴシック Light"/>
              </a:rPr>
              <a:t>賛成意見</a:t>
            </a:r>
            <a:r>
              <a:rPr lang="ja-JP" altLang="en-US">
                <a:solidFill>
                  <a:srgbClr val="FFFFFF"/>
                </a:solidFill>
                <a:ea typeface="游ゴシック Light"/>
              </a:rPr>
              <a:t>》</a:t>
            </a:r>
            <a:br>
              <a:rPr lang="ja-JP" altLang="en-US">
                <a:ea typeface="游ゴシック Light"/>
              </a:rPr>
            </a:br>
            <a:r>
              <a:rPr lang="en-US" altLang="ja-JP">
                <a:solidFill>
                  <a:srgbClr val="FFFFFF"/>
                </a:solidFill>
                <a:ea typeface="游ゴシック Light"/>
              </a:rPr>
              <a:t>　</a:t>
            </a:r>
            <a:r>
              <a:rPr lang="en-US" altLang="ja-JP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e</a:t>
            </a:r>
            <a:r>
              <a:rPr lang="ja-JP" altLang="en-US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スポーツは身体活動を伴う立派なスポーツ</a:t>
            </a:r>
            <a:br>
              <a:rPr lang="ja-JP" altLang="en-US">
                <a:ea typeface="游ゴシック Light"/>
              </a:rPr>
            </a:br>
            <a:br>
              <a:rPr lang="ja-JP" altLang="en-US">
                <a:ea typeface="游ゴシック Light"/>
              </a:rPr>
            </a:br>
            <a:r>
              <a:rPr lang="en-US" altLang="ja-JP">
                <a:solidFill>
                  <a:srgbClr val="FFFFFF"/>
                </a:solidFill>
                <a:ea typeface="游ゴシック Light"/>
              </a:rPr>
              <a:t>《</a:t>
            </a:r>
            <a:r>
              <a:rPr lang="en-US" altLang="ja-JP" err="1">
                <a:solidFill>
                  <a:schemeClr val="accent2">
                    <a:lumMod val="40000"/>
                    <a:lumOff val="60000"/>
                  </a:schemeClr>
                </a:solidFill>
                <a:ea typeface="游ゴシック Light"/>
              </a:rPr>
              <a:t>反対意見</a:t>
            </a:r>
            <a:r>
              <a:rPr lang="en-US" altLang="ja-JP">
                <a:solidFill>
                  <a:srgbClr val="FFFFFF"/>
                </a:solidFill>
                <a:ea typeface="游ゴシック Light"/>
              </a:rPr>
              <a:t>》</a:t>
            </a:r>
            <a:br>
              <a:rPr lang="en-US" altLang="ja-JP">
                <a:ea typeface="游ゴシック Light"/>
              </a:rPr>
            </a:br>
            <a:r>
              <a:rPr lang="en-US" altLang="ja-JP">
                <a:solidFill>
                  <a:srgbClr val="FFFFFF"/>
                </a:solidFill>
                <a:ea typeface="游ゴシック Light"/>
              </a:rPr>
              <a:t>　</a:t>
            </a:r>
            <a:r>
              <a:rPr lang="en-US" altLang="ja-JP" err="1">
                <a:solidFill>
                  <a:srgbClr val="FFFFFF"/>
                </a:solidFill>
                <a:ea typeface="游ゴシック Light"/>
              </a:rPr>
              <a:t>eスポーツはゲームと何が違うのかわからない</a:t>
            </a:r>
            <a:br>
              <a:rPr lang="en-US" altLang="ja-JP" kern="1200"/>
            </a:br>
            <a:br>
              <a:rPr lang="en-US" altLang="ja-JP"/>
            </a:b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　</a:t>
            </a: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賛成意見が多い中で反対意見も多くありま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し</a:t>
            </a: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た。</a:t>
            </a:r>
            <a:endParaRPr lang="ja-JP" sz="4000">
              <a:ea typeface="游ゴシック Light"/>
            </a:endParaRPr>
          </a:p>
        </p:txBody>
      </p:sp>
      <p:sp>
        <p:nvSpPr>
          <p:cNvPr id="3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2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279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風見のクローズアップ">
            <a:extLst>
              <a:ext uri="{FF2B5EF4-FFF2-40B4-BE49-F238E27FC236}">
                <a16:creationId xmlns:a16="http://schemas.microsoft.com/office/drawing/2014/main" id="{D29B109E-EC09-3657-593A-BC7E8794C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605" r="-2" b="-2"/>
          <a:stretch/>
        </p:blipFill>
        <p:spPr>
          <a:xfrm>
            <a:off x="-525" y="10"/>
            <a:ext cx="12191981" cy="68579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45D3C8F-D8BD-4003-817E-A01A3EB4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5" y="2383961"/>
            <a:ext cx="11445943" cy="24752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ですが</a:t>
            </a:r>
            <a:r>
              <a:rPr lang="en-US" altLang="ja-JP" sz="4000">
                <a:solidFill>
                  <a:srgbClr val="FFFFFF"/>
                </a:solidFill>
                <a:ea typeface="游ゴシック Light"/>
              </a:rPr>
              <a:t>e</a:t>
            </a:r>
            <a:r>
              <a:rPr kumimoji="1" lang="ja-JP" altLang="en-US" sz="4000">
                <a:solidFill>
                  <a:srgbClr val="FFFFFF"/>
                </a:solidFill>
                <a:ea typeface="游ゴシック Light"/>
              </a:rPr>
              <a:t>スポーツにも筋トレやメンタルケ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アなど</a:t>
            </a:r>
            <a:br>
              <a:rPr lang="ja-JP" altLang="en-US" sz="4000">
                <a:ea typeface="游ゴシック Light"/>
              </a:rPr>
            </a:b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様々なメリットもある。</a:t>
            </a:r>
            <a:br>
              <a:rPr lang="ja-JP" altLang="en-US" sz="4000">
                <a:ea typeface="游ゴシック Light"/>
              </a:rPr>
            </a:b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その中で</a:t>
            </a:r>
            <a:r>
              <a:rPr kumimoji="1" lang="ja-JP" altLang="en-US" sz="4000">
                <a:solidFill>
                  <a:srgbClr val="FFFFFF"/>
                </a:solidFill>
                <a:ea typeface="游ゴシック Light"/>
              </a:rPr>
              <a:t>食事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、睡眠</a:t>
            </a:r>
            <a:r>
              <a:rPr kumimoji="1" lang="ja-JP" altLang="en-US" sz="4000">
                <a:solidFill>
                  <a:srgbClr val="FFFFFF"/>
                </a:solidFill>
                <a:ea typeface="游ゴシック Light"/>
              </a:rPr>
              <a:t>などのバランスを考えなが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　　　　　　　　　　　　</a:t>
            </a:r>
            <a:r>
              <a:rPr kumimoji="1" lang="ja-JP" altLang="en-US" sz="4000">
                <a:solidFill>
                  <a:srgbClr val="FFFFFF"/>
                </a:solidFill>
                <a:ea typeface="游ゴシック Light"/>
              </a:rPr>
              <a:t>らゲームに向き合っていかなければ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ならない。</a:t>
            </a:r>
            <a:endParaRPr lang="ja-JP" altLang="en-US" sz="4000">
              <a:ea typeface="游ゴシック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768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538EBC2-0B11-4732-8715-799409C4A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CC4A110-7F17-1574-DD5E-2E2B1856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3" y="212462"/>
            <a:ext cx="6909574" cy="6300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例えば</a:t>
            </a:r>
            <a:br>
              <a:rPr lang="ja-JP" altLang="en-US" sz="4000" kern="1200"/>
            </a:b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　　　　　　　　　　　　　　　　　　筋トレ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はe-sportsの練習のとき体力や持久力の向上を目的にしている。</a:t>
            </a: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　　　　　　　　　　　　　　　食事は、試合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や練習の</a:t>
            </a: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開始</a:t>
            </a:r>
            <a:br>
              <a:rPr lang="ja-JP" altLang="en-US" sz="4000">
                <a:ea typeface="游ゴシック Light"/>
              </a:rPr>
            </a:br>
            <a:r>
              <a:rPr lang="en-US" altLang="ja-JP" sz="40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游ゴシック Light"/>
                <a:cs typeface="+mj-cs"/>
              </a:rPr>
              <a:t>2</a:t>
            </a:r>
            <a:r>
              <a:rPr lang="ja-JP" altLang="en-US" sz="40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游ゴシック Light"/>
                <a:cs typeface="+mj-cs"/>
              </a:rPr>
              <a:t>～</a:t>
            </a:r>
            <a:r>
              <a:rPr lang="en-US" altLang="ja-JP" sz="40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游ゴシック Light"/>
                <a:cs typeface="+mj-cs"/>
              </a:rPr>
              <a:t>3</a:t>
            </a:r>
            <a:r>
              <a:rPr lang="ja-JP" altLang="en-US" sz="40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游ゴシック Light"/>
                <a:cs typeface="+mj-cs"/>
              </a:rPr>
              <a:t>時間前</a:t>
            </a: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に食べ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て</a:t>
            </a:r>
            <a:br>
              <a:rPr lang="ja-JP" altLang="en-US" sz="4000">
                <a:ea typeface="游ゴシック Light"/>
              </a:rPr>
            </a:b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最高のパフォーマンスを</a:t>
            </a:r>
            <a:br>
              <a:rPr lang="ja-JP" altLang="en-US" sz="4000" kern="1200"/>
            </a:br>
            <a:r>
              <a:rPr lang="ja-JP" altLang="en-US" sz="4000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できるようにする</a:t>
            </a: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など</a:t>
            </a:r>
            <a:br>
              <a:rPr lang="ja-JP" altLang="en-US" sz="4000">
                <a:solidFill>
                  <a:srgbClr val="FFFFFF"/>
                </a:solidFill>
                <a:ea typeface="游ゴシック Light"/>
              </a:rPr>
            </a:br>
            <a:r>
              <a:rPr lang="ja-JP" altLang="en-US" sz="4000">
                <a:solidFill>
                  <a:srgbClr val="FFFFFF"/>
                </a:solidFill>
                <a:ea typeface="游ゴシック Light"/>
              </a:rPr>
              <a:t>規則正しい生活をしている。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130C9A40-94DD-CA15-EA73-ADF6DD4F1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7455"/>
          <a:stretch/>
        </p:blipFill>
        <p:spPr>
          <a:xfrm>
            <a:off x="7963069" y="1940279"/>
            <a:ext cx="4038624" cy="4073671"/>
          </a:xfrm>
          <a:prstGeom prst="rect">
            <a:avLst/>
          </a:prstGeom>
        </p:spPr>
      </p:pic>
      <p:sp>
        <p:nvSpPr>
          <p:cNvPr id="4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20768" y="229592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9518" y="275600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003" y="634483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153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3" name="Rectangle 27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8921545-6AEB-AD43-6A9A-E6E07A135D3A}"/>
              </a:ext>
            </a:extLst>
          </p:cNvPr>
          <p:cNvSpPr txBox="1"/>
          <p:nvPr/>
        </p:nvSpPr>
        <p:spPr>
          <a:xfrm>
            <a:off x="6093787" y="241220"/>
            <a:ext cx="4395340" cy="11182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メリット</a:t>
            </a:r>
          </a:p>
        </p:txBody>
      </p:sp>
      <p:sp>
        <p:nvSpPr>
          <p:cNvPr id="304" name="Rectangle 28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D723A99-1775-9C43-3D1B-F463E2865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" b="1"/>
          <a:stretch/>
        </p:blipFill>
        <p:spPr>
          <a:xfrm>
            <a:off x="990101" y="492658"/>
            <a:ext cx="3849812" cy="3038493"/>
          </a:xfrm>
          <a:prstGeom prst="rect">
            <a:avLst/>
          </a:prstGeom>
        </p:spPr>
      </p:pic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83253A2F-A59F-9BEA-3C28-767845A1F704}"/>
              </a:ext>
            </a:extLst>
          </p:cNvPr>
          <p:cNvSpPr txBox="1"/>
          <p:nvPr/>
        </p:nvSpPr>
        <p:spPr>
          <a:xfrm>
            <a:off x="6050869" y="1318292"/>
            <a:ext cx="6145167" cy="53274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・コミュニケーション能力や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　ネットリテラシーなどの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　</a:t>
            </a:r>
            <a:r>
              <a:rPr lang="ja-JP" altLang="en-US" sz="3600">
                <a:solidFill>
                  <a:srgbClr val="C47A95">
                    <a:alpha val="80000"/>
                  </a:srgbClr>
                </a:solidFill>
                <a:ea typeface="游ゴシック"/>
              </a:rPr>
              <a:t>将来に役立つ能力</a:t>
            </a: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も</a:t>
            </a:r>
            <a:endParaRPr lang="en-US" altLang="ja-JP" sz="3600">
              <a:solidFill>
                <a:schemeClr val="tx1">
                  <a:alpha val="80000"/>
                </a:schemeClr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　身につけることができる。</a:t>
            </a:r>
            <a:endParaRPr lang="en-US" altLang="ja-JP" sz="3600">
              <a:solidFill>
                <a:schemeClr val="tx1">
                  <a:alpha val="80000"/>
                </a:schemeClr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ja-JP" altLang="en-US" sz="3600"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ea typeface="游ゴシック"/>
              </a:rPr>
              <a:t>・</a:t>
            </a:r>
            <a:r>
              <a:rPr lang="ja-JP" altLang="en-US" sz="3600">
                <a:solidFill>
                  <a:schemeClr val="accent6">
                    <a:lumMod val="40000"/>
                    <a:lumOff val="60000"/>
                  </a:schemeClr>
                </a:solidFill>
                <a:ea typeface="游ゴシック"/>
              </a:rPr>
              <a:t>集中力、判断力</a:t>
            </a: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が高くなる</a:t>
            </a:r>
            <a:endParaRPr lang="en-US" altLang="ja-JP" sz="3600">
              <a:solidFill>
                <a:schemeClr val="tx1">
                  <a:alpha val="80000"/>
                </a:schemeClr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ja-JP" altLang="en-US" sz="3600">
              <a:solidFill>
                <a:schemeClr val="tx1">
                  <a:alpha val="80000"/>
                </a:schemeClr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・エンターテインメント性</a:t>
            </a:r>
            <a:endParaRPr lang="ja-JP" sz="3600">
              <a:solidFill>
                <a:schemeClr val="tx1">
                  <a:alpha val="80000"/>
                </a:schemeClr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600">
                <a:solidFill>
                  <a:schemeClr val="tx1">
                    <a:alpha val="80000"/>
                  </a:schemeClr>
                </a:solidFill>
                <a:ea typeface="游ゴシック"/>
              </a:rPr>
              <a:t>　がある</a:t>
            </a:r>
            <a:r>
              <a:rPr lang="ja-JP" altLang="en-US" sz="3500">
                <a:solidFill>
                  <a:schemeClr val="tx1">
                    <a:alpha val="80000"/>
                  </a:schemeClr>
                </a:solidFill>
                <a:ea typeface="游ゴシック"/>
              </a:rPr>
              <a:t>。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3200">
              <a:solidFill>
                <a:srgbClr val="000000">
                  <a:alpha val="80000"/>
                </a:srgbClr>
              </a:solidFill>
              <a:ea typeface="游ゴシック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05" name="Straight Connector 28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ケーキ, 座る, テーブル, 鳥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F12265F-18BA-3949-098E-FF379266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67" y="3530194"/>
            <a:ext cx="4748575" cy="31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2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8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2810CA-D0E8-11FD-2DCA-0EC619F601BD}"/>
              </a:ext>
            </a:extLst>
          </p:cNvPr>
          <p:cNvSpPr txBox="1"/>
          <p:nvPr/>
        </p:nvSpPr>
        <p:spPr>
          <a:xfrm>
            <a:off x="-528447" y="4152848"/>
            <a:ext cx="13047829" cy="17993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>
                <a:latin typeface="+mj-lt"/>
                <a:ea typeface="游ゴシック Light"/>
                <a:cs typeface="+mj-cs"/>
              </a:rPr>
              <a:t> e</a:t>
            </a:r>
            <a:r>
              <a:rPr lang="ja-JP" altLang="en-US" sz="5400" kern="1200">
                <a:latin typeface="+mj-lt"/>
                <a:ea typeface="游ゴシック Light"/>
                <a:cs typeface="+mj-cs"/>
              </a:rPr>
              <a:t>スポーツにはこんなゲームがあります</a:t>
            </a:r>
            <a:r>
              <a:rPr lang="en-US" altLang="ja-JP" sz="5400" kern="1200">
                <a:latin typeface="+mj-lt"/>
                <a:ea typeface="游ゴシック Light"/>
                <a:cs typeface="+mj-cs"/>
              </a:rPr>
              <a:t>!</a:t>
            </a:r>
          </a:p>
        </p:txBody>
      </p:sp>
      <p:pic>
        <p:nvPicPr>
          <p:cNvPr id="4" name="図 3" descr="背景パターン&#10;&#10;説明は自動で生成されたものです">
            <a:extLst>
              <a:ext uri="{FF2B5EF4-FFF2-40B4-BE49-F238E27FC236}">
                <a16:creationId xmlns:a16="http://schemas.microsoft.com/office/drawing/2014/main" id="{E4790457-4845-BA8B-868A-232DD50E0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8" r="33337" b="-1"/>
          <a:stretch/>
        </p:blipFill>
        <p:spPr>
          <a:xfrm>
            <a:off x="184558" y="187900"/>
            <a:ext cx="2255462" cy="315523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3F0687-6956-C1DF-BB17-4E8DE5AA5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78" r="22291" b="-1"/>
          <a:stretch/>
        </p:blipFill>
        <p:spPr>
          <a:xfrm>
            <a:off x="2575696" y="187900"/>
            <a:ext cx="2255462" cy="31552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FC118B4-4B4A-405E-4794-D5ABC0800C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1" r="14765" b="-2"/>
          <a:stretch/>
        </p:blipFill>
        <p:spPr>
          <a:xfrm>
            <a:off x="4966833" y="187900"/>
            <a:ext cx="2255462" cy="31552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AE0DCAB-54CE-8548-2993-5DA1B17353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74" r="30916" b="-2"/>
          <a:stretch/>
        </p:blipFill>
        <p:spPr>
          <a:xfrm>
            <a:off x="7357971" y="187900"/>
            <a:ext cx="2255462" cy="3155238"/>
          </a:xfrm>
          <a:prstGeom prst="rect">
            <a:avLst/>
          </a:prstGeom>
        </p:spPr>
      </p:pic>
      <p:pic>
        <p:nvPicPr>
          <p:cNvPr id="7" name="図 6" descr="グループ, 写真, ポーズ, 民衆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F680D86-FD50-8F94-B915-9874091DB5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13" r="34702" b="-1"/>
          <a:stretch/>
        </p:blipFill>
        <p:spPr>
          <a:xfrm>
            <a:off x="9749109" y="187900"/>
            <a:ext cx="2255462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56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85ED3100-3941-4F9A-9FAB-4A7A9B4A0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!!Rectangle">
            <a:extLst>
              <a:ext uri="{FF2B5EF4-FFF2-40B4-BE49-F238E27FC236}">
                <a16:creationId xmlns:a16="http://schemas.microsoft.com/office/drawing/2014/main" id="{8CBEFB3C-8BDC-4A1B-94A5-A6A24CBB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3" name="Picture 182" descr="ベンチの上にあるバスケットボール">
            <a:extLst>
              <a:ext uri="{FF2B5EF4-FFF2-40B4-BE49-F238E27FC236}">
                <a16:creationId xmlns:a16="http://schemas.microsoft.com/office/drawing/2014/main" id="{C46C1D3B-C618-EBA3-BD9F-84BA0447F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666" r="-2" b="-2"/>
          <a:stretch/>
        </p:blipFill>
        <p:spPr>
          <a:xfrm>
            <a:off x="20" y="12"/>
            <a:ext cx="12191981" cy="6857989"/>
          </a:xfrm>
          <a:prstGeom prst="rect">
            <a:avLst/>
          </a:prstGeom>
        </p:spPr>
      </p:pic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  <a:solidFill>
            <a:srgbClr val="FFFFFF"/>
          </a:solidFill>
        </p:grpSpPr>
        <p:sp>
          <p:nvSpPr>
            <p:cNvPr id="19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7D391393-8C25-5F93-36EB-025BC380F886}"/>
              </a:ext>
            </a:extLst>
          </p:cNvPr>
          <p:cNvSpPr txBox="1"/>
          <p:nvPr/>
        </p:nvSpPr>
        <p:spPr>
          <a:xfrm>
            <a:off x="718347" y="2428657"/>
            <a:ext cx="11445479" cy="26973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000">
                <a:solidFill>
                  <a:schemeClr val="bg1"/>
                </a:solidFill>
                <a:ea typeface="游ゴシック"/>
              </a:rPr>
              <a:t>eスポーツは</a:t>
            </a:r>
            <a:endParaRPr lang="en-US" altLang="ja-JP" sz="4000">
              <a:solidFill>
                <a:schemeClr val="bg1"/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000">
                <a:solidFill>
                  <a:schemeClr val="bg1"/>
                </a:solidFill>
                <a:ea typeface="游ゴシック"/>
              </a:rPr>
              <a:t>体に悪い影響を与えるものだと思われがちだが、</a:t>
            </a:r>
            <a:endParaRPr lang="en-US" altLang="ja-JP" sz="4000">
              <a:solidFill>
                <a:schemeClr val="bg1"/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000">
                <a:solidFill>
                  <a:srgbClr val="FF0000"/>
                </a:solidFill>
                <a:ea typeface="游ゴシック"/>
              </a:rPr>
              <a:t>コミュニケーション能力</a:t>
            </a:r>
            <a:r>
              <a:rPr lang="ja-JP" altLang="en-US" sz="4000">
                <a:solidFill>
                  <a:schemeClr val="bg1"/>
                </a:solidFill>
                <a:ea typeface="游ゴシック"/>
              </a:rPr>
              <a:t>や</a:t>
            </a:r>
            <a:r>
              <a:rPr lang="ja-JP" altLang="en-US" sz="4000">
                <a:solidFill>
                  <a:srgbClr val="FF0000">
                    <a:alpha val="80000"/>
                  </a:srgbClr>
                </a:solidFill>
                <a:ea typeface="游ゴシック"/>
              </a:rPr>
              <a:t>ネットリテラシー</a:t>
            </a:r>
            <a:r>
              <a:rPr lang="ja-JP" altLang="en-US" sz="4000">
                <a:solidFill>
                  <a:schemeClr val="bg1"/>
                </a:solidFill>
                <a:ea typeface="游ゴシック"/>
              </a:rPr>
              <a:t>など</a:t>
            </a:r>
            <a:endParaRPr lang="en-US" altLang="ja-JP" sz="4000">
              <a:solidFill>
                <a:schemeClr val="bg1"/>
              </a:solidFill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000">
                <a:solidFill>
                  <a:schemeClr val="bg1"/>
                </a:solidFill>
                <a:ea typeface="游ゴシック"/>
              </a:rPr>
              <a:t>将来役に立つ能力を身につけることができる。</a:t>
            </a:r>
            <a:endParaRPr lang="en-US" altLang="ja-JP" sz="4000">
              <a:solidFill>
                <a:schemeClr val="bg1"/>
              </a:solidFill>
              <a:ea typeface="游ゴシック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065678-C895-EB0C-F30D-DC24785CEB38}"/>
              </a:ext>
            </a:extLst>
          </p:cNvPr>
          <p:cNvSpPr txBox="1"/>
          <p:nvPr/>
        </p:nvSpPr>
        <p:spPr>
          <a:xfrm>
            <a:off x="714685" y="747892"/>
            <a:ext cx="288788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600">
                <a:solidFill>
                  <a:srgbClr val="FF0000"/>
                </a:solidFill>
                <a:ea typeface="游ゴシック"/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33064723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975E36-A216-4A94-971B-2600471B7D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92E97-4DCB-41D8-BA9A-6A0FFAC39B09}"/>
</file>

<file path=customXml/itemProps3.xml><?xml version="1.0" encoding="utf-8"?>
<ds:datastoreItem xmlns:ds="http://schemas.openxmlformats.org/officeDocument/2006/customXml" ds:itemID="{3AE17FC1-068C-4834-A3A2-47A5D43F3E7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8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新しいジャンル  e-sports       </vt:lpstr>
      <vt:lpstr> 　　　　　結論！　　　　　　　 e-sportsはスポーツに           　あたいする！  </vt:lpstr>
      <vt:lpstr>　~アンケートから~  《賛成意見》 　eスポーツは身体活動を伴う立派なスポーツ  《反対意見》 　eスポーツはゲームと何が違うのかわからない  　賛成意見が多い中で反対意見も多くありました。</vt:lpstr>
      <vt:lpstr>ですがeスポーツにも筋トレやメンタルケアなど 様々なメリットもある。 その中で食事、睡眠などのバランスを考えなが　　　　　　　　　　　　らゲームに向き合っていかなければならない。</vt:lpstr>
      <vt:lpstr>例えば 　　　　　　　　　　　　　　　　　　筋トレはe-sportsの練習のとき体力や持久力の向上を目的にしている。　　　　　　　　　　　　　　　食事は、試合や練習の開始 2～3時間前に食べて 最高のパフォーマンスを できるようにするなど 規則正しい生活をしている。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arata sayaka</dc:creator>
  <cp:revision>8</cp:revision>
  <dcterms:created xsi:type="dcterms:W3CDTF">2021-02-09T04:53:41Z</dcterms:created>
  <dcterms:modified xsi:type="dcterms:W3CDTF">2024-03-12T03:35:57Z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