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4"/>
  </p:sldMasterIdLst>
  <p:notesMasterIdLst>
    <p:notesMasterId r:id="rId13"/>
  </p:notesMasterIdLst>
  <p:sldIdLst>
    <p:sldId id="256" r:id="rId5"/>
    <p:sldId id="280" r:id="rId6"/>
    <p:sldId id="272" r:id="rId7"/>
    <p:sldId id="281" r:id="rId8"/>
    <p:sldId id="278" r:id="rId9"/>
    <p:sldId id="277" r:id="rId10"/>
    <p:sldId id="276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E314CD4-F92B-4332-9490-64246182B0A1}">
          <p14:sldIdLst>
            <p14:sldId id="256"/>
            <p14:sldId id="280"/>
            <p14:sldId id="272"/>
            <p14:sldId id="281"/>
            <p14:sldId id="278"/>
            <p14:sldId id="277"/>
            <p14:sldId id="276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ヤマシタ　モミジ" userId="S::5800964@school.city.osaka.jp::5d5e055c-6b2f-47a6-a146-11c59d6af762" providerId="AD" clId="Web-{EFEB9D13-4A37-A1D4-330B-F597DC1DA39B}"/>
    <pc:docChg chg="addSld modSld sldOrd modSection">
      <pc:chgData name="ヤマシタ　モミジ" userId="S::5800964@school.city.osaka.jp::5d5e055c-6b2f-47a6-a146-11c59d6af762" providerId="AD" clId="Web-{EFEB9D13-4A37-A1D4-330B-F597DC1DA39B}" dt="2024-03-07T03:01:12.059" v="6" actId="20577"/>
      <pc:docMkLst>
        <pc:docMk/>
      </pc:docMkLst>
      <pc:sldChg chg="modSp new">
        <pc:chgData name="ヤマシタ　モミジ" userId="S::5800964@school.city.osaka.jp::5d5e055c-6b2f-47a6-a146-11c59d6af762" providerId="AD" clId="Web-{EFEB9D13-4A37-A1D4-330B-F597DC1DA39B}" dt="2024-03-07T03:01:12.059" v="6" actId="20577"/>
        <pc:sldMkLst>
          <pc:docMk/>
          <pc:sldMk cId="1020983119" sldId="278"/>
        </pc:sldMkLst>
        <pc:spChg chg="mod">
          <ac:chgData name="ヤマシタ　モミジ" userId="S::5800964@school.city.osaka.jp::5d5e055c-6b2f-47a6-a146-11c59d6af762" providerId="AD" clId="Web-{EFEB9D13-4A37-A1D4-330B-F597DC1DA39B}" dt="2024-03-07T03:01:12.059" v="6" actId="20577"/>
          <ac:spMkLst>
            <pc:docMk/>
            <pc:sldMk cId="1020983119" sldId="278"/>
            <ac:spMk id="2" creationId="{44D3C3C7-502C-FE87-2DE8-8F7DE6897664}"/>
          </ac:spMkLst>
        </pc:spChg>
        <pc:spChg chg="mod">
          <ac:chgData name="ヤマシタ　モミジ" userId="S::5800964@school.city.osaka.jp::5d5e055c-6b2f-47a6-a146-11c59d6af762" providerId="AD" clId="Web-{EFEB9D13-4A37-A1D4-330B-F597DC1DA39B}" dt="2024-03-07T03:00:54.026" v="2" actId="20577"/>
          <ac:spMkLst>
            <pc:docMk/>
            <pc:sldMk cId="1020983119" sldId="278"/>
            <ac:spMk id="3" creationId="{B3208675-0A19-BDBB-8D0E-5CFF6057C234}"/>
          </ac:spMkLst>
        </pc:spChg>
      </pc:sldChg>
    </pc:docChg>
  </pc:docChgLst>
  <pc:docChgLst>
    <pc:chgData name="アサダ　レンタロウ" userId="S::8040695@school.city.osaka.jp::b735e72d-e20d-490f-9ff8-1c462b9b12a8" providerId="AD" clId="Web-{87FB51D8-6AAA-42DA-9A78-1912307279CB}"/>
    <pc:docChg chg="modSld">
      <pc:chgData name="アサダ　レンタロウ" userId="S::8040695@school.city.osaka.jp::b735e72d-e20d-490f-9ff8-1c462b9b12a8" providerId="AD" clId="Web-{87FB51D8-6AAA-42DA-9A78-1912307279CB}" dt="2024-03-07T06:17:42.640" v="82" actId="20577"/>
      <pc:docMkLst>
        <pc:docMk/>
      </pc:docMkLst>
      <pc:sldChg chg="addSp delSp modSp mod modShow">
        <pc:chgData name="アサダ　レンタロウ" userId="S::8040695@school.city.osaka.jp::b735e72d-e20d-490f-9ff8-1c462b9b12a8" providerId="AD" clId="Web-{87FB51D8-6AAA-42DA-9A78-1912307279CB}" dt="2024-03-07T06:07:04.653" v="71" actId="14100"/>
        <pc:sldMkLst>
          <pc:docMk/>
          <pc:sldMk cId="2132318636" sldId="272"/>
        </pc:sldMkLst>
        <pc:spChg chg="mod">
          <ac:chgData name="アサダ　レンタロウ" userId="S::8040695@school.city.osaka.jp::b735e72d-e20d-490f-9ff8-1c462b9b12a8" providerId="AD" clId="Web-{87FB51D8-6AAA-42DA-9A78-1912307279CB}" dt="2024-03-07T06:04:47.774" v="67"/>
          <ac:spMkLst>
            <pc:docMk/>
            <pc:sldMk cId="2132318636" sldId="272"/>
            <ac:spMk id="2" creationId="{7BF2AE69-8D74-BFDC-9365-A1F87CA972D5}"/>
          </ac:spMkLst>
        </pc:spChg>
        <pc:spChg chg="mod ord">
          <ac:chgData name="アサダ　レンタロウ" userId="S::8040695@school.city.osaka.jp::b735e72d-e20d-490f-9ff8-1c462b9b12a8" providerId="AD" clId="Web-{87FB51D8-6AAA-42DA-9A78-1912307279CB}" dt="2024-03-07T06:04:47.774" v="67"/>
          <ac:spMkLst>
            <pc:docMk/>
            <pc:sldMk cId="2132318636" sldId="272"/>
            <ac:spMk id="4" creationId="{1EB300F9-0F75-BEF3-FF16-20A7BA45FCBE}"/>
          </ac:spMkLst>
        </pc:spChg>
        <pc:spChg chg="add del">
          <ac:chgData name="アサダ　レンタロウ" userId="S::8040695@school.city.osaka.jp::b735e72d-e20d-490f-9ff8-1c462b9b12a8" providerId="AD" clId="Web-{87FB51D8-6AAA-42DA-9A78-1912307279CB}" dt="2024-03-07T06:03:46.835" v="64"/>
          <ac:spMkLst>
            <pc:docMk/>
            <pc:sldMk cId="2132318636" sldId="272"/>
            <ac:spMk id="35" creationId="{C1DD1A8A-57D5-4A81-AD04-532B043C5611}"/>
          </ac:spMkLst>
        </pc:spChg>
        <pc:spChg chg="add del">
          <ac:chgData name="アサダ　レンタロウ" userId="S::8040695@school.city.osaka.jp::b735e72d-e20d-490f-9ff8-1c462b9b12a8" providerId="AD" clId="Web-{87FB51D8-6AAA-42DA-9A78-1912307279CB}" dt="2024-03-07T06:03:46.835" v="64"/>
          <ac:spMkLst>
            <pc:docMk/>
            <pc:sldMk cId="2132318636" sldId="272"/>
            <ac:spMk id="36" creationId="{007891EC-4501-44ED-A8C8-B11B6DB767AB}"/>
          </ac:spMkLst>
        </pc:spChg>
        <pc:spChg chg="add del">
          <ac:chgData name="アサダ　レンタロウ" userId="S::8040695@school.city.osaka.jp::b735e72d-e20d-490f-9ff8-1c462b9b12a8" providerId="AD" clId="Web-{87FB51D8-6AAA-42DA-9A78-1912307279CB}" dt="2024-03-07T06:03:46.804" v="63"/>
          <ac:spMkLst>
            <pc:docMk/>
            <pc:sldMk cId="2132318636" sldId="272"/>
            <ac:spMk id="41" creationId="{45D37F4E-DDB4-456B-97E0-9937730A039F}"/>
          </ac:spMkLst>
        </pc:spChg>
        <pc:spChg chg="add del">
          <ac:chgData name="アサダ　レンタロウ" userId="S::8040695@school.city.osaka.jp::b735e72d-e20d-490f-9ff8-1c462b9b12a8" providerId="AD" clId="Web-{87FB51D8-6AAA-42DA-9A78-1912307279CB}" dt="2024-03-07T06:03:46.804" v="63"/>
          <ac:spMkLst>
            <pc:docMk/>
            <pc:sldMk cId="2132318636" sldId="272"/>
            <ac:spMk id="43" creationId="{B2DD41CD-8F47-4F56-AD12-4E2FF7696987}"/>
          </ac:spMkLst>
        </pc:spChg>
        <pc:spChg chg="add del">
          <ac:chgData name="アサダ　レンタロウ" userId="S::8040695@school.city.osaka.jp::b735e72d-e20d-490f-9ff8-1c462b9b12a8" providerId="AD" clId="Web-{87FB51D8-6AAA-42DA-9A78-1912307279CB}" dt="2024-03-07T06:04:47.774" v="67"/>
          <ac:spMkLst>
            <pc:docMk/>
            <pc:sldMk cId="2132318636" sldId="272"/>
            <ac:spMk id="46" creationId="{201CC55D-ED54-4C5C-95E6-10947BD1103B}"/>
          </ac:spMkLst>
        </pc:spChg>
        <pc:spChg chg="add del">
          <ac:chgData name="アサダ　レンタロウ" userId="S::8040695@school.city.osaka.jp::b735e72d-e20d-490f-9ff8-1c462b9b12a8" providerId="AD" clId="Web-{87FB51D8-6AAA-42DA-9A78-1912307279CB}" dt="2024-03-07T06:04:47.774" v="67"/>
          <ac:spMkLst>
            <pc:docMk/>
            <pc:sldMk cId="2132318636" sldId="272"/>
            <ac:spMk id="47" creationId="{3873B707-463F-40B0-8227-E8CC6C67EB25}"/>
          </ac:spMkLst>
        </pc:spChg>
        <pc:spChg chg="add del">
          <ac:chgData name="アサダ　レンタロウ" userId="S::8040695@school.city.osaka.jp::b735e72d-e20d-490f-9ff8-1c462b9b12a8" providerId="AD" clId="Web-{87FB51D8-6AAA-42DA-9A78-1912307279CB}" dt="2024-03-07T06:04:47.774" v="67"/>
          <ac:spMkLst>
            <pc:docMk/>
            <pc:sldMk cId="2132318636" sldId="272"/>
            <ac:spMk id="49" creationId="{C13237C8-E62C-4F0D-A318-BD6FB6C2D138}"/>
          </ac:spMkLst>
        </pc:spChg>
        <pc:spChg chg="add del">
          <ac:chgData name="アサダ　レンタロウ" userId="S::8040695@school.city.osaka.jp::b735e72d-e20d-490f-9ff8-1c462b9b12a8" providerId="AD" clId="Web-{87FB51D8-6AAA-42DA-9A78-1912307279CB}" dt="2024-03-07T06:04:47.774" v="67"/>
          <ac:spMkLst>
            <pc:docMk/>
            <pc:sldMk cId="2132318636" sldId="272"/>
            <ac:spMk id="51" creationId="{19C9EAEA-39D0-4B0E-A0EB-51E7B26740B1}"/>
          </ac:spMkLst>
        </pc:spChg>
        <pc:grpChg chg="add del">
          <ac:chgData name="アサダ　レンタロウ" userId="S::8040695@school.city.osaka.jp::b735e72d-e20d-490f-9ff8-1c462b9b12a8" providerId="AD" clId="Web-{87FB51D8-6AAA-42DA-9A78-1912307279CB}" dt="2024-03-07T06:04:47.774" v="67"/>
          <ac:grpSpMkLst>
            <pc:docMk/>
            <pc:sldMk cId="2132318636" sldId="272"/>
            <ac:grpSpMk id="48" creationId="{1DE889C7-FAD6-4397-98E2-05D503484459}"/>
          </ac:grpSpMkLst>
        </pc:grpChg>
        <pc:grpChg chg="add">
          <ac:chgData name="アサダ　レンタロウ" userId="S::8040695@school.city.osaka.jp::b735e72d-e20d-490f-9ff8-1c462b9b12a8" providerId="AD" clId="Web-{87FB51D8-6AAA-42DA-9A78-1912307279CB}" dt="2024-03-07T06:04:47.774" v="67"/>
          <ac:grpSpMkLst>
            <pc:docMk/>
            <pc:sldMk cId="2132318636" sldId="272"/>
            <ac:grpSpMk id="56" creationId="{BE589684-54CA-64D8-C963-5F19FF75BF72}"/>
          </ac:grpSpMkLst>
        </pc:grpChg>
        <pc:picChg chg="add mod">
          <ac:chgData name="アサダ　レンタロウ" userId="S::8040695@school.city.osaka.jp::b735e72d-e20d-490f-9ff8-1c462b9b12a8" providerId="AD" clId="Web-{87FB51D8-6AAA-42DA-9A78-1912307279CB}" dt="2024-03-07T06:07:04.653" v="71" actId="14100"/>
          <ac:picMkLst>
            <pc:docMk/>
            <pc:sldMk cId="2132318636" sldId="272"/>
            <ac:picMk id="3" creationId="{694432FC-CEB5-0B8C-5615-1B421E252DC8}"/>
          </ac:picMkLst>
        </pc:picChg>
      </pc:sldChg>
      <pc:sldChg chg="modSp">
        <pc:chgData name="アサダ　レンタロウ" userId="S::8040695@school.city.osaka.jp::b735e72d-e20d-490f-9ff8-1c462b9b12a8" providerId="AD" clId="Web-{87FB51D8-6AAA-42DA-9A78-1912307279CB}" dt="2024-03-07T06:14:26.619" v="80" actId="20577"/>
        <pc:sldMkLst>
          <pc:docMk/>
          <pc:sldMk cId="52536701" sldId="276"/>
        </pc:sldMkLst>
        <pc:spChg chg="mod">
          <ac:chgData name="アサダ　レンタロウ" userId="S::8040695@school.city.osaka.jp::b735e72d-e20d-490f-9ff8-1c462b9b12a8" providerId="AD" clId="Web-{87FB51D8-6AAA-42DA-9A78-1912307279CB}" dt="2024-03-07T06:14:26.619" v="80" actId="20577"/>
          <ac:spMkLst>
            <pc:docMk/>
            <pc:sldMk cId="52536701" sldId="276"/>
            <ac:spMk id="2" creationId="{7308E895-A3F5-DBCF-96B2-2D49BE60D589}"/>
          </ac:spMkLst>
        </pc:spChg>
      </pc:sldChg>
      <pc:sldChg chg="modSp">
        <pc:chgData name="アサダ　レンタロウ" userId="S::8040695@school.city.osaka.jp::b735e72d-e20d-490f-9ff8-1c462b9b12a8" providerId="AD" clId="Web-{87FB51D8-6AAA-42DA-9A78-1912307279CB}" dt="2024-03-07T06:17:42.640" v="82" actId="20577"/>
        <pc:sldMkLst>
          <pc:docMk/>
          <pc:sldMk cId="1020983119" sldId="278"/>
        </pc:sldMkLst>
        <pc:spChg chg="mod">
          <ac:chgData name="アサダ　レンタロウ" userId="S::8040695@school.city.osaka.jp::b735e72d-e20d-490f-9ff8-1c462b9b12a8" providerId="AD" clId="Web-{87FB51D8-6AAA-42DA-9A78-1912307279CB}" dt="2024-03-07T06:17:42.640" v="82" actId="20577"/>
          <ac:spMkLst>
            <pc:docMk/>
            <pc:sldMk cId="1020983119" sldId="278"/>
            <ac:spMk id="6" creationId="{265B9687-A626-AF4F-5362-DC928512E99A}"/>
          </ac:spMkLst>
        </pc:spChg>
      </pc:sldChg>
    </pc:docChg>
  </pc:docChgLst>
  <pc:docChgLst>
    <pc:chgData name="キム　ギョンビン" userId="S::3095416@school.city.osaka.jp::f63539d6-a445-4ca3-97c4-48d97f04b7ff" providerId="AD" clId="Web-{0DCA8D60-18D9-4C90-9D33-C4C9CD445824}"/>
    <pc:docChg chg="sldOrd">
      <pc:chgData name="キム　ギョンビン" userId="S::3095416@school.city.osaka.jp::f63539d6-a445-4ca3-97c4-48d97f04b7ff" providerId="AD" clId="Web-{0DCA8D60-18D9-4C90-9D33-C4C9CD445824}" dt="2024-03-07T05:45:03.187" v="0"/>
      <pc:docMkLst>
        <pc:docMk/>
      </pc:docMkLst>
      <pc:sldChg chg="ord">
        <pc:chgData name="キム　ギョンビン" userId="S::3095416@school.city.osaka.jp::f63539d6-a445-4ca3-97c4-48d97f04b7ff" providerId="AD" clId="Web-{0DCA8D60-18D9-4C90-9D33-C4C9CD445824}" dt="2024-03-07T05:45:03.187" v="0"/>
        <pc:sldMkLst>
          <pc:docMk/>
          <pc:sldMk cId="2075675013" sldId="259"/>
        </pc:sldMkLst>
      </pc:sldChg>
    </pc:docChg>
  </pc:docChgLst>
  <pc:docChgLst>
    <pc:chgData name="ヤマシタ　モミジ" userId="S::5800964@school.city.osaka.jp::5d5e055c-6b2f-47a6-a146-11c59d6af762" providerId="AD" clId="Web-{7D62EF54-B990-4AA7-879C-CD99E5E570F0}"/>
    <pc:docChg chg="addSld delSld sldOrd modSection">
      <pc:chgData name="ヤマシタ　モミジ" userId="S::5800964@school.city.osaka.jp::5d5e055c-6b2f-47a6-a146-11c59d6af762" providerId="AD" clId="Web-{7D62EF54-B990-4AA7-879C-CD99E5E570F0}" dt="2024-03-07T02:43:56.047" v="4"/>
      <pc:docMkLst>
        <pc:docMk/>
      </pc:docMkLst>
      <pc:sldChg chg="new">
        <pc:chgData name="ヤマシタ　モミジ" userId="S::5800964@school.city.osaka.jp::5d5e055c-6b2f-47a6-a146-11c59d6af762" providerId="AD" clId="Web-{7D62EF54-B990-4AA7-879C-CD99E5E570F0}" dt="2024-03-07T02:43:56.047" v="4"/>
        <pc:sldMkLst>
          <pc:docMk/>
          <pc:sldMk cId="2460232209" sldId="277"/>
        </pc:sldMkLst>
      </pc:sldChg>
    </pc:docChg>
  </pc:docChgLst>
  <pc:docChgLst>
    <pc:chgData name="ヤマシタ　モミジ" userId="S::5800964@school.city.osaka.jp::5d5e055c-6b2f-47a6-a146-11c59d6af762" providerId="AD" clId="Web-{B4D73094-7A03-4B52-A8D8-47C0A4975324}"/>
    <pc:docChg chg="modSld">
      <pc:chgData name="ヤマシタ　モミジ" userId="S::5800964@school.city.osaka.jp::5d5e055c-6b2f-47a6-a146-11c59d6af762" providerId="AD" clId="Web-{B4D73094-7A03-4B52-A8D8-47C0A4975324}" dt="2024-03-06T23:54:48.761" v="11"/>
      <pc:docMkLst>
        <pc:docMk/>
      </pc:docMkLst>
    </pc:docChg>
  </pc:docChgLst>
  <pc:docChgLst>
    <pc:chgData name="ウエダ　ハオ" userId="S::4419747@school.city.osaka.jp::0f4d9742-2ec5-4dc4-862c-f20f68906e04" providerId="AD" clId="Web-{60C51613-4980-4E8D-ACB1-C818F899C609}"/>
    <pc:docChg chg="addSld delSld modSld">
      <pc:chgData name="ウエダ　ハオ" userId="S::4419747@school.city.osaka.jp::0f4d9742-2ec5-4dc4-862c-f20f68906e04" providerId="AD" clId="Web-{60C51613-4980-4E8D-ACB1-C818F899C609}" dt="2024-03-05T01:27:53.879" v="45" actId="20577"/>
      <pc:docMkLst>
        <pc:docMk/>
      </pc:docMkLst>
    </pc:docChg>
  </pc:docChgLst>
  <pc:docChgLst>
    <pc:chgData name="アサダ　レンタロウ" userId="S::8040695@school.city.osaka.jp::b735e72d-e20d-490f-9ff8-1c462b9b12a8" providerId="AD" clId="Web-{7BACF2B1-7660-4B5E-A3F2-A4D2E28A205B}"/>
    <pc:docChg chg="modSld">
      <pc:chgData name="アサダ　レンタロウ" userId="S::8040695@school.city.osaka.jp::b735e72d-e20d-490f-9ff8-1c462b9b12a8" providerId="AD" clId="Web-{7BACF2B1-7660-4B5E-A3F2-A4D2E28A205B}" dt="2024-03-06T05:11:19.934" v="13" actId="20577"/>
      <pc:docMkLst>
        <pc:docMk/>
      </pc:docMkLst>
    </pc:docChg>
  </pc:docChgLst>
  <pc:docChgLst>
    <pc:chgData name="キム　ギョンビン" userId="S::3095416@school.city.osaka.jp::f63539d6-a445-4ca3-97c4-48d97f04b7ff" providerId="AD" clId="Web-{A0A0BCD4-A18A-4EE3-B25F-F364C8CCC535}"/>
    <pc:docChg chg="addSld modSld">
      <pc:chgData name="キム　ギョンビン" userId="S::3095416@school.city.osaka.jp::f63539d6-a445-4ca3-97c4-48d97f04b7ff" providerId="AD" clId="Web-{A0A0BCD4-A18A-4EE3-B25F-F364C8CCC535}" dt="2024-02-21T05:51:48.502" v="153" actId="20577"/>
      <pc:docMkLst>
        <pc:docMk/>
      </pc:docMkLst>
    </pc:docChg>
  </pc:docChgLst>
  <pc:docChgLst>
    <pc:chgData name="ヤマシタ　モミジ" userId="S::5800964@school.city.osaka.jp::5d5e055c-6b2f-47a6-a146-11c59d6af762" providerId="AD" clId="Web-{31E06D92-7000-05E2-60DA-F1691A715EDF}"/>
    <pc:docChg chg="addSld delSld modSld sldOrd modSection">
      <pc:chgData name="ヤマシタ　モミジ" userId="S::5800964@school.city.osaka.jp::5d5e055c-6b2f-47a6-a146-11c59d6af762" providerId="AD" clId="Web-{31E06D92-7000-05E2-60DA-F1691A715EDF}" dt="2024-03-07T23:52:44.586" v="125"/>
      <pc:docMkLst>
        <pc:docMk/>
      </pc:docMkLst>
      <pc:sldChg chg="modSp">
        <pc:chgData name="ヤマシタ　モミジ" userId="S::5800964@school.city.osaka.jp::5d5e055c-6b2f-47a6-a146-11c59d6af762" providerId="AD" clId="Web-{31E06D92-7000-05E2-60DA-F1691A715EDF}" dt="2024-03-07T08:02:11.743" v="54" actId="20577"/>
        <pc:sldMkLst>
          <pc:docMk/>
          <pc:sldMk cId="1300247322" sldId="256"/>
        </pc:sldMkLst>
        <pc:spChg chg="mod">
          <ac:chgData name="ヤマシタ　モミジ" userId="S::5800964@school.city.osaka.jp::5d5e055c-6b2f-47a6-a146-11c59d6af762" providerId="AD" clId="Web-{31E06D92-7000-05E2-60DA-F1691A715EDF}" dt="2024-03-07T08:01:57.290" v="46" actId="20577"/>
          <ac:spMkLst>
            <pc:docMk/>
            <pc:sldMk cId="1300247322" sldId="256"/>
            <ac:spMk id="2" creationId="{2ECB9194-3D3F-4C95-A182-2622BF83A244}"/>
          </ac:spMkLst>
        </pc:spChg>
        <pc:spChg chg="mod">
          <ac:chgData name="ヤマシタ　モミジ" userId="S::5800964@school.city.osaka.jp::5d5e055c-6b2f-47a6-a146-11c59d6af762" providerId="AD" clId="Web-{31E06D92-7000-05E2-60DA-F1691A715EDF}" dt="2024-03-07T08:02:11.743" v="54" actId="20577"/>
          <ac:spMkLst>
            <pc:docMk/>
            <pc:sldMk cId="1300247322" sldId="256"/>
            <ac:spMk id="3" creationId="{B4E71223-7A1B-4C28-AF46-6955C42F06A8}"/>
          </ac:spMkLst>
        </pc:spChg>
      </pc:sldChg>
      <pc:sldChg chg="ord">
        <pc:chgData name="ヤマシタ　モミジ" userId="S::5800964@school.city.osaka.jp::5d5e055c-6b2f-47a6-a146-11c59d6af762" providerId="AD" clId="Web-{31E06D92-7000-05E2-60DA-F1691A715EDF}" dt="2024-03-07T23:51:13.676" v="121"/>
        <pc:sldMkLst>
          <pc:docMk/>
          <pc:sldMk cId="2460232209" sldId="277"/>
        </pc:sldMkLst>
      </pc:sldChg>
      <pc:sldChg chg="modSp ord">
        <pc:chgData name="ヤマシタ　モミジ" userId="S::5800964@school.city.osaka.jp::5d5e055c-6b2f-47a6-a146-11c59d6af762" providerId="AD" clId="Web-{31E06D92-7000-05E2-60DA-F1691A715EDF}" dt="2024-03-07T23:52:26.476" v="124"/>
        <pc:sldMkLst>
          <pc:docMk/>
          <pc:sldMk cId="1020983119" sldId="278"/>
        </pc:sldMkLst>
        <pc:spChg chg="mod">
          <ac:chgData name="ヤマシタ　モミジ" userId="S::5800964@school.city.osaka.jp::5d5e055c-6b2f-47a6-a146-11c59d6af762" providerId="AD" clId="Web-{31E06D92-7000-05E2-60DA-F1691A715EDF}" dt="2024-03-07T23:51:00.551" v="119" actId="20577"/>
          <ac:spMkLst>
            <pc:docMk/>
            <pc:sldMk cId="1020983119" sldId="278"/>
            <ac:spMk id="6" creationId="{265B9687-A626-AF4F-5362-DC928512E99A}"/>
          </ac:spMkLst>
        </pc:spChg>
      </pc:sldChg>
      <pc:sldChg chg="modSp new">
        <pc:chgData name="ヤマシタ　モミジ" userId="S::5800964@school.city.osaka.jp::5d5e055c-6b2f-47a6-a146-11c59d6af762" providerId="AD" clId="Web-{31E06D92-7000-05E2-60DA-F1691A715EDF}" dt="2024-03-07T23:33:48.484" v="114" actId="20577"/>
        <pc:sldMkLst>
          <pc:docMk/>
          <pc:sldMk cId="2952710185" sldId="280"/>
        </pc:sldMkLst>
        <pc:spChg chg="mod">
          <ac:chgData name="ヤマシタ　モミジ" userId="S::5800964@school.city.osaka.jp::5d5e055c-6b2f-47a6-a146-11c59d6af762" providerId="AD" clId="Web-{31E06D92-7000-05E2-60DA-F1691A715EDF}" dt="2024-03-07T23:28:35.458" v="71" actId="20577"/>
          <ac:spMkLst>
            <pc:docMk/>
            <pc:sldMk cId="2952710185" sldId="280"/>
            <ac:spMk id="2" creationId="{76D57618-16DD-0FA6-AE1F-DD653CE12EFE}"/>
          </ac:spMkLst>
        </pc:spChg>
        <pc:spChg chg="mod">
          <ac:chgData name="ヤマシタ　モミジ" userId="S::5800964@school.city.osaka.jp::5d5e055c-6b2f-47a6-a146-11c59d6af762" providerId="AD" clId="Web-{31E06D92-7000-05E2-60DA-F1691A715EDF}" dt="2024-03-07T23:33:48.484" v="114" actId="20577"/>
          <ac:spMkLst>
            <pc:docMk/>
            <pc:sldMk cId="2952710185" sldId="280"/>
            <ac:spMk id="3" creationId="{CB876171-BC41-E45C-4ED9-2D0B88448636}"/>
          </ac:spMkLst>
        </pc:spChg>
      </pc:sldChg>
    </pc:docChg>
  </pc:docChgLst>
  <pc:docChgLst>
    <pc:chgData name="ヤマシタ　モミジ" userId="S::5800964@school.city.osaka.jp::5d5e055c-6b2f-47a6-a146-11c59d6af762" providerId="AD" clId="Web-{DFCBEF05-06B9-4386-A840-D0084EE49DDB}"/>
    <pc:docChg chg="modSld">
      <pc:chgData name="ヤマシタ　モミジ" userId="S::5800964@school.city.osaka.jp::5d5e055c-6b2f-47a6-a146-11c59d6af762" providerId="AD" clId="Web-{DFCBEF05-06B9-4386-A840-D0084EE49DDB}" dt="2024-03-05T01:01:10.903" v="54" actId="20577"/>
      <pc:docMkLst>
        <pc:docMk/>
      </pc:docMkLst>
      <pc:sldChg chg="modSp">
        <pc:chgData name="ヤマシタ　モミジ" userId="S::5800964@school.city.osaka.jp::5d5e055c-6b2f-47a6-a146-11c59d6af762" providerId="AD" clId="Web-{DFCBEF05-06B9-4386-A840-D0084EE49DDB}" dt="2024-03-05T01:01:10.903" v="54" actId="20577"/>
        <pc:sldMkLst>
          <pc:docMk/>
          <pc:sldMk cId="2132318636" sldId="272"/>
        </pc:sldMkLst>
        <pc:spChg chg="mod">
          <ac:chgData name="ヤマシタ　モミジ" userId="S::5800964@school.city.osaka.jp::5d5e055c-6b2f-47a6-a146-11c59d6af762" providerId="AD" clId="Web-{DFCBEF05-06B9-4386-A840-D0084EE49DDB}" dt="2024-03-05T01:01:10.903" v="54" actId="20577"/>
          <ac:spMkLst>
            <pc:docMk/>
            <pc:sldMk cId="2132318636" sldId="272"/>
            <ac:spMk id="2" creationId="{7BF2AE69-8D74-BFDC-9365-A1F87CA972D5}"/>
          </ac:spMkLst>
        </pc:spChg>
      </pc:sldChg>
      <pc:sldChg chg="modSp">
        <pc:chgData name="ヤマシタ　モミジ" userId="S::5800964@school.city.osaka.jp::5d5e055c-6b2f-47a6-a146-11c59d6af762" providerId="AD" clId="Web-{DFCBEF05-06B9-4386-A840-D0084EE49DDB}" dt="2024-03-05T01:01:02.418" v="42" actId="20577"/>
        <pc:sldMkLst>
          <pc:docMk/>
          <pc:sldMk cId="52536701" sldId="276"/>
        </pc:sldMkLst>
        <pc:spChg chg="mod">
          <ac:chgData name="ヤマシタ　モミジ" userId="S::5800964@school.city.osaka.jp::5d5e055c-6b2f-47a6-a146-11c59d6af762" providerId="AD" clId="Web-{DFCBEF05-06B9-4386-A840-D0084EE49DDB}" dt="2024-03-05T01:01:02.418" v="42" actId="20577"/>
          <ac:spMkLst>
            <pc:docMk/>
            <pc:sldMk cId="52536701" sldId="276"/>
            <ac:spMk id="2" creationId="{7308E895-A3F5-DBCF-96B2-2D49BE60D589}"/>
          </ac:spMkLst>
        </pc:spChg>
      </pc:sldChg>
    </pc:docChg>
  </pc:docChgLst>
  <pc:docChgLst>
    <pc:chgData name="アサダ　レンタロウ" userId="S::8040695@school.city.osaka.jp::b735e72d-e20d-490f-9ff8-1c462b9b12a8" providerId="AD" clId="Web-{92AC8F87-45AC-49AA-AD12-5EEB080960F2}"/>
    <pc:docChg chg="modSld">
      <pc:chgData name="アサダ　レンタロウ" userId="S::8040695@school.city.osaka.jp::b735e72d-e20d-490f-9ff8-1c462b9b12a8" providerId="AD" clId="Web-{92AC8F87-45AC-49AA-AD12-5EEB080960F2}" dt="2024-03-08T02:37:39.382" v="16"/>
      <pc:docMkLst>
        <pc:docMk/>
      </pc:docMkLst>
      <pc:sldChg chg="modTransition">
        <pc:chgData name="アサダ　レンタロウ" userId="S::8040695@school.city.osaka.jp::b735e72d-e20d-490f-9ff8-1c462b9b12a8" providerId="AD" clId="Web-{92AC8F87-45AC-49AA-AD12-5EEB080960F2}" dt="2024-03-08T02:35:51.190" v="9"/>
        <pc:sldMkLst>
          <pc:docMk/>
          <pc:sldMk cId="1300247322" sldId="256"/>
        </pc:sldMkLst>
      </pc:sldChg>
      <pc:sldChg chg="modTransition">
        <pc:chgData name="アサダ　レンタロウ" userId="S::8040695@school.city.osaka.jp::b735e72d-e20d-490f-9ff8-1c462b9b12a8" providerId="AD" clId="Web-{92AC8F87-45AC-49AA-AD12-5EEB080960F2}" dt="2024-03-08T02:36:08.269" v="11"/>
        <pc:sldMkLst>
          <pc:docMk/>
          <pc:sldMk cId="2132318636" sldId="272"/>
        </pc:sldMkLst>
      </pc:sldChg>
      <pc:sldChg chg="modTransition">
        <pc:chgData name="アサダ　レンタロウ" userId="S::8040695@school.city.osaka.jp::b735e72d-e20d-490f-9ff8-1c462b9b12a8" providerId="AD" clId="Web-{92AC8F87-45AC-49AA-AD12-5EEB080960F2}" dt="2024-03-08T02:36:33.957" v="15"/>
        <pc:sldMkLst>
          <pc:docMk/>
          <pc:sldMk cId="52536701" sldId="276"/>
        </pc:sldMkLst>
      </pc:sldChg>
      <pc:sldChg chg="modTransition">
        <pc:chgData name="アサダ　レンタロウ" userId="S::8040695@school.city.osaka.jp::b735e72d-e20d-490f-9ff8-1c462b9b12a8" providerId="AD" clId="Web-{92AC8F87-45AC-49AA-AD12-5EEB080960F2}" dt="2024-03-08T02:36:25.645" v="14"/>
        <pc:sldMkLst>
          <pc:docMk/>
          <pc:sldMk cId="2460232209" sldId="277"/>
        </pc:sldMkLst>
      </pc:sldChg>
      <pc:sldChg chg="modTransition">
        <pc:chgData name="アサダ　レンタロウ" userId="S::8040695@school.city.osaka.jp::b735e72d-e20d-490f-9ff8-1c462b9b12a8" providerId="AD" clId="Web-{92AC8F87-45AC-49AA-AD12-5EEB080960F2}" dt="2024-03-08T02:36:18.816" v="13"/>
        <pc:sldMkLst>
          <pc:docMk/>
          <pc:sldMk cId="1020983119" sldId="278"/>
        </pc:sldMkLst>
      </pc:sldChg>
      <pc:sldChg chg="modTransition">
        <pc:chgData name="アサダ　レンタロウ" userId="S::8040695@school.city.osaka.jp::b735e72d-e20d-490f-9ff8-1c462b9b12a8" providerId="AD" clId="Web-{92AC8F87-45AC-49AA-AD12-5EEB080960F2}" dt="2024-03-08T02:37:39.382" v="16"/>
        <pc:sldMkLst>
          <pc:docMk/>
          <pc:sldMk cId="2952710185" sldId="280"/>
        </pc:sldMkLst>
      </pc:sldChg>
      <pc:sldChg chg="modTransition">
        <pc:chgData name="アサダ　レンタロウ" userId="S::8040695@school.city.osaka.jp::b735e72d-e20d-490f-9ff8-1c462b9b12a8" providerId="AD" clId="Web-{92AC8F87-45AC-49AA-AD12-5EEB080960F2}" dt="2024-03-08T02:36:13.004" v="12"/>
        <pc:sldMkLst>
          <pc:docMk/>
          <pc:sldMk cId="450623063" sldId="281"/>
        </pc:sldMkLst>
      </pc:sldChg>
    </pc:docChg>
  </pc:docChgLst>
  <pc:docChgLst>
    <pc:chgData clId="Web-{537A7B39-1983-41ED-B33D-BEDA56D25A7C}"/>
    <pc:docChg chg="modSld">
      <pc:chgData name="" userId="" providerId="" clId="Web-{537A7B39-1983-41ED-B33D-BEDA56D25A7C}" dt="2024-03-06T06:37:52.584" v="0"/>
      <pc:docMkLst>
        <pc:docMk/>
      </pc:docMkLst>
    </pc:docChg>
  </pc:docChgLst>
  <pc:docChgLst>
    <pc:chgData name="ヤマシタ　モミジ" userId="5d5e055c-6b2f-47a6-a146-11c59d6af762" providerId="ADAL" clId="{CEE2652B-8B03-4104-8A51-4551688FE86E}"/>
    <pc:docChg chg="mod">
      <pc:chgData name="ヤマシタ　モミジ" userId="5d5e055c-6b2f-47a6-a146-11c59d6af762" providerId="ADAL" clId="{CEE2652B-8B03-4104-8A51-4551688FE86E}" dt="2024-03-14T02:37:11.165" v="0"/>
      <pc:docMkLst>
        <pc:docMk/>
      </pc:docMkLst>
    </pc:docChg>
  </pc:docChgLst>
  <pc:docChgLst>
    <pc:chgData name="ヤマシタ　モミジ" userId="S::5800964@school.city.osaka.jp::5d5e055c-6b2f-47a6-a146-11c59d6af762" providerId="AD" clId="Web-{75C3EBF4-1B0F-4EF6-958C-BFD845EBED6C}"/>
    <pc:docChg chg="modSld">
      <pc:chgData name="ヤマシタ　モミジ" userId="S::5800964@school.city.osaka.jp::5d5e055c-6b2f-47a6-a146-11c59d6af762" providerId="AD" clId="Web-{75C3EBF4-1B0F-4EF6-958C-BFD845EBED6C}" dt="2024-02-22T05:24:30.386" v="6" actId="20577"/>
      <pc:docMkLst>
        <pc:docMk/>
      </pc:docMkLst>
    </pc:docChg>
  </pc:docChgLst>
  <pc:docChgLst>
    <pc:chgData name="アサダ　レンタロウ" userId="S::8040695@school.city.osaka.jp::b735e72d-e20d-490f-9ff8-1c462b9b12a8" providerId="AD" clId="Web-{FE7695C5-59ED-434D-AEE1-7B1866D55497}"/>
    <pc:docChg chg="modSld sldOrd">
      <pc:chgData name="アサダ　レンタロウ" userId="S::8040695@school.city.osaka.jp::b735e72d-e20d-490f-9ff8-1c462b9b12a8" providerId="AD" clId="Web-{FE7695C5-59ED-434D-AEE1-7B1866D55497}" dt="2024-03-08T02:28:07.058" v="237"/>
      <pc:docMkLst>
        <pc:docMk/>
      </pc:docMkLst>
      <pc:sldChg chg="ord">
        <pc:chgData name="アサダ　レンタロウ" userId="S::8040695@school.city.osaka.jp::b735e72d-e20d-490f-9ff8-1c462b9b12a8" providerId="AD" clId="Web-{FE7695C5-59ED-434D-AEE1-7B1866D55497}" dt="2024-03-08T02:28:07.058" v="237"/>
        <pc:sldMkLst>
          <pc:docMk/>
          <pc:sldMk cId="2075675013" sldId="259"/>
        </pc:sldMkLst>
      </pc:sldChg>
      <pc:sldChg chg="ord">
        <pc:chgData name="アサダ　レンタロウ" userId="S::8040695@school.city.osaka.jp::b735e72d-e20d-490f-9ff8-1c462b9b12a8" providerId="AD" clId="Web-{FE7695C5-59ED-434D-AEE1-7B1866D55497}" dt="2024-03-08T02:17:41.875" v="145"/>
        <pc:sldMkLst>
          <pc:docMk/>
          <pc:sldMk cId="52536701" sldId="276"/>
        </pc:sldMkLst>
      </pc:sldChg>
      <pc:sldChg chg="addSp modSp ord">
        <pc:chgData name="アサダ　レンタロウ" userId="S::8040695@school.city.osaka.jp::b735e72d-e20d-490f-9ff8-1c462b9b12a8" providerId="AD" clId="Web-{FE7695C5-59ED-434D-AEE1-7B1866D55497}" dt="2024-03-08T02:27:39.182" v="235" actId="1076"/>
        <pc:sldMkLst>
          <pc:docMk/>
          <pc:sldMk cId="2460232209" sldId="277"/>
        </pc:sldMkLst>
        <pc:picChg chg="add mod ord">
          <ac:chgData name="アサダ　レンタロウ" userId="S::8040695@school.city.osaka.jp::b735e72d-e20d-490f-9ff8-1c462b9b12a8" providerId="AD" clId="Web-{FE7695C5-59ED-434D-AEE1-7B1866D55497}" dt="2024-03-08T02:27:39.182" v="235" actId="1076"/>
          <ac:picMkLst>
            <pc:docMk/>
            <pc:sldMk cId="2460232209" sldId="277"/>
            <ac:picMk id="3" creationId="{810FC132-CEB9-E996-468F-67395EC8CDBB}"/>
          </ac:picMkLst>
        </pc:picChg>
      </pc:sldChg>
      <pc:sldChg chg="ord">
        <pc:chgData name="アサダ　レンタロウ" userId="S::8040695@school.city.osaka.jp::b735e72d-e20d-490f-9ff8-1c462b9b12a8" providerId="AD" clId="Web-{FE7695C5-59ED-434D-AEE1-7B1866D55497}" dt="2024-03-08T02:17:41.875" v="146"/>
        <pc:sldMkLst>
          <pc:docMk/>
          <pc:sldMk cId="1020983119" sldId="278"/>
        </pc:sldMkLst>
      </pc:sldChg>
      <pc:sldChg chg="addSp modSp">
        <pc:chgData name="アサダ　レンタロウ" userId="S::8040695@school.city.osaka.jp::b735e72d-e20d-490f-9ff8-1c462b9b12a8" providerId="AD" clId="Web-{FE7695C5-59ED-434D-AEE1-7B1866D55497}" dt="2024-03-08T02:26:27.243" v="231" actId="1076"/>
        <pc:sldMkLst>
          <pc:docMk/>
          <pc:sldMk cId="2952710185" sldId="280"/>
        </pc:sldMkLst>
        <pc:picChg chg="add mod ord">
          <ac:chgData name="アサダ　レンタロウ" userId="S::8040695@school.city.osaka.jp::b735e72d-e20d-490f-9ff8-1c462b9b12a8" providerId="AD" clId="Web-{FE7695C5-59ED-434D-AEE1-7B1866D55497}" dt="2024-03-08T02:26:27.243" v="231" actId="1076"/>
          <ac:picMkLst>
            <pc:docMk/>
            <pc:sldMk cId="2952710185" sldId="280"/>
            <ac:picMk id="4" creationId="{AB99BE7B-61A9-1F07-FB13-C6FAF72FD679}"/>
          </ac:picMkLst>
        </pc:picChg>
      </pc:sldChg>
      <pc:sldChg chg="addSp delSp modSp ord">
        <pc:chgData name="アサダ　レンタロウ" userId="S::8040695@school.city.osaka.jp::b735e72d-e20d-490f-9ff8-1c462b9b12a8" providerId="AD" clId="Web-{FE7695C5-59ED-434D-AEE1-7B1866D55497}" dt="2024-03-08T02:25:43.696" v="227" actId="1076"/>
        <pc:sldMkLst>
          <pc:docMk/>
          <pc:sldMk cId="450623063" sldId="281"/>
        </pc:sldMkLst>
        <pc:spChg chg="mod">
          <ac:chgData name="アサダ　レンタロウ" userId="S::8040695@school.city.osaka.jp::b735e72d-e20d-490f-9ff8-1c462b9b12a8" providerId="AD" clId="Web-{FE7695C5-59ED-434D-AEE1-7B1866D55497}" dt="2024-03-08T02:16:38.983" v="144" actId="20577"/>
          <ac:spMkLst>
            <pc:docMk/>
            <pc:sldMk cId="450623063" sldId="281"/>
            <ac:spMk id="2" creationId="{C165FC77-132F-9B9E-B158-2749C1480924}"/>
          </ac:spMkLst>
        </pc:spChg>
        <pc:spChg chg="mod">
          <ac:chgData name="アサダ　レンタロウ" userId="S::8040695@school.city.osaka.jp::b735e72d-e20d-490f-9ff8-1c462b9b12a8" providerId="AD" clId="Web-{FE7695C5-59ED-434D-AEE1-7B1866D55497}" dt="2024-03-08T02:20:57.097" v="216" actId="20577"/>
          <ac:spMkLst>
            <pc:docMk/>
            <pc:sldMk cId="450623063" sldId="281"/>
            <ac:spMk id="3" creationId="{621EABD9-9FA9-A84B-5F0B-D02E09924547}"/>
          </ac:spMkLst>
        </pc:spChg>
        <pc:picChg chg="add del mod">
          <ac:chgData name="アサダ　レンタロウ" userId="S::8040695@school.city.osaka.jp::b735e72d-e20d-490f-9ff8-1c462b9b12a8" providerId="AD" clId="Web-{FE7695C5-59ED-434D-AEE1-7B1866D55497}" dt="2024-03-08T02:25:01.961" v="222"/>
          <ac:picMkLst>
            <pc:docMk/>
            <pc:sldMk cId="450623063" sldId="281"/>
            <ac:picMk id="4" creationId="{90FAD6CD-47E2-085A-3B7E-D72F4D14B04C}"/>
          </ac:picMkLst>
        </pc:picChg>
        <pc:picChg chg="add mod ord">
          <ac:chgData name="アサダ　レンタロウ" userId="S::8040695@school.city.osaka.jp::b735e72d-e20d-490f-9ff8-1c462b9b12a8" providerId="AD" clId="Web-{FE7695C5-59ED-434D-AEE1-7B1866D55497}" dt="2024-03-08T02:25:43.696" v="227" actId="1076"/>
          <ac:picMkLst>
            <pc:docMk/>
            <pc:sldMk cId="450623063" sldId="281"/>
            <ac:picMk id="5" creationId="{90282F9F-21DE-F35A-591D-C52D3021D7EA}"/>
          </ac:picMkLst>
        </pc:picChg>
      </pc:sldChg>
    </pc:docChg>
  </pc:docChgLst>
  <pc:docChgLst>
    <pc:chgData name="ヤマシタ　モミジ" userId="S::5800964@school.city.osaka.jp::5d5e055c-6b2f-47a6-a146-11c59d6af762" providerId="AD" clId="Web-{E9340F88-B91F-40B8-BD34-8CE4943CE54F}"/>
    <pc:docChg chg="delSld modSection">
      <pc:chgData name="ヤマシタ　モミジ" userId="S::5800964@school.city.osaka.jp::5d5e055c-6b2f-47a6-a146-11c59d6af762" providerId="AD" clId="Web-{E9340F88-B91F-40B8-BD34-8CE4943CE54F}" dt="2024-03-08T01:52:15.597" v="0"/>
      <pc:docMkLst>
        <pc:docMk/>
      </pc:docMkLst>
    </pc:docChg>
  </pc:docChgLst>
  <pc:docChgLst>
    <pc:chgData name="オカダ　レンジ" userId="S::3675069@school.city.osaka.jp::3f272ccd-4534-4390-bdb4-428b6f64c486" providerId="AD" clId="Web-{81B80546-1D0B-4FFE-9256-B0A8C2DAF399}"/>
    <pc:docChg chg="modSld">
      <pc:chgData name="オカダ　レンジ" userId="S::3675069@school.city.osaka.jp::3f272ccd-4534-4390-bdb4-428b6f64c486" providerId="AD" clId="Web-{81B80546-1D0B-4FFE-9256-B0A8C2DAF399}" dt="2024-02-29T03:20:57.546" v="12" actId="1076"/>
      <pc:docMkLst>
        <pc:docMk/>
      </pc:docMkLst>
    </pc:docChg>
  </pc:docChgLst>
  <pc:docChgLst>
    <pc:chgData clId="Web-{1E96533A-58CC-4487-8545-40EDE18675AF}"/>
    <pc:docChg chg="modSld">
      <pc:chgData name="" userId="" providerId="" clId="Web-{1E96533A-58CC-4487-8545-40EDE18675AF}" dt="2024-02-29T05:57:46.645" v="0" actId="20577"/>
      <pc:docMkLst>
        <pc:docMk/>
      </pc:docMkLst>
      <pc:sldChg chg="modSp">
        <pc:chgData name="" userId="" providerId="" clId="Web-{1E96533A-58CC-4487-8545-40EDE18675AF}" dt="2024-02-29T05:57:46.645" v="0" actId="20577"/>
        <pc:sldMkLst>
          <pc:docMk/>
          <pc:sldMk cId="52536701" sldId="276"/>
        </pc:sldMkLst>
        <pc:spChg chg="mod">
          <ac:chgData name="" userId="" providerId="" clId="Web-{1E96533A-58CC-4487-8545-40EDE18675AF}" dt="2024-02-29T05:57:46.645" v="0" actId="20577"/>
          <ac:spMkLst>
            <pc:docMk/>
            <pc:sldMk cId="52536701" sldId="276"/>
            <ac:spMk id="3" creationId="{C02DB457-732B-033F-1B6B-C1600D29BFCB}"/>
          </ac:spMkLst>
        </pc:spChg>
      </pc:sldChg>
    </pc:docChg>
  </pc:docChgLst>
  <pc:docChgLst>
    <pc:chgData name="ウエダ　ハオ" userId="S::4419747@school.city.osaka.jp::0f4d9742-2ec5-4dc4-862c-f20f68906e04" providerId="AD" clId="Web-{4C6280A4-295D-44EA-8DC1-40D54FB6728C}"/>
    <pc:docChg chg="modSld">
      <pc:chgData name="ウエダ　ハオ" userId="S::4419747@school.city.osaka.jp::0f4d9742-2ec5-4dc4-862c-f20f68906e04" providerId="AD" clId="Web-{4C6280A4-295D-44EA-8DC1-40D54FB6728C}" dt="2024-02-29T06:14:50.424" v="88" actId="20577"/>
      <pc:docMkLst>
        <pc:docMk/>
      </pc:docMkLst>
    </pc:docChg>
  </pc:docChgLst>
  <pc:docChgLst>
    <pc:chgData name="オカダ　レンジ" userId="S::3675069@school.city.osaka.jp::3f272ccd-4534-4390-bdb4-428b6f64c486" providerId="AD" clId="Web-{A1CDD50E-DD2B-417E-8428-C2101BFD8A39}"/>
    <pc:docChg chg="addSld delSld modSld">
      <pc:chgData name="オカダ　レンジ" userId="S::3675069@school.city.osaka.jp::3f272ccd-4534-4390-bdb4-428b6f64c486" providerId="AD" clId="Web-{A1CDD50E-DD2B-417E-8428-C2101BFD8A39}" dt="2024-02-20T02:36:39.955" v="51" actId="1076"/>
      <pc:docMkLst>
        <pc:docMk/>
      </pc:docMkLst>
      <pc:sldChg chg="modSp">
        <pc:chgData name="オカダ　レンジ" userId="S::3675069@school.city.osaka.jp::3f272ccd-4534-4390-bdb4-428b6f64c486" providerId="AD" clId="Web-{A1CDD50E-DD2B-417E-8428-C2101BFD8A39}" dt="2024-02-20T02:32:12.090" v="24" actId="20577"/>
        <pc:sldMkLst>
          <pc:docMk/>
          <pc:sldMk cId="1300247322" sldId="256"/>
        </pc:sldMkLst>
        <pc:spChg chg="mod">
          <ac:chgData name="オカダ　レンジ" userId="S::3675069@school.city.osaka.jp::3f272ccd-4534-4390-bdb4-428b6f64c486" providerId="AD" clId="Web-{A1CDD50E-DD2B-417E-8428-C2101BFD8A39}" dt="2024-02-20T02:31:42.199" v="15" actId="20577"/>
          <ac:spMkLst>
            <pc:docMk/>
            <pc:sldMk cId="1300247322" sldId="256"/>
            <ac:spMk id="2" creationId="{2ECB9194-3D3F-4C95-A182-2622BF83A244}"/>
          </ac:spMkLst>
        </pc:spChg>
        <pc:spChg chg="mod">
          <ac:chgData name="オカダ　レンジ" userId="S::3675069@school.city.osaka.jp::3f272ccd-4534-4390-bdb4-428b6f64c486" providerId="AD" clId="Web-{A1CDD50E-DD2B-417E-8428-C2101BFD8A39}" dt="2024-02-20T02:32:12.090" v="24" actId="20577"/>
          <ac:spMkLst>
            <pc:docMk/>
            <pc:sldMk cId="1300247322" sldId="256"/>
            <ac:spMk id="3" creationId="{B4E71223-7A1B-4C28-AF46-6955C42F06A8}"/>
          </ac:spMkLst>
        </pc:spChg>
      </pc:sldChg>
    </pc:docChg>
  </pc:docChgLst>
  <pc:docChgLst>
    <pc:chgData name="キム　ギョンビン" userId="S::3095416@school.city.osaka.jp::f63539d6-a445-4ca3-97c4-48d97f04b7ff" providerId="AD" clId="Web-{1E96533A-58CC-4487-8545-40EDE18675AF}"/>
    <pc:docChg chg="addSld delSld modSld">
      <pc:chgData name="キム　ギョンビン" userId="S::3095416@school.city.osaka.jp::f63539d6-a445-4ca3-97c4-48d97f04b7ff" providerId="AD" clId="Web-{1E96533A-58CC-4487-8545-40EDE18675AF}" dt="2024-02-29T06:13:24.289" v="237" actId="20577"/>
      <pc:docMkLst>
        <pc:docMk/>
      </pc:docMkLst>
      <pc:sldChg chg="delSp modSp">
        <pc:chgData name="キム　ギョンビン" userId="S::3095416@school.city.osaka.jp::f63539d6-a445-4ca3-97c4-48d97f04b7ff" providerId="AD" clId="Web-{1E96533A-58CC-4487-8545-40EDE18675AF}" dt="2024-02-29T06:08:56.138" v="178" actId="14100"/>
        <pc:sldMkLst>
          <pc:docMk/>
          <pc:sldMk cId="2132318636" sldId="272"/>
        </pc:sldMkLst>
        <pc:spChg chg="mod">
          <ac:chgData name="キム　ギョンビン" userId="S::3095416@school.city.osaka.jp::f63539d6-a445-4ca3-97c4-48d97f04b7ff" providerId="AD" clId="Web-{1E96533A-58CC-4487-8545-40EDE18675AF}" dt="2024-02-29T06:08:56.138" v="178" actId="14100"/>
          <ac:spMkLst>
            <pc:docMk/>
            <pc:sldMk cId="2132318636" sldId="272"/>
            <ac:spMk id="2" creationId="{7BF2AE69-8D74-BFDC-9365-A1F87CA972D5}"/>
          </ac:spMkLst>
        </pc:spChg>
        <pc:spChg chg="del">
          <ac:chgData name="キム　ギョンビン" userId="S::3095416@school.city.osaka.jp::f63539d6-a445-4ca3-97c4-48d97f04b7ff" providerId="AD" clId="Web-{1E96533A-58CC-4487-8545-40EDE18675AF}" dt="2024-02-29T06:06:36.040" v="134"/>
          <ac:spMkLst>
            <pc:docMk/>
            <pc:sldMk cId="2132318636" sldId="272"/>
            <ac:spMk id="3" creationId="{08106F1C-5B9F-ED3C-1495-E3EB68FD9A35}"/>
          </ac:spMkLst>
        </pc:spChg>
        <pc:spChg chg="mod">
          <ac:chgData name="キム　ギョンビン" userId="S::3095416@school.city.osaka.jp::f63539d6-a445-4ca3-97c4-48d97f04b7ff" providerId="AD" clId="Web-{1E96533A-58CC-4487-8545-40EDE18675AF}" dt="2024-02-29T06:08:51.013" v="176" actId="14100"/>
          <ac:spMkLst>
            <pc:docMk/>
            <pc:sldMk cId="2132318636" sldId="272"/>
            <ac:spMk id="4" creationId="{1EB300F9-0F75-BEF3-FF16-20A7BA45FCBE}"/>
          </ac:spMkLst>
        </pc:spChg>
        <pc:spChg chg="del mod">
          <ac:chgData name="キム　ギョンビン" userId="S::3095416@school.city.osaka.jp::f63539d6-a445-4ca3-97c4-48d97f04b7ff" providerId="AD" clId="Web-{1E96533A-58CC-4487-8545-40EDE18675AF}" dt="2024-02-29T06:06:31.493" v="133"/>
          <ac:spMkLst>
            <pc:docMk/>
            <pc:sldMk cId="2132318636" sldId="272"/>
            <ac:spMk id="5" creationId="{3C61B3F3-1051-C089-D3FC-032D72A49E70}"/>
          </ac:spMkLst>
        </pc:spChg>
        <pc:spChg chg="del mod">
          <ac:chgData name="キム　ギョンビン" userId="S::3095416@school.city.osaka.jp::f63539d6-a445-4ca3-97c4-48d97f04b7ff" providerId="AD" clId="Web-{1E96533A-58CC-4487-8545-40EDE18675AF}" dt="2024-02-29T06:06:21.852" v="131"/>
          <ac:spMkLst>
            <pc:docMk/>
            <pc:sldMk cId="2132318636" sldId="272"/>
            <ac:spMk id="6" creationId="{0AB50E98-5FCE-BEA5-F76C-4DCB182A771E}"/>
          </ac:spMkLst>
        </pc:spChg>
      </pc:sldChg>
      <pc:sldChg chg="modSp new">
        <pc:chgData name="キム　ギョンビン" userId="S::3095416@school.city.osaka.jp::f63539d6-a445-4ca3-97c4-48d97f04b7ff" providerId="AD" clId="Web-{1E96533A-58CC-4487-8545-40EDE18675AF}" dt="2024-02-29T06:13:24.289" v="237" actId="20577"/>
        <pc:sldMkLst>
          <pc:docMk/>
          <pc:sldMk cId="52536701" sldId="276"/>
        </pc:sldMkLst>
        <pc:spChg chg="mod">
          <ac:chgData name="キム　ギョンビン" userId="S::3095416@school.city.osaka.jp::f63539d6-a445-4ca3-97c4-48d97f04b7ff" providerId="AD" clId="Web-{1E96533A-58CC-4487-8545-40EDE18675AF}" dt="2024-02-29T06:13:24.289" v="237" actId="20577"/>
          <ac:spMkLst>
            <pc:docMk/>
            <pc:sldMk cId="52536701" sldId="276"/>
            <ac:spMk id="2" creationId="{7308E895-A3F5-DBCF-96B2-2D49BE60D589}"/>
          </ac:spMkLst>
        </pc:spChg>
        <pc:spChg chg="mod">
          <ac:chgData name="キム　ギョンビン" userId="S::3095416@school.city.osaka.jp::f63539d6-a445-4ca3-97c4-48d97f04b7ff" providerId="AD" clId="Web-{1E96533A-58CC-4487-8545-40EDE18675AF}" dt="2024-02-29T06:00:05.025" v="84" actId="20577"/>
          <ac:spMkLst>
            <pc:docMk/>
            <pc:sldMk cId="52536701" sldId="276"/>
            <ac:spMk id="3" creationId="{C02DB457-732B-033F-1B6B-C1600D29BFCB}"/>
          </ac:spMkLst>
        </pc:spChg>
      </pc:sldChg>
    </pc:docChg>
  </pc:docChgLst>
  <pc:docChgLst>
    <pc:chgData name="ウエダ　ハオ" userId="S::4419747@school.city.osaka.jp::0f4d9742-2ec5-4dc4-862c-f20f68906e04" providerId="AD" clId="Web-{DE2DE6D3-D267-48D8-A7FC-5EA15A1E1560}"/>
    <pc:docChg chg="addSld delSld modSld addMainMaster delMainMaster">
      <pc:chgData name="ウエダ　ハオ" userId="S::4419747@school.city.osaka.jp::0f4d9742-2ec5-4dc4-862c-f20f68906e04" providerId="AD" clId="Web-{DE2DE6D3-D267-48D8-A7FC-5EA15A1E1560}" dt="2024-02-21T06:15:08.289" v="120" actId="20577"/>
      <pc:docMkLst>
        <pc:docMk/>
      </pc:docMkLst>
      <pc:sldChg chg="modSp mod modClrScheme chgLayout">
        <pc:chgData name="ウエダ　ハオ" userId="S::4419747@school.city.osaka.jp::0f4d9742-2ec5-4dc4-862c-f20f68906e04" providerId="AD" clId="Web-{DE2DE6D3-D267-48D8-A7FC-5EA15A1E1560}" dt="2024-02-21T05:58:25.757" v="87"/>
        <pc:sldMkLst>
          <pc:docMk/>
          <pc:sldMk cId="1300247322" sldId="256"/>
        </pc:sldMkLst>
        <pc:spChg chg="mod ord">
          <ac:chgData name="ウエダ　ハオ" userId="S::4419747@school.city.osaka.jp::0f4d9742-2ec5-4dc4-862c-f20f68906e04" providerId="AD" clId="Web-{DE2DE6D3-D267-48D8-A7FC-5EA15A1E1560}" dt="2024-02-21T05:58:25.757" v="87"/>
          <ac:spMkLst>
            <pc:docMk/>
            <pc:sldMk cId="1300247322" sldId="256"/>
            <ac:spMk id="2" creationId="{2ECB9194-3D3F-4C95-A182-2622BF83A244}"/>
          </ac:spMkLst>
        </pc:spChg>
        <pc:spChg chg="mod ord">
          <ac:chgData name="ウエダ　ハオ" userId="S::4419747@school.city.osaka.jp::0f4d9742-2ec5-4dc4-862c-f20f68906e04" providerId="AD" clId="Web-{DE2DE6D3-D267-48D8-A7FC-5EA15A1E1560}" dt="2024-02-21T05:58:25.757" v="87"/>
          <ac:spMkLst>
            <pc:docMk/>
            <pc:sldMk cId="1300247322" sldId="256"/>
            <ac:spMk id="3" creationId="{B4E71223-7A1B-4C28-AF46-6955C42F06A8}"/>
          </ac:spMkLst>
        </pc:spChg>
      </pc:sldChg>
      <pc:sldChg chg="modSp mod modClrScheme chgLayout">
        <pc:chgData name="ウエダ　ハオ" userId="S::4419747@school.city.osaka.jp::0f4d9742-2ec5-4dc4-862c-f20f68906e04" providerId="AD" clId="Web-{DE2DE6D3-D267-48D8-A7FC-5EA15A1E1560}" dt="2024-02-21T05:58:25.757" v="87"/>
        <pc:sldMkLst>
          <pc:docMk/>
          <pc:sldMk cId="2075675013" sldId="259"/>
        </pc:sldMkLst>
        <pc:spChg chg="mod ord">
          <ac:chgData name="ウエダ　ハオ" userId="S::4419747@school.city.osaka.jp::0f4d9742-2ec5-4dc4-862c-f20f68906e04" providerId="AD" clId="Web-{DE2DE6D3-D267-48D8-A7FC-5EA15A1E1560}" dt="2024-02-21T05:58:25.757" v="87"/>
          <ac:spMkLst>
            <pc:docMk/>
            <pc:sldMk cId="2075675013" sldId="259"/>
            <ac:spMk id="2" creationId="{98696FF4-ABBA-492C-B827-DBFED33D0C45}"/>
          </ac:spMkLst>
        </pc:spChg>
        <pc:spChg chg="mod ord">
          <ac:chgData name="ウエダ　ハオ" userId="S::4419747@school.city.osaka.jp::0f4d9742-2ec5-4dc4-862c-f20f68906e04" providerId="AD" clId="Web-{DE2DE6D3-D267-48D8-A7FC-5EA15A1E1560}" dt="2024-02-21T05:58:25.757" v="87"/>
          <ac:spMkLst>
            <pc:docMk/>
            <pc:sldMk cId="2075675013" sldId="259"/>
            <ac:spMk id="3" creationId="{F3AD43EC-CFFD-46DC-BE12-EDEC0A0669B1}"/>
          </ac:spMkLst>
        </pc:spChg>
      </pc:sldChg>
    </pc:docChg>
  </pc:docChgLst>
  <pc:docChgLst>
    <pc:chgData name="オカダ　レンジ" userId="S::3675069@school.city.osaka.jp::3f272ccd-4534-4390-bdb4-428b6f64c486" providerId="AD" clId="Web-{5E5E6818-C3FD-4233-8DBB-2BA4017014C9}"/>
    <pc:docChg chg="modSld">
      <pc:chgData name="オカダ　レンジ" userId="S::3675069@school.city.osaka.jp::3f272ccd-4534-4390-bdb4-428b6f64c486" providerId="AD" clId="Web-{5E5E6818-C3FD-4233-8DBB-2BA4017014C9}" dt="2024-03-06T23:39:02.513" v="47" actId="1076"/>
      <pc:docMkLst>
        <pc:docMk/>
      </pc:docMkLst>
      <pc:sldChg chg="modTransition">
        <pc:chgData name="オカダ　レンジ" userId="S::3675069@school.city.osaka.jp::3f272ccd-4534-4390-bdb4-428b6f64c486" providerId="AD" clId="Web-{5E5E6818-C3FD-4233-8DBB-2BA4017014C9}" dt="2024-03-06T05:10:48.581" v="3"/>
        <pc:sldMkLst>
          <pc:docMk/>
          <pc:sldMk cId="1300247322" sldId="256"/>
        </pc:sldMkLst>
      </pc:sldChg>
      <pc:sldChg chg="modTransition">
        <pc:chgData name="オカダ　レンジ" userId="S::3675069@school.city.osaka.jp::3f272ccd-4534-4390-bdb4-428b6f64c486" providerId="AD" clId="Web-{5E5E6818-C3FD-4233-8DBB-2BA4017014C9}" dt="2024-03-06T05:11:36.911" v="10"/>
        <pc:sldMkLst>
          <pc:docMk/>
          <pc:sldMk cId="2075675013" sldId="259"/>
        </pc:sldMkLst>
      </pc:sldChg>
      <pc:sldChg chg="modTransition">
        <pc:chgData name="オカダ　レンジ" userId="S::3675069@school.city.osaka.jp::3f272ccd-4534-4390-bdb4-428b6f64c486" providerId="AD" clId="Web-{5E5E6818-C3FD-4233-8DBB-2BA4017014C9}" dt="2024-03-06T05:11:04.660" v="7"/>
        <pc:sldMkLst>
          <pc:docMk/>
          <pc:sldMk cId="2132318636" sldId="272"/>
        </pc:sldMkLst>
      </pc:sldChg>
      <pc:sldChg chg="modTransition">
        <pc:chgData name="オカダ　レンジ" userId="S::3675069@school.city.osaka.jp::3f272ccd-4534-4390-bdb4-428b6f64c486" providerId="AD" clId="Web-{5E5E6818-C3FD-4233-8DBB-2BA4017014C9}" dt="2024-03-06T05:11:28.270" v="9"/>
        <pc:sldMkLst>
          <pc:docMk/>
          <pc:sldMk cId="52536701" sldId="276"/>
        </pc:sldMkLst>
      </pc:sldChg>
    </pc:docChg>
  </pc:docChgLst>
  <pc:docChgLst>
    <pc:chgData name="キム　ギョンビン" userId="S::3095416@school.city.osaka.jp::f63539d6-a445-4ca3-97c4-48d97f04b7ff" providerId="AD" clId="Web-{00E14D53-CC36-479D-AC9D-271EB4247A89}"/>
    <pc:docChg chg="addSld delSld modSld sldOrd">
      <pc:chgData name="キム　ギョンビン" userId="S::3095416@school.city.osaka.jp::f63539d6-a445-4ca3-97c4-48d97f04b7ff" providerId="AD" clId="Web-{00E14D53-CC36-479D-AC9D-271EB4247A89}" dt="2024-03-04T05:47:06.438" v="156" actId="14100"/>
      <pc:docMkLst>
        <pc:docMk/>
      </pc:docMkLst>
      <pc:sldChg chg="modSp">
        <pc:chgData name="キム　ギョンビン" userId="S::3095416@school.city.osaka.jp::f63539d6-a445-4ca3-97c4-48d97f04b7ff" providerId="AD" clId="Web-{00E14D53-CC36-479D-AC9D-271EB4247A89}" dt="2024-03-04T05:47:06.438" v="156" actId="14100"/>
        <pc:sldMkLst>
          <pc:docMk/>
          <pc:sldMk cId="2132318636" sldId="272"/>
        </pc:sldMkLst>
        <pc:spChg chg="mod">
          <ac:chgData name="キム　ギョンビン" userId="S::3095416@school.city.osaka.jp::f63539d6-a445-4ca3-97c4-48d97f04b7ff" providerId="AD" clId="Web-{00E14D53-CC36-479D-AC9D-271EB4247A89}" dt="2024-03-04T05:47:06.438" v="156" actId="14100"/>
          <ac:spMkLst>
            <pc:docMk/>
            <pc:sldMk cId="2132318636" sldId="272"/>
            <ac:spMk id="2" creationId="{7BF2AE69-8D74-BFDC-9365-A1F87CA972D5}"/>
          </ac:spMkLst>
        </pc:spChg>
        <pc:spChg chg="mod">
          <ac:chgData name="キム　ギョンビン" userId="S::3095416@school.city.osaka.jp::f63539d6-a445-4ca3-97c4-48d97f04b7ff" providerId="AD" clId="Web-{00E14D53-CC36-479D-AC9D-271EB4247A89}" dt="2024-03-04T05:43:30.118" v="155" actId="14100"/>
          <ac:spMkLst>
            <pc:docMk/>
            <pc:sldMk cId="2132318636" sldId="272"/>
            <ac:spMk id="4" creationId="{1EB300F9-0F75-BEF3-FF16-20A7BA45FCBE}"/>
          </ac:spMkLst>
        </pc:spChg>
      </pc:sldChg>
      <pc:sldChg chg="modSp">
        <pc:chgData name="キム　ギョンビン" userId="S::3095416@school.city.osaka.jp::f63539d6-a445-4ca3-97c4-48d97f04b7ff" providerId="AD" clId="Web-{00E14D53-CC36-479D-AC9D-271EB4247A89}" dt="2024-03-04T05:42:12.319" v="149" actId="14100"/>
        <pc:sldMkLst>
          <pc:docMk/>
          <pc:sldMk cId="52536701" sldId="276"/>
        </pc:sldMkLst>
        <pc:spChg chg="mod">
          <ac:chgData name="キム　ギョンビン" userId="S::3095416@school.city.osaka.jp::f63539d6-a445-4ca3-97c4-48d97f04b7ff" providerId="AD" clId="Web-{00E14D53-CC36-479D-AC9D-271EB4247A89}" dt="2024-03-04T05:39:52.767" v="129" actId="20577"/>
          <ac:spMkLst>
            <pc:docMk/>
            <pc:sldMk cId="52536701" sldId="276"/>
            <ac:spMk id="2" creationId="{7308E895-A3F5-DBCF-96B2-2D49BE60D589}"/>
          </ac:spMkLst>
        </pc:spChg>
        <pc:spChg chg="mod">
          <ac:chgData name="キム　ギョンビン" userId="S::3095416@school.city.osaka.jp::f63539d6-a445-4ca3-97c4-48d97f04b7ff" providerId="AD" clId="Web-{00E14D53-CC36-479D-AC9D-271EB4247A89}" dt="2024-03-04T05:42:12.319" v="149" actId="14100"/>
          <ac:spMkLst>
            <pc:docMk/>
            <pc:sldMk cId="52536701" sldId="276"/>
            <ac:spMk id="3" creationId="{C02DB457-732B-033F-1B6B-C1600D29BFCB}"/>
          </ac:spMkLst>
        </pc:spChg>
      </pc:sldChg>
    </pc:docChg>
  </pc:docChgLst>
  <pc:docChgLst>
    <pc:chgData name="キム　ギョンビン" userId="S::3095416@school.city.osaka.jp::f63539d6-a445-4ca3-97c4-48d97f04b7ff" providerId="AD" clId="Web-{2D9515B6-EEFB-42CD-9B75-CDEEE8D3F5A9}"/>
    <pc:docChg chg="modSld">
      <pc:chgData name="キム　ギョンビン" userId="S::3095416@school.city.osaka.jp::f63539d6-a445-4ca3-97c4-48d97f04b7ff" providerId="AD" clId="Web-{2D9515B6-EEFB-42CD-9B75-CDEEE8D3F5A9}" dt="2024-03-06T04:29:30.875" v="0" actId="1076"/>
      <pc:docMkLst>
        <pc:docMk/>
      </pc:docMkLst>
      <pc:sldChg chg="modSp">
        <pc:chgData name="キム　ギョンビン" userId="S::3095416@school.city.osaka.jp::f63539d6-a445-4ca3-97c4-48d97f04b7ff" providerId="AD" clId="Web-{2D9515B6-EEFB-42CD-9B75-CDEEE8D3F5A9}" dt="2024-03-06T04:29:30.875" v="0" actId="1076"/>
        <pc:sldMkLst>
          <pc:docMk/>
          <pc:sldMk cId="52536701" sldId="276"/>
        </pc:sldMkLst>
        <pc:spChg chg="mod">
          <ac:chgData name="キム　ギョンビン" userId="S::3095416@school.city.osaka.jp::f63539d6-a445-4ca3-97c4-48d97f04b7ff" providerId="AD" clId="Web-{2D9515B6-EEFB-42CD-9B75-CDEEE8D3F5A9}" dt="2024-03-06T04:29:30.875" v="0" actId="1076"/>
          <ac:spMkLst>
            <pc:docMk/>
            <pc:sldMk cId="52536701" sldId="276"/>
            <ac:spMk id="3" creationId="{C02DB457-732B-033F-1B6B-C1600D29BFCB}"/>
          </ac:spMkLst>
        </pc:spChg>
      </pc:sldChg>
    </pc:docChg>
  </pc:docChgLst>
  <pc:docChgLst>
    <pc:chgData name="ヤマシタ　モミジ" userId="S::5800964@school.city.osaka.jp::5d5e055c-6b2f-47a6-a146-11c59d6af762" providerId="AD" clId="Web-{907918E9-7916-46E9-806D-A36C222F3B87}"/>
    <pc:docChg chg="modSld">
      <pc:chgData name="ヤマシタ　モミジ" userId="S::5800964@school.city.osaka.jp::5d5e055c-6b2f-47a6-a146-11c59d6af762" providerId="AD" clId="Web-{907918E9-7916-46E9-806D-A36C222F3B87}" dt="2024-03-06T23:46:04.213" v="0"/>
      <pc:docMkLst>
        <pc:docMk/>
      </pc:docMkLst>
    </pc:docChg>
  </pc:docChgLst>
  <pc:docChgLst>
    <pc:chgData name="ヤマシタ　モミジ" userId="S::5800964@school.city.osaka.jp::5d5e055c-6b2f-47a6-a146-11c59d6af762" providerId="AD" clId="Web-{7ADB747E-7010-4602-BD60-C359797EA217}"/>
    <pc:docChg chg="modSld sldOrd">
      <pc:chgData name="ヤマシタ　モミジ" userId="S::5800964@school.city.osaka.jp::5d5e055c-6b2f-47a6-a146-11c59d6af762" providerId="AD" clId="Web-{7ADB747E-7010-4602-BD60-C359797EA217}" dt="2024-03-06T07:46:22.172" v="54"/>
      <pc:docMkLst>
        <pc:docMk/>
      </pc:docMkLst>
      <pc:sldChg chg="modSp">
        <pc:chgData name="ヤマシタ　モミジ" userId="S::5800964@school.city.osaka.jp::5d5e055c-6b2f-47a6-a146-11c59d6af762" providerId="AD" clId="Web-{7ADB747E-7010-4602-BD60-C359797EA217}" dt="2024-03-06T07:31:26.163" v="21" actId="20577"/>
        <pc:sldMkLst>
          <pc:docMk/>
          <pc:sldMk cId="1300247322" sldId="256"/>
        </pc:sldMkLst>
        <pc:spChg chg="mod">
          <ac:chgData name="ヤマシタ　モミジ" userId="S::5800964@school.city.osaka.jp::5d5e055c-6b2f-47a6-a146-11c59d6af762" providerId="AD" clId="Web-{7ADB747E-7010-4602-BD60-C359797EA217}" dt="2024-03-06T07:31:26.163" v="21" actId="20577"/>
          <ac:spMkLst>
            <pc:docMk/>
            <pc:sldMk cId="1300247322" sldId="256"/>
            <ac:spMk id="2" creationId="{2ECB9194-3D3F-4C95-A182-2622BF83A244}"/>
          </ac:spMkLst>
        </pc:spChg>
      </pc:sldChg>
      <pc:sldChg chg="modSp">
        <pc:chgData name="ヤマシタ　モミジ" userId="S::5800964@school.city.osaka.jp::5d5e055c-6b2f-47a6-a146-11c59d6af762" providerId="AD" clId="Web-{7ADB747E-7010-4602-BD60-C359797EA217}" dt="2024-03-06T07:34:06.808" v="38" actId="20577"/>
        <pc:sldMkLst>
          <pc:docMk/>
          <pc:sldMk cId="2075675013" sldId="259"/>
        </pc:sldMkLst>
        <pc:spChg chg="mod">
          <ac:chgData name="ヤマシタ　モミジ" userId="S::5800964@school.city.osaka.jp::5d5e055c-6b2f-47a6-a146-11c59d6af762" providerId="AD" clId="Web-{7ADB747E-7010-4602-BD60-C359797EA217}" dt="2024-03-06T07:34:06.808" v="38" actId="20577"/>
          <ac:spMkLst>
            <pc:docMk/>
            <pc:sldMk cId="2075675013" sldId="259"/>
            <ac:spMk id="2" creationId="{98696FF4-ABBA-492C-B827-DBFED33D0C45}"/>
          </ac:spMkLst>
        </pc:spChg>
      </pc:sldChg>
      <pc:sldChg chg="modSp">
        <pc:chgData name="ヤマシタ　モミジ" userId="S::5800964@school.city.osaka.jp::5d5e055c-6b2f-47a6-a146-11c59d6af762" providerId="AD" clId="Web-{7ADB747E-7010-4602-BD60-C359797EA217}" dt="2024-03-06T07:33:14.150" v="34" actId="20577"/>
        <pc:sldMkLst>
          <pc:docMk/>
          <pc:sldMk cId="2132318636" sldId="272"/>
        </pc:sldMkLst>
        <pc:spChg chg="mod">
          <ac:chgData name="ヤマシタ　モミジ" userId="S::5800964@school.city.osaka.jp::5d5e055c-6b2f-47a6-a146-11c59d6af762" providerId="AD" clId="Web-{7ADB747E-7010-4602-BD60-C359797EA217}" dt="2024-03-06T07:33:08.557" v="33" actId="20577"/>
          <ac:spMkLst>
            <pc:docMk/>
            <pc:sldMk cId="2132318636" sldId="272"/>
            <ac:spMk id="2" creationId="{7BF2AE69-8D74-BFDC-9365-A1F87CA972D5}"/>
          </ac:spMkLst>
        </pc:spChg>
        <pc:spChg chg="mod">
          <ac:chgData name="ヤマシタ　モミジ" userId="S::5800964@school.city.osaka.jp::5d5e055c-6b2f-47a6-a146-11c59d6af762" providerId="AD" clId="Web-{7ADB747E-7010-4602-BD60-C359797EA217}" dt="2024-03-06T07:33:14.150" v="34" actId="20577"/>
          <ac:spMkLst>
            <pc:docMk/>
            <pc:sldMk cId="2132318636" sldId="272"/>
            <ac:spMk id="4" creationId="{1EB300F9-0F75-BEF3-FF16-20A7BA45FCBE}"/>
          </ac:spMkLst>
        </pc:spChg>
      </pc:sldChg>
      <pc:sldChg chg="modSp">
        <pc:chgData name="ヤマシタ　モミジ" userId="S::5800964@school.city.osaka.jp::5d5e055c-6b2f-47a6-a146-11c59d6af762" providerId="AD" clId="Web-{7ADB747E-7010-4602-BD60-C359797EA217}" dt="2024-03-06T07:46:00.734" v="53" actId="14100"/>
        <pc:sldMkLst>
          <pc:docMk/>
          <pc:sldMk cId="52536701" sldId="276"/>
        </pc:sldMkLst>
        <pc:spChg chg="mod">
          <ac:chgData name="ヤマシタ　モミジ" userId="S::5800964@school.city.osaka.jp::5d5e055c-6b2f-47a6-a146-11c59d6af762" providerId="AD" clId="Web-{7ADB747E-7010-4602-BD60-C359797EA217}" dt="2024-03-06T07:46:00.734" v="53" actId="14100"/>
          <ac:spMkLst>
            <pc:docMk/>
            <pc:sldMk cId="52536701" sldId="276"/>
            <ac:spMk id="2" creationId="{7308E895-A3F5-DBCF-96B2-2D49BE60D589}"/>
          </ac:spMkLst>
        </pc:spChg>
        <pc:spChg chg="mod">
          <ac:chgData name="ヤマシタ　モミジ" userId="S::5800964@school.city.osaka.jp::5d5e055c-6b2f-47a6-a146-11c59d6af762" providerId="AD" clId="Web-{7ADB747E-7010-4602-BD60-C359797EA217}" dt="2024-03-06T07:33:57.824" v="37" actId="20577"/>
          <ac:spMkLst>
            <pc:docMk/>
            <pc:sldMk cId="52536701" sldId="276"/>
            <ac:spMk id="3" creationId="{C02DB457-732B-033F-1B6B-C1600D29BFCB}"/>
          </ac:spMkLst>
        </pc:spChg>
      </pc:sldChg>
    </pc:docChg>
  </pc:docChgLst>
  <pc:docChgLst>
    <pc:chgData name="アサダ　レンタロウ" userId="S::8040695@school.city.osaka.jp::b735e72d-e20d-490f-9ff8-1c462b9b12a8" providerId="AD" clId="Web-{F299950B-01D8-4C23-9080-CCFB30C4EDA4}"/>
    <pc:docChg chg="modSld">
      <pc:chgData name="アサダ　レンタロウ" userId="S::8040695@school.city.osaka.jp::b735e72d-e20d-490f-9ff8-1c462b9b12a8" providerId="AD" clId="Web-{F299950B-01D8-4C23-9080-CCFB30C4EDA4}" dt="2024-02-20T02:36:19.182" v="10" actId="20577"/>
      <pc:docMkLst>
        <pc:docMk/>
      </pc:docMkLst>
    </pc:docChg>
  </pc:docChgLst>
  <pc:docChgLst>
    <pc:chgData name="アサダ　レンタロウ" userId="S::8040695@school.city.osaka.jp::b735e72d-e20d-490f-9ff8-1c462b9b12a8" providerId="AD" clId="Web-{A00E1941-3854-4D0F-A16A-AFF11818C598}"/>
    <pc:docChg chg="addSld delSld modSld sldOrd addSection delSection modSection">
      <pc:chgData name="アサダ　レンタロウ" userId="S::8040695@school.city.osaka.jp::b735e72d-e20d-490f-9ff8-1c462b9b12a8" providerId="AD" clId="Web-{A00E1941-3854-4D0F-A16A-AFF11818C598}" dt="2024-03-06T06:22:47.798" v="106" actId="14100"/>
      <pc:docMkLst>
        <pc:docMk/>
      </pc:docMkLst>
      <pc:sldChg chg="add del">
        <pc:chgData name="アサダ　レンタロウ" userId="S::8040695@school.city.osaka.jp::b735e72d-e20d-490f-9ff8-1c462b9b12a8" providerId="AD" clId="Web-{A00E1941-3854-4D0F-A16A-AFF11818C598}" dt="2024-03-06T06:06:06.604" v="23"/>
        <pc:sldMkLst>
          <pc:docMk/>
          <pc:sldMk cId="2075675013" sldId="259"/>
        </pc:sldMkLst>
      </pc:sldChg>
      <pc:sldChg chg="modSp add del">
        <pc:chgData name="アサダ　レンタロウ" userId="S::8040695@school.city.osaka.jp::b735e72d-e20d-490f-9ff8-1c462b9b12a8" providerId="AD" clId="Web-{A00E1941-3854-4D0F-A16A-AFF11818C598}" dt="2024-03-06T06:06:06.463" v="21"/>
        <pc:sldMkLst>
          <pc:docMk/>
          <pc:sldMk cId="2132318636" sldId="272"/>
        </pc:sldMkLst>
        <pc:spChg chg="mod">
          <ac:chgData name="アサダ　レンタロウ" userId="S::8040695@school.city.osaka.jp::b735e72d-e20d-490f-9ff8-1c462b9b12a8" providerId="AD" clId="Web-{A00E1941-3854-4D0F-A16A-AFF11818C598}" dt="2024-03-06T05:55:47.883" v="9" actId="20577"/>
          <ac:spMkLst>
            <pc:docMk/>
            <pc:sldMk cId="2132318636" sldId="272"/>
            <ac:spMk id="4" creationId="{1EB300F9-0F75-BEF3-FF16-20A7BA45FCBE}"/>
          </ac:spMkLst>
        </pc:spChg>
      </pc:sldChg>
      <pc:sldChg chg="add del">
        <pc:chgData name="アサダ　レンタロウ" userId="S::8040695@school.city.osaka.jp::b735e72d-e20d-490f-9ff8-1c462b9b12a8" providerId="AD" clId="Web-{A00E1941-3854-4D0F-A16A-AFF11818C598}" dt="2024-03-06T06:06:06.572" v="22"/>
        <pc:sldMkLst>
          <pc:docMk/>
          <pc:sldMk cId="52536701" sldId="276"/>
        </pc:sldMkLst>
      </pc:sldChg>
    </pc:docChg>
  </pc:docChgLst>
  <pc:docChgLst>
    <pc:chgData name="ヤマシタ　モミジ" userId="S::5800964@school.city.osaka.jp::5d5e055c-6b2f-47a6-a146-11c59d6af762" providerId="AD" clId="Web-{F05ED8E8-D18C-4EF4-90C0-2D1D3B590A6D}"/>
    <pc:docChg chg="modSld">
      <pc:chgData name="ヤマシタ　モミジ" userId="S::5800964@school.city.osaka.jp::5d5e055c-6b2f-47a6-a146-11c59d6af762" providerId="AD" clId="Web-{F05ED8E8-D18C-4EF4-90C0-2D1D3B590A6D}" dt="2024-03-05T01:29:13.417" v="11" actId="20577"/>
      <pc:docMkLst>
        <pc:docMk/>
      </pc:docMkLst>
    </pc:docChg>
  </pc:docChgLst>
  <pc:docChgLst>
    <pc:chgData name="キム　ギョンビン" userId="S::3095416@school.city.osaka.jp::f63539d6-a445-4ca3-97c4-48d97f04b7ff" providerId="AD" clId="Web-{AA6A2C7D-BB89-4BF1-84AF-AE74FBC2F80D}"/>
    <pc:docChg chg="addSld delSld modSld addMainMaster delMainMaster">
      <pc:chgData name="キム　ギョンビン" userId="S::3095416@school.city.osaka.jp::f63539d6-a445-4ca3-97c4-48d97f04b7ff" providerId="AD" clId="Web-{AA6A2C7D-BB89-4BF1-84AF-AE74FBC2F80D}" dt="2024-02-21T06:11:57.950" v="325" actId="20577"/>
      <pc:docMkLst>
        <pc:docMk/>
      </pc:docMkLst>
      <pc:sldChg chg="modSp mod modClrScheme chgLayout">
        <pc:chgData name="キム　ギョンビン" userId="S::3095416@school.city.osaka.jp::f63539d6-a445-4ca3-97c4-48d97f04b7ff" providerId="AD" clId="Web-{AA6A2C7D-BB89-4BF1-84AF-AE74FBC2F80D}" dt="2024-02-21T05:57:50.556" v="77"/>
        <pc:sldMkLst>
          <pc:docMk/>
          <pc:sldMk cId="1300247322" sldId="256"/>
        </pc:sldMkLst>
        <pc:spChg chg="mod ord">
          <ac:chgData name="キム　ギョンビン" userId="S::3095416@school.city.osaka.jp::f63539d6-a445-4ca3-97c4-48d97f04b7ff" providerId="AD" clId="Web-{AA6A2C7D-BB89-4BF1-84AF-AE74FBC2F80D}" dt="2024-02-21T05:57:50.556" v="77"/>
          <ac:spMkLst>
            <pc:docMk/>
            <pc:sldMk cId="1300247322" sldId="256"/>
            <ac:spMk id="2" creationId="{2ECB9194-3D3F-4C95-A182-2622BF83A244}"/>
          </ac:spMkLst>
        </pc:spChg>
        <pc:spChg chg="mod ord">
          <ac:chgData name="キム　ギョンビン" userId="S::3095416@school.city.osaka.jp::f63539d6-a445-4ca3-97c4-48d97f04b7ff" providerId="AD" clId="Web-{AA6A2C7D-BB89-4BF1-84AF-AE74FBC2F80D}" dt="2024-02-21T05:57:50.556" v="77"/>
          <ac:spMkLst>
            <pc:docMk/>
            <pc:sldMk cId="1300247322" sldId="256"/>
            <ac:spMk id="3" creationId="{B4E71223-7A1B-4C28-AF46-6955C42F06A8}"/>
          </ac:spMkLst>
        </pc:spChg>
      </pc:sldChg>
      <pc:sldChg chg="modSp mod modClrScheme chgLayout">
        <pc:chgData name="キム　ギョンビン" userId="S::3095416@school.city.osaka.jp::f63539d6-a445-4ca3-97c4-48d97f04b7ff" providerId="AD" clId="Web-{AA6A2C7D-BB89-4BF1-84AF-AE74FBC2F80D}" dt="2024-02-21T05:57:50.556" v="77"/>
        <pc:sldMkLst>
          <pc:docMk/>
          <pc:sldMk cId="2075675013" sldId="259"/>
        </pc:sldMkLst>
        <pc:spChg chg="mod ord">
          <ac:chgData name="キム　ギョンビン" userId="S::3095416@school.city.osaka.jp::f63539d6-a445-4ca3-97c4-48d97f04b7ff" providerId="AD" clId="Web-{AA6A2C7D-BB89-4BF1-84AF-AE74FBC2F80D}" dt="2024-02-21T05:57:50.556" v="77"/>
          <ac:spMkLst>
            <pc:docMk/>
            <pc:sldMk cId="2075675013" sldId="259"/>
            <ac:spMk id="2" creationId="{98696FF4-ABBA-492C-B827-DBFED33D0C45}"/>
          </ac:spMkLst>
        </pc:spChg>
        <pc:spChg chg="mod ord">
          <ac:chgData name="キム　ギョンビン" userId="S::3095416@school.city.osaka.jp::f63539d6-a445-4ca3-97c4-48d97f04b7ff" providerId="AD" clId="Web-{AA6A2C7D-BB89-4BF1-84AF-AE74FBC2F80D}" dt="2024-02-21T05:57:50.556" v="77"/>
          <ac:spMkLst>
            <pc:docMk/>
            <pc:sldMk cId="2075675013" sldId="259"/>
            <ac:spMk id="3" creationId="{F3AD43EC-CFFD-46DC-BE12-EDEC0A0669B1}"/>
          </ac:spMkLst>
        </pc:spChg>
      </pc:sldChg>
      <pc:sldChg chg="new">
        <pc:chgData name="キム　ギョンビン" userId="S::3095416@school.city.osaka.jp::f63539d6-a445-4ca3-97c4-48d97f04b7ff" providerId="AD" clId="Web-{AA6A2C7D-BB89-4BF1-84AF-AE74FBC2F80D}" dt="2024-02-21T06:11:15.808" v="318"/>
        <pc:sldMkLst>
          <pc:docMk/>
          <pc:sldMk cId="2132318636" sldId="272"/>
        </pc:sldMkLst>
      </pc:sldChg>
    </pc:docChg>
  </pc:docChgLst>
  <pc:docChgLst>
    <pc:chgData name="アサダ　レンタロウ" userId="S::8040695@school.city.osaka.jp::b735e72d-e20d-490f-9ff8-1c462b9b12a8" providerId="AD" clId="Web-{537A7B39-1983-41ED-B33D-BEDA56D25A7C}"/>
    <pc:docChg chg="modSld">
      <pc:chgData name="アサダ　レンタロウ" userId="S::8040695@school.city.osaka.jp::b735e72d-e20d-490f-9ff8-1c462b9b12a8" providerId="AD" clId="Web-{537A7B39-1983-41ED-B33D-BEDA56D25A7C}" dt="2024-03-06T06:38:25.725" v="8" actId="14100"/>
      <pc:docMkLst>
        <pc:docMk/>
      </pc:docMkLst>
    </pc:docChg>
  </pc:docChgLst>
  <pc:docChgLst>
    <pc:chgData name="キム　ギョンビン" userId="S::3095416@school.city.osaka.jp::f63539d6-a445-4ca3-97c4-48d97f04b7ff" providerId="AD" clId="Web-{FBECF210-D1B1-4BA3-ABC0-8EDA7C06C1CB}"/>
    <pc:docChg chg="modSld">
      <pc:chgData name="キム　ギョンビン" userId="S::3095416@school.city.osaka.jp::f63539d6-a445-4ca3-97c4-48d97f04b7ff" providerId="AD" clId="Web-{FBECF210-D1B1-4BA3-ABC0-8EDA7C06C1CB}" dt="2024-03-06T05:19:56.086" v="1" actId="20577"/>
      <pc:docMkLst>
        <pc:docMk/>
      </pc:docMkLst>
      <pc:sldChg chg="modSp">
        <pc:chgData name="キム　ギョンビン" userId="S::3095416@school.city.osaka.jp::f63539d6-a445-4ca3-97c4-48d97f04b7ff" providerId="AD" clId="Web-{FBECF210-D1B1-4BA3-ABC0-8EDA7C06C1CB}" dt="2024-03-06T05:19:56.086" v="1" actId="20577"/>
        <pc:sldMkLst>
          <pc:docMk/>
          <pc:sldMk cId="2132318636" sldId="272"/>
        </pc:sldMkLst>
        <pc:spChg chg="mod">
          <ac:chgData name="キム　ギョンビン" userId="S::3095416@school.city.osaka.jp::f63539d6-a445-4ca3-97c4-48d97f04b7ff" providerId="AD" clId="Web-{FBECF210-D1B1-4BA3-ABC0-8EDA7C06C1CB}" dt="2024-03-06T05:19:56.086" v="1" actId="20577"/>
          <ac:spMkLst>
            <pc:docMk/>
            <pc:sldMk cId="2132318636" sldId="272"/>
            <ac:spMk id="4" creationId="{1EB300F9-0F75-BEF3-FF16-20A7BA45FCBE}"/>
          </ac:spMkLst>
        </pc:spChg>
      </pc:sldChg>
    </pc:docChg>
  </pc:docChgLst>
  <pc:docChgLst>
    <pc:chgData name="ヤマシタ　モミジ" userId="S::5800964@school.city.osaka.jp::5d5e055c-6b2f-47a6-a146-11c59d6af762" providerId="AD" clId="Web-{20EDC432-4DE0-47C8-8ABB-949F1B847936}"/>
    <pc:docChg chg="modSld">
      <pc:chgData name="ヤマシタ　モミジ" userId="S::5800964@school.city.osaka.jp::5d5e055c-6b2f-47a6-a146-11c59d6af762" providerId="AD" clId="Web-{20EDC432-4DE0-47C8-8ABB-949F1B847936}" dt="2024-03-06T11:10:26.221" v="0"/>
      <pc:docMkLst>
        <pc:docMk/>
      </pc:docMkLst>
    </pc:docChg>
  </pc:docChgLst>
  <pc:docChgLst>
    <pc:chgData name="ウエダ　ハオ" userId="S::4419747@school.city.osaka.jp::0f4d9742-2ec5-4dc4-862c-f20f68906e04" providerId="AD" clId="Web-{E4E1B2F6-3908-4C15-B02C-73A48C662487}"/>
    <pc:docChg chg="addSld delSld modSld sldOrd">
      <pc:chgData name="ウエダ　ハオ" userId="S::4419747@school.city.osaka.jp::0f4d9742-2ec5-4dc4-862c-f20f68906e04" providerId="AD" clId="Web-{E4E1B2F6-3908-4C15-B02C-73A48C662487}" dt="2024-03-06T05:18:50.957" v="121"/>
      <pc:docMkLst>
        <pc:docMk/>
      </pc:docMkLst>
      <pc:sldChg chg="modSp add del">
        <pc:chgData name="ウエダ　ハオ" userId="S::4419747@school.city.osaka.jp::0f4d9742-2ec5-4dc4-862c-f20f68906e04" providerId="AD" clId="Web-{E4E1B2F6-3908-4C15-B02C-73A48C662487}" dt="2024-03-06T05:18:50.957" v="121"/>
        <pc:sldMkLst>
          <pc:docMk/>
          <pc:sldMk cId="2075675013" sldId="259"/>
        </pc:sldMkLst>
        <pc:spChg chg="mod">
          <ac:chgData name="ウエダ　ハオ" userId="S::4419747@school.city.osaka.jp::0f4d9742-2ec5-4dc4-862c-f20f68906e04" providerId="AD" clId="Web-{E4E1B2F6-3908-4C15-B02C-73A48C662487}" dt="2024-03-06T05:08:34.437" v="36" actId="20577"/>
          <ac:spMkLst>
            <pc:docMk/>
            <pc:sldMk cId="2075675013" sldId="259"/>
            <ac:spMk id="2" creationId="{98696FF4-ABBA-492C-B827-DBFED33D0C45}"/>
          </ac:spMkLst>
        </pc:spChg>
      </pc:sldChg>
      <pc:sldChg chg="modSp add del">
        <pc:chgData name="ウエダ　ハオ" userId="S::4419747@school.city.osaka.jp::0f4d9742-2ec5-4dc4-862c-f20f68906e04" providerId="AD" clId="Web-{E4E1B2F6-3908-4C15-B02C-73A48C662487}" dt="2024-03-06T05:18:45.660" v="119"/>
        <pc:sldMkLst>
          <pc:docMk/>
          <pc:sldMk cId="2132318636" sldId="272"/>
        </pc:sldMkLst>
        <pc:spChg chg="mod">
          <ac:chgData name="ウエダ　ハオ" userId="S::4419747@school.city.osaka.jp::0f4d9742-2ec5-4dc4-862c-f20f68906e04" providerId="AD" clId="Web-{E4E1B2F6-3908-4C15-B02C-73A48C662487}" dt="2024-03-06T05:16:26.140" v="111" actId="14100"/>
          <ac:spMkLst>
            <pc:docMk/>
            <pc:sldMk cId="2132318636" sldId="272"/>
            <ac:spMk id="2" creationId="{7BF2AE69-8D74-BFDC-9365-A1F87CA972D5}"/>
          </ac:spMkLst>
        </pc:spChg>
        <pc:spChg chg="mod">
          <ac:chgData name="ウエダ　ハオ" userId="S::4419747@school.city.osaka.jp::0f4d9742-2ec5-4dc4-862c-f20f68906e04" providerId="AD" clId="Web-{E4E1B2F6-3908-4C15-B02C-73A48C662487}" dt="2024-03-06T05:15:30.966" v="99" actId="20577"/>
          <ac:spMkLst>
            <pc:docMk/>
            <pc:sldMk cId="2132318636" sldId="272"/>
            <ac:spMk id="4" creationId="{1EB300F9-0F75-BEF3-FF16-20A7BA45FCBE}"/>
          </ac:spMkLst>
        </pc:spChg>
      </pc:sldChg>
      <pc:sldChg chg="modSp add del ord">
        <pc:chgData name="ウエダ　ハオ" userId="S::4419747@school.city.osaka.jp::0f4d9742-2ec5-4dc4-862c-f20f68906e04" providerId="AD" clId="Web-{E4E1B2F6-3908-4C15-B02C-73A48C662487}" dt="2024-03-06T05:18:49.223" v="120"/>
        <pc:sldMkLst>
          <pc:docMk/>
          <pc:sldMk cId="52536701" sldId="276"/>
        </pc:sldMkLst>
        <pc:spChg chg="mod">
          <ac:chgData name="ウエダ　ハオ" userId="S::4419747@school.city.osaka.jp::0f4d9742-2ec5-4dc4-862c-f20f68906e04" providerId="AD" clId="Web-{E4E1B2F6-3908-4C15-B02C-73A48C662487}" dt="2024-03-06T05:15:03.434" v="97" actId="14100"/>
          <ac:spMkLst>
            <pc:docMk/>
            <pc:sldMk cId="52536701" sldId="276"/>
            <ac:spMk id="2" creationId="{7308E895-A3F5-DBCF-96B2-2D49BE60D589}"/>
          </ac:spMkLst>
        </pc:spChg>
        <pc:spChg chg="mod">
          <ac:chgData name="ウエダ　ハオ" userId="S::4419747@school.city.osaka.jp::0f4d9742-2ec5-4dc4-862c-f20f68906e04" providerId="AD" clId="Web-{E4E1B2F6-3908-4C15-B02C-73A48C662487}" dt="2024-03-06T05:14:53.824" v="95" actId="14100"/>
          <ac:spMkLst>
            <pc:docMk/>
            <pc:sldMk cId="52536701" sldId="276"/>
            <ac:spMk id="3" creationId="{C02DB457-732B-033F-1B6B-C1600D29BFCB}"/>
          </ac:spMkLst>
        </pc:spChg>
      </pc:sldChg>
    </pc:docChg>
  </pc:docChgLst>
  <pc:docChgLst>
    <pc:chgData name="キム　ギョンビン" userId="S::3095416@school.city.osaka.jp::f63539d6-a445-4ca3-97c4-48d97f04b7ff" providerId="AD" clId="Web-{7C48693C-949C-477E-87AD-F105D19A65E4}"/>
    <pc:docChg chg="modSld">
      <pc:chgData name="キム　ギョンビン" userId="S::3095416@school.city.osaka.jp::f63539d6-a445-4ca3-97c4-48d97f04b7ff" providerId="AD" clId="Web-{7C48693C-949C-477E-87AD-F105D19A65E4}" dt="2024-03-05T01:35:30.810" v="13" actId="14100"/>
      <pc:docMkLst>
        <pc:docMk/>
      </pc:docMkLst>
      <pc:sldChg chg="modSp">
        <pc:chgData name="キム　ギョンビン" userId="S::3095416@school.city.osaka.jp::f63539d6-a445-4ca3-97c4-48d97f04b7ff" providerId="AD" clId="Web-{7C48693C-949C-477E-87AD-F105D19A65E4}" dt="2024-03-05T01:35:30.810" v="13" actId="14100"/>
        <pc:sldMkLst>
          <pc:docMk/>
          <pc:sldMk cId="2132318636" sldId="272"/>
        </pc:sldMkLst>
        <pc:spChg chg="mod">
          <ac:chgData name="キム　ギョンビン" userId="S::3095416@school.city.osaka.jp::f63539d6-a445-4ca3-97c4-48d97f04b7ff" providerId="AD" clId="Web-{7C48693C-949C-477E-87AD-F105D19A65E4}" dt="2024-03-05T01:34:59.388" v="7" actId="14100"/>
          <ac:spMkLst>
            <pc:docMk/>
            <pc:sldMk cId="2132318636" sldId="272"/>
            <ac:spMk id="2" creationId="{7BF2AE69-8D74-BFDC-9365-A1F87CA972D5}"/>
          </ac:spMkLst>
        </pc:spChg>
        <pc:spChg chg="mod">
          <ac:chgData name="キム　ギョンビン" userId="S::3095416@school.city.osaka.jp::f63539d6-a445-4ca3-97c4-48d97f04b7ff" providerId="AD" clId="Web-{7C48693C-949C-477E-87AD-F105D19A65E4}" dt="2024-03-05T01:35:30.810" v="13" actId="14100"/>
          <ac:spMkLst>
            <pc:docMk/>
            <pc:sldMk cId="2132318636" sldId="272"/>
            <ac:spMk id="4" creationId="{1EB300F9-0F75-BEF3-FF16-20A7BA45FCBE}"/>
          </ac:spMkLst>
        </pc:spChg>
      </pc:sldChg>
    </pc:docChg>
  </pc:docChgLst>
  <pc:docChgLst>
    <pc:chgData name="ヤマシタ　モミジ" userId="S::5800964@school.city.osaka.jp::5d5e055c-6b2f-47a6-a146-11c59d6af762" providerId="AD" clId="Web-{00A6211A-8943-9529-5B1A-CD11B1297594}"/>
    <pc:docChg chg="addSld modSld sldOrd modSection">
      <pc:chgData name="ヤマシタ　モミジ" userId="S::5800964@school.city.osaka.jp::5d5e055c-6b2f-47a6-a146-11c59d6af762" providerId="AD" clId="Web-{00A6211A-8943-9529-5B1A-CD11B1297594}" dt="2024-03-08T02:29:05.153" v="46"/>
      <pc:docMkLst>
        <pc:docMk/>
      </pc:docMkLst>
      <pc:sldChg chg="modSp ord">
        <pc:chgData name="ヤマシタ　モミジ" userId="S::5800964@school.city.osaka.jp::5d5e055c-6b2f-47a6-a146-11c59d6af762" providerId="AD" clId="Web-{00A6211A-8943-9529-5B1A-CD11B1297594}" dt="2024-03-08T02:28:23.589" v="45"/>
        <pc:sldMkLst>
          <pc:docMk/>
          <pc:sldMk cId="2460232209" sldId="277"/>
        </pc:sldMkLst>
        <pc:spChg chg="mod">
          <ac:chgData name="ヤマシタ　モミジ" userId="S::5800964@school.city.osaka.jp::5d5e055c-6b2f-47a6-a146-11c59d6af762" providerId="AD" clId="Web-{00A6211A-8943-9529-5B1A-CD11B1297594}" dt="2024-03-08T02:28:15.355" v="44" actId="20577"/>
          <ac:spMkLst>
            <pc:docMk/>
            <pc:sldMk cId="2460232209" sldId="277"/>
            <ac:spMk id="4" creationId="{894D3251-6882-2BB4-82EC-074C75CD094B}"/>
          </ac:spMkLst>
        </pc:spChg>
      </pc:sldChg>
      <pc:sldChg chg="ord">
        <pc:chgData name="ヤマシタ　モミジ" userId="S::5800964@school.city.osaka.jp::5d5e055c-6b2f-47a6-a146-11c59d6af762" providerId="AD" clId="Web-{00A6211A-8943-9529-5B1A-CD11B1297594}" dt="2024-03-08T02:29:05.153" v="46"/>
        <pc:sldMkLst>
          <pc:docMk/>
          <pc:sldMk cId="1020983119" sldId="278"/>
        </pc:sldMkLst>
      </pc:sldChg>
      <pc:sldChg chg="modSp">
        <pc:chgData name="ヤマシタ　モミジ" userId="S::5800964@school.city.osaka.jp::5d5e055c-6b2f-47a6-a146-11c59d6af762" providerId="AD" clId="Web-{00A6211A-8943-9529-5B1A-CD11B1297594}" dt="2024-03-08T01:58:40.771" v="4" actId="20577"/>
        <pc:sldMkLst>
          <pc:docMk/>
          <pc:sldMk cId="2952710185" sldId="280"/>
        </pc:sldMkLst>
        <pc:spChg chg="mod">
          <ac:chgData name="ヤマシタ　モミジ" userId="S::5800964@school.city.osaka.jp::5d5e055c-6b2f-47a6-a146-11c59d6af762" providerId="AD" clId="Web-{00A6211A-8943-9529-5B1A-CD11B1297594}" dt="2024-03-08T01:58:40.771" v="4" actId="20577"/>
          <ac:spMkLst>
            <pc:docMk/>
            <pc:sldMk cId="2952710185" sldId="280"/>
            <ac:spMk id="3" creationId="{CB876171-BC41-E45C-4ED9-2D0B88448636}"/>
          </ac:spMkLst>
        </pc:spChg>
      </pc:sldChg>
      <pc:sldChg chg="modSp new ord">
        <pc:chgData name="ヤマシタ　モミジ" userId="S::5800964@school.city.osaka.jp::5d5e055c-6b2f-47a6-a146-11c59d6af762" providerId="AD" clId="Web-{00A6211A-8943-9529-5B1A-CD11B1297594}" dt="2024-03-08T02:27:37.447" v="40" actId="1076"/>
        <pc:sldMkLst>
          <pc:docMk/>
          <pc:sldMk cId="450623063" sldId="281"/>
        </pc:sldMkLst>
        <pc:spChg chg="mod">
          <ac:chgData name="ヤマシタ　モミジ" userId="S::5800964@school.city.osaka.jp::5d5e055c-6b2f-47a6-a146-11c59d6af762" providerId="AD" clId="Web-{00A6211A-8943-9529-5B1A-CD11B1297594}" dt="2024-03-08T02:26:45.977" v="32" actId="20577"/>
          <ac:spMkLst>
            <pc:docMk/>
            <pc:sldMk cId="450623063" sldId="281"/>
            <ac:spMk id="2" creationId="{C165FC77-132F-9B9E-B158-2749C1480924}"/>
          </ac:spMkLst>
        </pc:spChg>
        <pc:spChg chg="mod">
          <ac:chgData name="ヤマシタ　モミジ" userId="S::5800964@school.city.osaka.jp::5d5e055c-6b2f-47a6-a146-11c59d6af762" providerId="AD" clId="Web-{00A6211A-8943-9529-5B1A-CD11B1297594}" dt="2024-03-08T02:26:39.024" v="30" actId="14100"/>
          <ac:spMkLst>
            <pc:docMk/>
            <pc:sldMk cId="450623063" sldId="281"/>
            <ac:spMk id="3" creationId="{621EABD9-9FA9-A84B-5F0B-D02E09924547}"/>
          </ac:spMkLst>
        </pc:spChg>
        <pc:picChg chg="mod">
          <ac:chgData name="ヤマシタ　モミジ" userId="S::5800964@school.city.osaka.jp::5d5e055c-6b2f-47a6-a146-11c59d6af762" providerId="AD" clId="Web-{00A6211A-8943-9529-5B1A-CD11B1297594}" dt="2024-03-08T02:27:37.447" v="40" actId="1076"/>
          <ac:picMkLst>
            <pc:docMk/>
            <pc:sldMk cId="450623063" sldId="281"/>
            <ac:picMk id="5" creationId="{90282F9F-21DE-F35A-591D-C52D3021D7EA}"/>
          </ac:picMkLst>
        </pc:picChg>
      </pc:sldChg>
    </pc:docChg>
  </pc:docChgLst>
  <pc:docChgLst>
    <pc:chgData name="ヤマシタ　モミジ" userId="S::5800964@school.city.osaka.jp::5d5e055c-6b2f-47a6-a146-11c59d6af762" providerId="AD" clId="Web-{DC190901-944A-40C2-B463-17BDD2682295}"/>
    <pc:docChg chg="modSld">
      <pc:chgData name="ヤマシタ　モミジ" userId="S::5800964@school.city.osaka.jp::5d5e055c-6b2f-47a6-a146-11c59d6af762" providerId="AD" clId="Web-{DC190901-944A-40C2-B463-17BDD2682295}" dt="2024-03-06T05:22:37.022" v="2" actId="20577"/>
      <pc:docMkLst>
        <pc:docMk/>
      </pc:docMkLst>
    </pc:docChg>
  </pc:docChgLst>
  <pc:docChgLst>
    <pc:chgData name="ヤマシタ　モミジ" userId="S::5800964@school.city.osaka.jp::5d5e055c-6b2f-47a6-a146-11c59d6af762" providerId="AD" clId="Web-{E0E6916D-9417-43AF-BD0E-992755A559C1}"/>
    <pc:docChg chg="addSld delSld modSld addMainMaster delMainMaster">
      <pc:chgData name="ヤマシタ　モミジ" userId="S::5800964@school.city.osaka.jp::5d5e055c-6b2f-47a6-a146-11c59d6af762" providerId="AD" clId="Web-{E0E6916D-9417-43AF-BD0E-992755A559C1}" dt="2024-02-21T06:21:17.143" v="656" actId="20577"/>
      <pc:docMkLst>
        <pc:docMk/>
      </pc:docMkLst>
      <pc:sldChg chg="modSp mod modClrScheme chgLayout">
        <pc:chgData name="ヤマシタ　モミジ" userId="S::5800964@school.city.osaka.jp::5d5e055c-6b2f-47a6-a146-11c59d6af762" providerId="AD" clId="Web-{E0E6916D-9417-43AF-BD0E-992755A559C1}" dt="2024-02-21T05:59:26.926" v="269"/>
        <pc:sldMkLst>
          <pc:docMk/>
          <pc:sldMk cId="1300247322" sldId="256"/>
        </pc:sldMkLst>
        <pc:spChg chg="mod ord">
          <ac:chgData name="ヤマシタ　モミジ" userId="S::5800964@school.city.osaka.jp::5d5e055c-6b2f-47a6-a146-11c59d6af762" providerId="AD" clId="Web-{E0E6916D-9417-43AF-BD0E-992755A559C1}" dt="2024-02-21T05:59:26.926" v="269"/>
          <ac:spMkLst>
            <pc:docMk/>
            <pc:sldMk cId="1300247322" sldId="256"/>
            <ac:spMk id="2" creationId="{2ECB9194-3D3F-4C95-A182-2622BF83A244}"/>
          </ac:spMkLst>
        </pc:spChg>
        <pc:spChg chg="mod ord">
          <ac:chgData name="ヤマシタ　モミジ" userId="S::5800964@school.city.osaka.jp::5d5e055c-6b2f-47a6-a146-11c59d6af762" providerId="AD" clId="Web-{E0E6916D-9417-43AF-BD0E-992755A559C1}" dt="2024-02-21T05:59:26.926" v="269"/>
          <ac:spMkLst>
            <pc:docMk/>
            <pc:sldMk cId="1300247322" sldId="256"/>
            <ac:spMk id="3" creationId="{B4E71223-7A1B-4C28-AF46-6955C42F06A8}"/>
          </ac:spMkLst>
        </pc:spChg>
      </pc:sldChg>
      <pc:sldChg chg="delSp modSp mod modClrScheme delDesignElem chgLayout">
        <pc:chgData name="ヤマシタ　モミジ" userId="S::5800964@school.city.osaka.jp::5d5e055c-6b2f-47a6-a146-11c59d6af762" providerId="AD" clId="Web-{E0E6916D-9417-43AF-BD0E-992755A559C1}" dt="2024-02-21T05:59:26.926" v="269"/>
        <pc:sldMkLst>
          <pc:docMk/>
          <pc:sldMk cId="2075675013" sldId="259"/>
        </pc:sldMkLst>
        <pc:spChg chg="mod ord">
          <ac:chgData name="ヤマシタ　モミジ" userId="S::5800964@school.city.osaka.jp::5d5e055c-6b2f-47a6-a146-11c59d6af762" providerId="AD" clId="Web-{E0E6916D-9417-43AF-BD0E-992755A559C1}" dt="2024-02-21T05:59:26.926" v="269"/>
          <ac:spMkLst>
            <pc:docMk/>
            <pc:sldMk cId="2075675013" sldId="259"/>
            <ac:spMk id="2" creationId="{98696FF4-ABBA-492C-B827-DBFED33D0C45}"/>
          </ac:spMkLst>
        </pc:spChg>
        <pc:spChg chg="mod ord">
          <ac:chgData name="ヤマシタ　モミジ" userId="S::5800964@school.city.osaka.jp::5d5e055c-6b2f-47a6-a146-11c59d6af762" providerId="AD" clId="Web-{E0E6916D-9417-43AF-BD0E-992755A559C1}" dt="2024-02-21T05:59:26.926" v="269"/>
          <ac:spMkLst>
            <pc:docMk/>
            <pc:sldMk cId="2075675013" sldId="259"/>
            <ac:spMk id="3" creationId="{F3AD43EC-CFFD-46DC-BE12-EDEC0A0669B1}"/>
          </ac:spMkLst>
        </pc:spChg>
        <pc:spChg chg="del">
          <ac:chgData name="ヤマシタ　モミジ" userId="S::5800964@school.city.osaka.jp::5d5e055c-6b2f-47a6-a146-11c59d6af762" providerId="AD" clId="Web-{E0E6916D-9417-43AF-BD0E-992755A559C1}" dt="2024-02-21T05:59:13.082" v="267"/>
          <ac:spMkLst>
            <pc:docMk/>
            <pc:sldMk cId="2075675013" sldId="259"/>
            <ac:spMk id="9" creationId="{EFB0C39A-F8CA-4A79-AFFC-E9780FB1991A}"/>
          </ac:spMkLst>
        </pc:spChg>
      </pc:sldChg>
    </pc:docChg>
  </pc:docChgLst>
  <pc:docChgLst>
    <pc:chgData name="アサダ　レンタロウ" userId="S::8040695@school.city.osaka.jp::b735e72d-e20d-490f-9ff8-1c462b9b12a8" providerId="AD" clId="Web-{93E9F3BA-6B8C-442F-9334-52996F7A204B}"/>
    <pc:docChg chg="modSld">
      <pc:chgData name="アサダ　レンタロウ" userId="S::8040695@school.city.osaka.jp::b735e72d-e20d-490f-9ff8-1c462b9b12a8" providerId="AD" clId="Web-{93E9F3BA-6B8C-442F-9334-52996F7A204B}" dt="2024-03-04T06:09:00.342" v="14" actId="1076"/>
      <pc:docMkLst>
        <pc:docMk/>
      </pc:docMkLst>
    </pc:docChg>
  </pc:docChgLst>
  <pc:docChgLst>
    <pc:chgData name="アサダ　レンタロウ" userId="S::8040695@school.city.osaka.jp::b735e72d-e20d-490f-9ff8-1c462b9b12a8" providerId="AD" clId="Web-{276E78A5-4E57-4DE0-A07A-D7FD36B24AE8}"/>
    <pc:docChg chg="modSld sldOrd">
      <pc:chgData name="アサダ　レンタロウ" userId="S::8040695@school.city.osaka.jp::b735e72d-e20d-490f-9ff8-1c462b9b12a8" providerId="AD" clId="Web-{276E78A5-4E57-4DE0-A07A-D7FD36B24AE8}" dt="2024-03-04T05:50:09.859" v="116"/>
      <pc:docMkLst>
        <pc:docMk/>
      </pc:docMkLst>
      <pc:sldChg chg="ord">
        <pc:chgData name="アサダ　レンタロウ" userId="S::8040695@school.city.osaka.jp::b735e72d-e20d-490f-9ff8-1c462b9b12a8" providerId="AD" clId="Web-{276E78A5-4E57-4DE0-A07A-D7FD36B24AE8}" dt="2024-03-04T05:50:09.859" v="116"/>
        <pc:sldMkLst>
          <pc:docMk/>
          <pc:sldMk cId="2075675013" sldId="259"/>
        </pc:sldMkLst>
      </pc:sldChg>
      <pc:sldChg chg="modSp">
        <pc:chgData name="アサダ　レンタロウ" userId="S::8040695@school.city.osaka.jp::b735e72d-e20d-490f-9ff8-1c462b9b12a8" providerId="AD" clId="Web-{276E78A5-4E57-4DE0-A07A-D7FD36B24AE8}" dt="2024-03-04T05:48:17.653" v="115" actId="20577"/>
        <pc:sldMkLst>
          <pc:docMk/>
          <pc:sldMk cId="2132318636" sldId="272"/>
        </pc:sldMkLst>
        <pc:spChg chg="mod">
          <ac:chgData name="アサダ　レンタロウ" userId="S::8040695@school.city.osaka.jp::b735e72d-e20d-490f-9ff8-1c462b9b12a8" providerId="AD" clId="Web-{276E78A5-4E57-4DE0-A07A-D7FD36B24AE8}" dt="2024-03-04T05:46:59.010" v="95"/>
          <ac:spMkLst>
            <pc:docMk/>
            <pc:sldMk cId="2132318636" sldId="272"/>
            <ac:spMk id="2" creationId="{7BF2AE69-8D74-BFDC-9365-A1F87CA972D5}"/>
          </ac:spMkLst>
        </pc:spChg>
        <pc:spChg chg="mod">
          <ac:chgData name="アサダ　レンタロウ" userId="S::8040695@school.city.osaka.jp::b735e72d-e20d-490f-9ff8-1c462b9b12a8" providerId="AD" clId="Web-{276E78A5-4E57-4DE0-A07A-D7FD36B24AE8}" dt="2024-03-04T05:48:17.653" v="115" actId="20577"/>
          <ac:spMkLst>
            <pc:docMk/>
            <pc:sldMk cId="2132318636" sldId="272"/>
            <ac:spMk id="4" creationId="{1EB300F9-0F75-BEF3-FF16-20A7BA45FCBE}"/>
          </ac:spMkLst>
        </pc:spChg>
      </pc:sldChg>
    </pc:docChg>
  </pc:docChgLst>
  <pc:docChgLst>
    <pc:chgData name="ヤマシタ　モミジ" userId="S::5800964@school.city.osaka.jp::5d5e055c-6b2f-47a6-a146-11c59d6af762" providerId="AD" clId="Web-{71550980-EB38-4116-A085-5F54DAA0B6A8}"/>
    <pc:docChg chg="addSld delSld modSld sldOrd">
      <pc:chgData name="ヤマシタ　モミジ" userId="S::5800964@school.city.osaka.jp::5d5e055c-6b2f-47a6-a146-11c59d6af762" providerId="AD" clId="Web-{71550980-EB38-4116-A085-5F54DAA0B6A8}" dt="2024-03-04T05:51:30.420" v="34"/>
      <pc:docMkLst>
        <pc:docMk/>
      </pc:docMkLst>
      <pc:sldChg chg="modSp">
        <pc:chgData name="ヤマシタ　モミジ" userId="S::5800964@school.city.osaka.jp::5d5e055c-6b2f-47a6-a146-11c59d6af762" providerId="AD" clId="Web-{71550980-EB38-4116-A085-5F54DAA0B6A8}" dt="2024-03-04T05:47:48.962" v="14" actId="20577"/>
        <pc:sldMkLst>
          <pc:docMk/>
          <pc:sldMk cId="1300247322" sldId="256"/>
        </pc:sldMkLst>
        <pc:spChg chg="mod">
          <ac:chgData name="ヤマシタ　モミジ" userId="S::5800964@school.city.osaka.jp::5d5e055c-6b2f-47a6-a146-11c59d6af762" providerId="AD" clId="Web-{71550980-EB38-4116-A085-5F54DAA0B6A8}" dt="2024-03-04T05:47:48.962" v="14" actId="20577"/>
          <ac:spMkLst>
            <pc:docMk/>
            <pc:sldMk cId="1300247322" sldId="256"/>
            <ac:spMk id="3" creationId="{B4E71223-7A1B-4C28-AF46-6955C42F06A8}"/>
          </ac:spMkLst>
        </pc:spChg>
      </pc:sldChg>
      <pc:sldChg chg="ord">
        <pc:chgData name="ヤマシタ　モミジ" userId="S::5800964@school.city.osaka.jp::5d5e055c-6b2f-47a6-a146-11c59d6af762" providerId="AD" clId="Web-{71550980-EB38-4116-A085-5F54DAA0B6A8}" dt="2024-03-04T05:50:50.278" v="32"/>
        <pc:sldMkLst>
          <pc:docMk/>
          <pc:sldMk cId="2075675013" sldId="259"/>
        </pc:sldMkLst>
      </pc:sldChg>
    </pc:docChg>
  </pc:docChgLst>
  <pc:docChgLst>
    <pc:chgData name="ウエダ　ハオ" userId="S::4419747@school.city.osaka.jp::0f4d9742-2ec5-4dc4-862c-f20f68906e04" providerId="AD" clId="Web-{FDC121FB-FD9A-4B80-8C9A-D903BA851E1B}"/>
    <pc:docChg chg="modSld">
      <pc:chgData name="ウエダ　ハオ" userId="S::4419747@school.city.osaka.jp::0f4d9742-2ec5-4dc4-862c-f20f68906e04" providerId="AD" clId="Web-{FDC121FB-FD9A-4B80-8C9A-D903BA851E1B}" dt="2024-03-05T01:38:12.728" v="59" actId="20577"/>
      <pc:docMkLst>
        <pc:docMk/>
      </pc:docMkLst>
      <pc:sldChg chg="modSp">
        <pc:chgData name="ウエダ　ハオ" userId="S::4419747@school.city.osaka.jp::0f4d9742-2ec5-4dc4-862c-f20f68906e04" providerId="AD" clId="Web-{FDC121FB-FD9A-4B80-8C9A-D903BA851E1B}" dt="2024-03-05T01:31:19.767" v="18" actId="20577"/>
        <pc:sldMkLst>
          <pc:docMk/>
          <pc:sldMk cId="52536701" sldId="276"/>
        </pc:sldMkLst>
        <pc:spChg chg="mod">
          <ac:chgData name="ウエダ　ハオ" userId="S::4419747@school.city.osaka.jp::0f4d9742-2ec5-4dc4-862c-f20f68906e04" providerId="AD" clId="Web-{FDC121FB-FD9A-4B80-8C9A-D903BA851E1B}" dt="2024-03-05T01:31:19.767" v="18" actId="20577"/>
          <ac:spMkLst>
            <pc:docMk/>
            <pc:sldMk cId="52536701" sldId="276"/>
            <ac:spMk id="3" creationId="{C02DB457-732B-033F-1B6B-C1600D29BFCB}"/>
          </ac:spMkLst>
        </pc:spChg>
      </pc:sldChg>
    </pc:docChg>
  </pc:docChgLst>
  <pc:docChgLst>
    <pc:chgData name="アサダ　レンタロウ" userId="S::8040695@school.city.osaka.jp::b735e72d-e20d-490f-9ff8-1c462b9b12a8" providerId="AD" clId="Web-{7AC60C57-64AF-4774-AFA1-D6BE61FC57BB}"/>
    <pc:docChg chg="sldOrd">
      <pc:chgData name="アサダ　レンタロウ" userId="S::8040695@school.city.osaka.jp::b735e72d-e20d-490f-9ff8-1c462b9b12a8" providerId="AD" clId="Web-{7AC60C57-64AF-4774-AFA1-D6BE61FC57BB}" dt="2024-03-07T23:50:34.099" v="1"/>
      <pc:docMkLst>
        <pc:docMk/>
      </pc:docMkLst>
      <pc:sldChg chg="ord">
        <pc:chgData name="アサダ　レンタロウ" userId="S::8040695@school.city.osaka.jp::b735e72d-e20d-490f-9ff8-1c462b9b12a8" providerId="AD" clId="Web-{7AC60C57-64AF-4774-AFA1-D6BE61FC57BB}" dt="2024-03-07T23:50:34.099" v="1"/>
        <pc:sldMkLst>
          <pc:docMk/>
          <pc:sldMk cId="2460232209" sldId="277"/>
        </pc:sldMkLst>
      </pc:sldChg>
    </pc:docChg>
  </pc:docChgLst>
  <pc:docChgLst>
    <pc:chgData name="ヤマシタ　モミジ" userId="S::5800964@school.city.osaka.jp::5d5e055c-6b2f-47a6-a146-11c59d6af762" providerId="AD" clId="Web-{6EE6DF76-B6CE-44E7-9859-90BA24A55612}"/>
    <pc:docChg chg="modSld">
      <pc:chgData name="ヤマシタ　モミジ" userId="S::5800964@school.city.osaka.jp::5d5e055c-6b2f-47a6-a146-11c59d6af762" providerId="AD" clId="Web-{6EE6DF76-B6CE-44E7-9859-90BA24A55612}" dt="2024-03-07T02:58:35.454" v="192" actId="20577"/>
      <pc:docMkLst>
        <pc:docMk/>
      </pc:docMkLst>
      <pc:sldChg chg="delSp modSp mod modClrScheme chgLayout">
        <pc:chgData name="ヤマシタ　モミジ" userId="S::5800964@school.city.osaka.jp::5d5e055c-6b2f-47a6-a146-11c59d6af762" providerId="AD" clId="Web-{6EE6DF76-B6CE-44E7-9859-90BA24A55612}" dt="2024-03-07T02:58:35.454" v="192" actId="20577"/>
        <pc:sldMkLst>
          <pc:docMk/>
          <pc:sldMk cId="2460232209" sldId="277"/>
        </pc:sldMkLst>
        <pc:spChg chg="mod ord">
          <ac:chgData name="ヤマシタ　モミジ" userId="S::5800964@school.city.osaka.jp::5d5e055c-6b2f-47a6-a146-11c59d6af762" providerId="AD" clId="Web-{6EE6DF76-B6CE-44E7-9859-90BA24A55612}" dt="2024-03-07T02:52:31.478" v="17"/>
          <ac:spMkLst>
            <pc:docMk/>
            <pc:sldMk cId="2460232209" sldId="277"/>
            <ac:spMk id="2" creationId="{5F050FBC-AE93-5857-A7CE-7C8D1232E671}"/>
          </ac:spMkLst>
        </pc:spChg>
        <pc:spChg chg="del">
          <ac:chgData name="ヤマシタ　モミジ" userId="S::5800964@school.city.osaka.jp::5d5e055c-6b2f-47a6-a146-11c59d6af762" providerId="AD" clId="Web-{6EE6DF76-B6CE-44E7-9859-90BA24A55612}" dt="2024-03-07T02:52:31.478" v="17"/>
          <ac:spMkLst>
            <pc:docMk/>
            <pc:sldMk cId="2460232209" sldId="277"/>
            <ac:spMk id="3" creationId="{5CC365D2-D3ED-FA0F-3173-DA82D8ACF6C2}"/>
          </ac:spMkLst>
        </pc:spChg>
        <pc:spChg chg="mod ord">
          <ac:chgData name="ヤマシタ　モミジ" userId="S::5800964@school.city.osaka.jp::5d5e055c-6b2f-47a6-a146-11c59d6af762" providerId="AD" clId="Web-{6EE6DF76-B6CE-44E7-9859-90BA24A55612}" dt="2024-03-07T02:58:35.454" v="192" actId="20577"/>
          <ac:spMkLst>
            <pc:docMk/>
            <pc:sldMk cId="2460232209" sldId="277"/>
            <ac:spMk id="4" creationId="{894D3251-6882-2BB4-82EC-074C75CD094B}"/>
          </ac:spMkLst>
        </pc:spChg>
        <pc:spChg chg="del">
          <ac:chgData name="ヤマシタ　モミジ" userId="S::5800964@school.city.osaka.jp::5d5e055c-6b2f-47a6-a146-11c59d6af762" providerId="AD" clId="Web-{6EE6DF76-B6CE-44E7-9859-90BA24A55612}" dt="2024-03-07T02:52:31.478" v="17"/>
          <ac:spMkLst>
            <pc:docMk/>
            <pc:sldMk cId="2460232209" sldId="277"/>
            <ac:spMk id="5" creationId="{290815D7-3CC1-B16F-DF27-DD902FB18432}"/>
          </ac:spMkLst>
        </pc:spChg>
        <pc:spChg chg="del">
          <ac:chgData name="ヤマシタ　モミジ" userId="S::5800964@school.city.osaka.jp::5d5e055c-6b2f-47a6-a146-11c59d6af762" providerId="AD" clId="Web-{6EE6DF76-B6CE-44E7-9859-90BA24A55612}" dt="2024-03-07T02:52:31.478" v="17"/>
          <ac:spMkLst>
            <pc:docMk/>
            <pc:sldMk cId="2460232209" sldId="277"/>
            <ac:spMk id="6" creationId="{D3EB3B8D-27D0-C780-128B-FBC1125F52EA}"/>
          </ac:spMkLst>
        </pc:spChg>
      </pc:sldChg>
    </pc:docChg>
  </pc:docChgLst>
  <pc:docChgLst>
    <pc:chgData name="ヤマシタ　モミジ" userId="S::5800964@school.city.osaka.jp::5d5e055c-6b2f-47a6-a146-11c59d6af762" providerId="AD" clId="Web-{8567EB11-E854-E5BE-5455-6DB54CDB84BF}"/>
    <pc:docChg chg="modSld sldOrd">
      <pc:chgData name="ヤマシタ　モミジ" userId="S::5800964@school.city.osaka.jp::5d5e055c-6b2f-47a6-a146-11c59d6af762" providerId="AD" clId="Web-{8567EB11-E854-E5BE-5455-6DB54CDB84BF}" dt="2024-03-12T02:56:00.925" v="101" actId="14100"/>
      <pc:docMkLst>
        <pc:docMk/>
      </pc:docMkLst>
      <pc:sldChg chg="modSp">
        <pc:chgData name="ヤマシタ　モミジ" userId="S::5800964@school.city.osaka.jp::5d5e055c-6b2f-47a6-a146-11c59d6af762" providerId="AD" clId="Web-{8567EB11-E854-E5BE-5455-6DB54CDB84BF}" dt="2024-03-12T02:54:30.157" v="93" actId="20577"/>
        <pc:sldMkLst>
          <pc:docMk/>
          <pc:sldMk cId="1300247322" sldId="256"/>
        </pc:sldMkLst>
        <pc:spChg chg="mod">
          <ac:chgData name="ヤマシタ　モミジ" userId="S::5800964@school.city.osaka.jp::5d5e055c-6b2f-47a6-a146-11c59d6af762" providerId="AD" clId="Web-{8567EB11-E854-E5BE-5455-6DB54CDB84BF}" dt="2024-03-12T02:54:30.157" v="93" actId="20577"/>
          <ac:spMkLst>
            <pc:docMk/>
            <pc:sldMk cId="1300247322" sldId="256"/>
            <ac:spMk id="2" creationId="{2ECB9194-3D3F-4C95-A182-2622BF83A244}"/>
          </ac:spMkLst>
        </pc:spChg>
      </pc:sldChg>
      <pc:sldChg chg="modSp">
        <pc:chgData name="ヤマシタ　モミジ" userId="S::5800964@school.city.osaka.jp::5d5e055c-6b2f-47a6-a146-11c59d6af762" providerId="AD" clId="Web-{8567EB11-E854-E5BE-5455-6DB54CDB84BF}" dt="2024-03-12T02:54:13.844" v="90" actId="20577"/>
        <pc:sldMkLst>
          <pc:docMk/>
          <pc:sldMk cId="2075675013" sldId="259"/>
        </pc:sldMkLst>
        <pc:spChg chg="mod">
          <ac:chgData name="ヤマシタ　モミジ" userId="S::5800964@school.city.osaka.jp::5d5e055c-6b2f-47a6-a146-11c59d6af762" providerId="AD" clId="Web-{8567EB11-E854-E5BE-5455-6DB54CDB84BF}" dt="2024-03-12T02:54:13.844" v="90" actId="20577"/>
          <ac:spMkLst>
            <pc:docMk/>
            <pc:sldMk cId="2075675013" sldId="259"/>
            <ac:spMk id="2" creationId="{98696FF4-ABBA-492C-B827-DBFED33D0C45}"/>
          </ac:spMkLst>
        </pc:spChg>
      </pc:sldChg>
      <pc:sldChg chg="modSp ord">
        <pc:chgData name="ヤマシタ　モミジ" userId="S::5800964@school.city.osaka.jp::5d5e055c-6b2f-47a6-a146-11c59d6af762" providerId="AD" clId="Web-{8567EB11-E854-E5BE-5455-6DB54CDB84BF}" dt="2024-03-12T02:54:49.954" v="94" actId="20577"/>
        <pc:sldMkLst>
          <pc:docMk/>
          <pc:sldMk cId="2132318636" sldId="272"/>
        </pc:sldMkLst>
        <pc:spChg chg="mod">
          <ac:chgData name="ヤマシタ　モミジ" userId="S::5800964@school.city.osaka.jp::5d5e055c-6b2f-47a6-a146-11c59d6af762" providerId="AD" clId="Web-{8567EB11-E854-E5BE-5455-6DB54CDB84BF}" dt="2024-03-12T02:54:49.954" v="94" actId="20577"/>
          <ac:spMkLst>
            <pc:docMk/>
            <pc:sldMk cId="2132318636" sldId="272"/>
            <ac:spMk id="2" creationId="{7BF2AE69-8D74-BFDC-9365-A1F87CA972D5}"/>
          </ac:spMkLst>
        </pc:spChg>
        <pc:spChg chg="mod">
          <ac:chgData name="ヤマシタ　モミジ" userId="S::5800964@school.city.osaka.jp::5d5e055c-6b2f-47a6-a146-11c59d6af762" providerId="AD" clId="Web-{8567EB11-E854-E5BE-5455-6DB54CDB84BF}" dt="2024-03-12T02:53:44.437" v="87" actId="20577"/>
          <ac:spMkLst>
            <pc:docMk/>
            <pc:sldMk cId="2132318636" sldId="272"/>
            <ac:spMk id="4" creationId="{1EB300F9-0F75-BEF3-FF16-20A7BA45FCBE}"/>
          </ac:spMkLst>
        </pc:spChg>
      </pc:sldChg>
      <pc:sldChg chg="modSp">
        <pc:chgData name="ヤマシタ　モミジ" userId="S::5800964@school.city.osaka.jp::5d5e055c-6b2f-47a6-a146-11c59d6af762" providerId="AD" clId="Web-{8567EB11-E854-E5BE-5455-6DB54CDB84BF}" dt="2024-03-12T02:56:00.925" v="101" actId="14100"/>
        <pc:sldMkLst>
          <pc:docMk/>
          <pc:sldMk cId="52536701" sldId="276"/>
        </pc:sldMkLst>
        <pc:spChg chg="mod">
          <ac:chgData name="ヤマシタ　モミジ" userId="S::5800964@school.city.osaka.jp::5d5e055c-6b2f-47a6-a146-11c59d6af762" providerId="AD" clId="Web-{8567EB11-E854-E5BE-5455-6DB54CDB84BF}" dt="2024-03-12T02:55:47.878" v="99" actId="1076"/>
          <ac:spMkLst>
            <pc:docMk/>
            <pc:sldMk cId="52536701" sldId="276"/>
            <ac:spMk id="2" creationId="{7308E895-A3F5-DBCF-96B2-2D49BE60D589}"/>
          </ac:spMkLst>
        </pc:spChg>
        <pc:spChg chg="mod">
          <ac:chgData name="ヤマシタ　モミジ" userId="S::5800964@school.city.osaka.jp::5d5e055c-6b2f-47a6-a146-11c59d6af762" providerId="AD" clId="Web-{8567EB11-E854-E5BE-5455-6DB54CDB84BF}" dt="2024-03-12T02:56:00.925" v="101" actId="14100"/>
          <ac:spMkLst>
            <pc:docMk/>
            <pc:sldMk cId="52536701" sldId="276"/>
            <ac:spMk id="3" creationId="{C02DB457-732B-033F-1B6B-C1600D29BFCB}"/>
          </ac:spMkLst>
        </pc:spChg>
      </pc:sldChg>
      <pc:sldChg chg="modSp">
        <pc:chgData name="ヤマシタ　モミジ" userId="S::5800964@school.city.osaka.jp::5d5e055c-6b2f-47a6-a146-11c59d6af762" providerId="AD" clId="Web-{8567EB11-E854-E5BE-5455-6DB54CDB84BF}" dt="2024-03-12T02:55:27.221" v="98" actId="20577"/>
        <pc:sldMkLst>
          <pc:docMk/>
          <pc:sldMk cId="2460232209" sldId="277"/>
        </pc:sldMkLst>
        <pc:spChg chg="mod">
          <ac:chgData name="ヤマシタ　モミジ" userId="S::5800964@school.city.osaka.jp::5d5e055c-6b2f-47a6-a146-11c59d6af762" providerId="AD" clId="Web-{8567EB11-E854-E5BE-5455-6DB54CDB84BF}" dt="2024-03-12T01:22:37.005" v="76" actId="20577"/>
          <ac:spMkLst>
            <pc:docMk/>
            <pc:sldMk cId="2460232209" sldId="277"/>
            <ac:spMk id="2" creationId="{5F050FBC-AE93-5857-A7CE-7C8D1232E671}"/>
          </ac:spMkLst>
        </pc:spChg>
        <pc:spChg chg="mod">
          <ac:chgData name="ヤマシタ　モミジ" userId="S::5800964@school.city.osaka.jp::5d5e055c-6b2f-47a6-a146-11c59d6af762" providerId="AD" clId="Web-{8567EB11-E854-E5BE-5455-6DB54CDB84BF}" dt="2024-03-12T02:55:27.221" v="98" actId="20577"/>
          <ac:spMkLst>
            <pc:docMk/>
            <pc:sldMk cId="2460232209" sldId="277"/>
            <ac:spMk id="4" creationId="{894D3251-6882-2BB4-82EC-074C75CD094B}"/>
          </ac:spMkLst>
        </pc:spChg>
        <pc:picChg chg="mod">
          <ac:chgData name="ヤマシタ　モミジ" userId="S::5800964@school.city.osaka.jp::5d5e055c-6b2f-47a6-a146-11c59d6af762" providerId="AD" clId="Web-{8567EB11-E854-E5BE-5455-6DB54CDB84BF}" dt="2024-03-12T01:20:22.720" v="59" actId="1076"/>
          <ac:picMkLst>
            <pc:docMk/>
            <pc:sldMk cId="2460232209" sldId="277"/>
            <ac:picMk id="3" creationId="{810FC132-CEB9-E996-468F-67395EC8CDBB}"/>
          </ac:picMkLst>
        </pc:picChg>
      </pc:sldChg>
      <pc:sldChg chg="modSp">
        <pc:chgData name="ヤマシタ　モミジ" userId="S::5800964@school.city.osaka.jp::5d5e055c-6b2f-47a6-a146-11c59d6af762" providerId="AD" clId="Web-{8567EB11-E854-E5BE-5455-6DB54CDB84BF}" dt="2024-03-12T02:55:14.533" v="96" actId="20577"/>
        <pc:sldMkLst>
          <pc:docMk/>
          <pc:sldMk cId="1020983119" sldId="278"/>
        </pc:sldMkLst>
        <pc:spChg chg="mod">
          <ac:chgData name="ヤマシタ　モミジ" userId="S::5800964@school.city.osaka.jp::5d5e055c-6b2f-47a6-a146-11c59d6af762" providerId="AD" clId="Web-{8567EB11-E854-E5BE-5455-6DB54CDB84BF}" dt="2024-03-12T02:55:14.533" v="96" actId="20577"/>
          <ac:spMkLst>
            <pc:docMk/>
            <pc:sldMk cId="1020983119" sldId="278"/>
            <ac:spMk id="6" creationId="{265B9687-A626-AF4F-5362-DC928512E99A}"/>
          </ac:spMkLst>
        </pc:spChg>
      </pc:sldChg>
      <pc:sldChg chg="modSp">
        <pc:chgData name="ヤマシタ　モミジ" userId="S::5800964@school.city.osaka.jp::5d5e055c-6b2f-47a6-a146-11c59d6af762" providerId="AD" clId="Web-{8567EB11-E854-E5BE-5455-6DB54CDB84BF}" dt="2024-03-12T01:16:46.246" v="14" actId="14100"/>
        <pc:sldMkLst>
          <pc:docMk/>
          <pc:sldMk cId="2952710185" sldId="280"/>
        </pc:sldMkLst>
        <pc:spChg chg="mod">
          <ac:chgData name="ヤマシタ　モミジ" userId="S::5800964@school.city.osaka.jp::5d5e055c-6b2f-47a6-a146-11c59d6af762" providerId="AD" clId="Web-{8567EB11-E854-E5BE-5455-6DB54CDB84BF}" dt="2024-03-12T01:16:46.246" v="14" actId="14100"/>
          <ac:spMkLst>
            <pc:docMk/>
            <pc:sldMk cId="2952710185" sldId="280"/>
            <ac:spMk id="3" creationId="{CB876171-BC41-E45C-4ED9-2D0B88448636}"/>
          </ac:spMkLst>
        </pc:spChg>
        <pc:picChg chg="mod">
          <ac:chgData name="ヤマシタ　モミジ" userId="S::5800964@school.city.osaka.jp::5d5e055c-6b2f-47a6-a146-11c59d6af762" providerId="AD" clId="Web-{8567EB11-E854-E5BE-5455-6DB54CDB84BF}" dt="2024-03-12T01:16:38.121" v="13" actId="1076"/>
          <ac:picMkLst>
            <pc:docMk/>
            <pc:sldMk cId="2952710185" sldId="280"/>
            <ac:picMk id="4" creationId="{AB99BE7B-61A9-1F07-FB13-C6FAF72FD679}"/>
          </ac:picMkLst>
        </pc:picChg>
      </pc:sldChg>
      <pc:sldChg chg="modSp">
        <pc:chgData name="ヤマシタ　モミジ" userId="S::5800964@school.city.osaka.jp::5d5e055c-6b2f-47a6-a146-11c59d6af762" providerId="AD" clId="Web-{8567EB11-E854-E5BE-5455-6DB54CDB84BF}" dt="2024-03-12T02:53:52.171" v="88" actId="20577"/>
        <pc:sldMkLst>
          <pc:docMk/>
          <pc:sldMk cId="450623063" sldId="281"/>
        </pc:sldMkLst>
        <pc:spChg chg="mod">
          <ac:chgData name="ヤマシタ　モミジ" userId="S::5800964@school.city.osaka.jp::5d5e055c-6b2f-47a6-a146-11c59d6af762" providerId="AD" clId="Web-{8567EB11-E854-E5BE-5455-6DB54CDB84BF}" dt="2024-03-12T02:53:52.171" v="88" actId="20577"/>
          <ac:spMkLst>
            <pc:docMk/>
            <pc:sldMk cId="450623063" sldId="281"/>
            <ac:spMk id="3" creationId="{621EABD9-9FA9-A84B-5F0B-D02E09924547}"/>
          </ac:spMkLst>
        </pc:spChg>
        <pc:picChg chg="mod">
          <ac:chgData name="ヤマシタ　モミジ" userId="S::5800964@school.city.osaka.jp::5d5e055c-6b2f-47a6-a146-11c59d6af762" providerId="AD" clId="Web-{8567EB11-E854-E5BE-5455-6DB54CDB84BF}" dt="2024-03-12T01:18:53.905" v="42" actId="1076"/>
          <ac:picMkLst>
            <pc:docMk/>
            <pc:sldMk cId="450623063" sldId="281"/>
            <ac:picMk id="5" creationId="{90282F9F-21DE-F35A-591D-C52D3021D7EA}"/>
          </ac:picMkLst>
        </pc:picChg>
      </pc:sldChg>
    </pc:docChg>
  </pc:docChgLst>
  <pc:docChgLst>
    <pc:chgData name="オカダ　レンジ" userId="S::3675069@school.city.osaka.jp::3f272ccd-4534-4390-bdb4-428b6f64c486" providerId="AD" clId="Web-{4B0E5F85-462E-4CB8-913B-C6A05702E9C3}"/>
    <pc:docChg chg="addSld delSld modSld">
      <pc:chgData name="オカダ　レンジ" userId="S::3675069@school.city.osaka.jp::3f272ccd-4534-4390-bdb4-428b6f64c486" providerId="AD" clId="Web-{4B0E5F85-462E-4CB8-913B-C6A05702E9C3}" dt="2024-02-29T05:53:00.170" v="13" actId="688"/>
      <pc:docMkLst>
        <pc:docMk/>
      </pc:docMkLst>
    </pc:docChg>
  </pc:docChgLst>
  <pc:docChgLst>
    <pc:chgData name="キム　ギョンビン" userId="S::3095416@school.city.osaka.jp::f63539d6-a445-4ca3-97c4-48d97f04b7ff" providerId="AD" clId="Web-{5DA5532E-1254-4BD9-8C25-80CF70A8C9F1}"/>
    <pc:docChg chg="addSld modSld">
      <pc:chgData name="キム　ギョンビン" userId="S::3095416@school.city.osaka.jp::f63539d6-a445-4ca3-97c4-48d97f04b7ff" providerId="AD" clId="Web-{5DA5532E-1254-4BD9-8C25-80CF70A8C9F1}" dt="2024-02-20T02:35:16.911" v="59" actId="20577"/>
      <pc:docMkLst>
        <pc:docMk/>
      </pc:docMkLst>
    </pc:docChg>
  </pc:docChgLst>
  <pc:docChgLst>
    <pc:chgData name="ヤマシタ　モミジ" userId="S::5800964@school.city.osaka.jp::5d5e055c-6b2f-47a6-a146-11c59d6af762" providerId="AD" clId="Web-{50836761-AA65-4952-AD06-FBF1205A24DF}"/>
    <pc:docChg chg="delSld">
      <pc:chgData name="ヤマシタ　モミジ" userId="S::5800964@school.city.osaka.jp::5d5e055c-6b2f-47a6-a146-11c59d6af762" providerId="AD" clId="Web-{50836761-AA65-4952-AD06-FBF1205A24DF}" dt="2024-03-05T01:12:32.172" v="1"/>
      <pc:docMkLst>
        <pc:docMk/>
      </pc:docMkLst>
    </pc:docChg>
  </pc:docChgLst>
  <pc:docChgLst>
    <pc:chgData clId="Web-{C7B8681E-330F-462E-B1C8-4E60A568F6B0}"/>
    <pc:docChg chg="delSld">
      <pc:chgData name="" userId="" providerId="" clId="Web-{C7B8681E-330F-462E-B1C8-4E60A568F6B0}" dt="2024-03-06T02:38:32.272" v="0"/>
      <pc:docMkLst>
        <pc:docMk/>
      </pc:docMkLst>
    </pc:docChg>
  </pc:docChgLst>
  <pc:docChgLst>
    <pc:chgData name="アサダ　レンタロウ" userId="S::8040695@school.city.osaka.jp::b735e72d-e20d-490f-9ff8-1c462b9b12a8" providerId="AD" clId="Web-{CE6BCBBF-CED5-4113-881E-868E8ABE251D}"/>
    <pc:docChg chg="modSld">
      <pc:chgData name="アサダ　レンタロウ" userId="S::8040695@school.city.osaka.jp::b735e72d-e20d-490f-9ff8-1c462b9b12a8" providerId="AD" clId="Web-{CE6BCBBF-CED5-4113-881E-868E8ABE251D}" dt="2024-02-29T06:14:28.776" v="519" actId="20577"/>
      <pc:docMkLst>
        <pc:docMk/>
      </pc:docMkLst>
    </pc:docChg>
  </pc:docChgLst>
  <pc:docChgLst>
    <pc:chgData name="ヤマシタ　モミジ" userId="S::5800964@school.city.osaka.jp::5d5e055c-6b2f-47a6-a146-11c59d6af762" providerId="AD" clId="Web-{418F1070-306D-4AFB-933A-3AC2E988EC3F}"/>
    <pc:docChg chg="modSld">
      <pc:chgData name="ヤマシタ　モミジ" userId="S::5800964@school.city.osaka.jp::5d5e055c-6b2f-47a6-a146-11c59d6af762" providerId="AD" clId="Web-{418F1070-306D-4AFB-933A-3AC2E988EC3F}" dt="2024-03-06T23:32:00.669" v="53" actId="20577"/>
      <pc:docMkLst>
        <pc:docMk/>
      </pc:docMkLst>
      <pc:sldChg chg="modSp">
        <pc:chgData name="ヤマシタ　モミジ" userId="S::5800964@school.city.osaka.jp::5d5e055c-6b2f-47a6-a146-11c59d6af762" providerId="AD" clId="Web-{418F1070-306D-4AFB-933A-3AC2E988EC3F}" dt="2024-03-06T23:31:11.121" v="19" actId="20577"/>
        <pc:sldMkLst>
          <pc:docMk/>
          <pc:sldMk cId="1300247322" sldId="256"/>
        </pc:sldMkLst>
        <pc:spChg chg="mod">
          <ac:chgData name="ヤマシタ　モミジ" userId="S::5800964@school.city.osaka.jp::5d5e055c-6b2f-47a6-a146-11c59d6af762" providerId="AD" clId="Web-{418F1070-306D-4AFB-933A-3AC2E988EC3F}" dt="2024-03-06T23:31:11.121" v="19" actId="20577"/>
          <ac:spMkLst>
            <pc:docMk/>
            <pc:sldMk cId="1300247322" sldId="256"/>
            <ac:spMk id="3" creationId="{B4E71223-7A1B-4C28-AF46-6955C42F06A8}"/>
          </ac:spMkLst>
        </pc:spChg>
      </pc:sldChg>
    </pc:docChg>
  </pc:docChgLst>
  <pc:docChgLst>
    <pc:chgData name="キム　ギョンビン" userId="S::3095416@school.city.osaka.jp::f63539d6-a445-4ca3-97c4-48d97f04b7ff" providerId="AD" clId="Web-{7E3B7918-8A3C-4A33-ACC7-494EC1D4E02A}"/>
    <pc:docChg chg="delSld modSld">
      <pc:chgData name="キム　ギョンビン" userId="S::3095416@school.city.osaka.jp::f63539d6-a445-4ca3-97c4-48d97f04b7ff" providerId="AD" clId="Web-{7E3B7918-8A3C-4A33-ACC7-494EC1D4E02A}" dt="2024-03-05T01:32:27.427" v="144"/>
      <pc:docMkLst>
        <pc:docMk/>
      </pc:docMkLst>
      <pc:sldChg chg="addSp delSp modSp mod setBg setClrOvrMap">
        <pc:chgData name="キム　ギョンビン" userId="S::3095416@school.city.osaka.jp::f63539d6-a445-4ca3-97c4-48d97f04b7ff" providerId="AD" clId="Web-{7E3B7918-8A3C-4A33-ACC7-494EC1D4E02A}" dt="2024-03-05T01:32:27.427" v="144"/>
        <pc:sldMkLst>
          <pc:docMk/>
          <pc:sldMk cId="2132318636" sldId="272"/>
        </pc:sldMkLst>
        <pc:spChg chg="mod">
          <ac:chgData name="キム　ギョンビン" userId="S::3095416@school.city.osaka.jp::f63539d6-a445-4ca3-97c4-48d97f04b7ff" providerId="AD" clId="Web-{7E3B7918-8A3C-4A33-ACC7-494EC1D4E02A}" dt="2024-03-05T01:25:13.966" v="94" actId="14100"/>
          <ac:spMkLst>
            <pc:docMk/>
            <pc:sldMk cId="2132318636" sldId="272"/>
            <ac:spMk id="2" creationId="{7BF2AE69-8D74-BFDC-9365-A1F87CA972D5}"/>
          </ac:spMkLst>
        </pc:spChg>
        <pc:spChg chg="add del mod">
          <ac:chgData name="キム　ギョンビン" userId="S::3095416@school.city.osaka.jp::f63539d6-a445-4ca3-97c4-48d97f04b7ff" providerId="AD" clId="Web-{7E3B7918-8A3C-4A33-ACC7-494EC1D4E02A}" dt="2024-03-05T01:09:02.979" v="18"/>
          <ac:spMkLst>
            <pc:docMk/>
            <pc:sldMk cId="2132318636" sldId="272"/>
            <ac:spMk id="3" creationId="{CCD077AC-C5D2-9340-8824-A625CC2BF114}"/>
          </ac:spMkLst>
        </pc:spChg>
        <pc:spChg chg="mod">
          <ac:chgData name="キム　ギョンビン" userId="S::3095416@school.city.osaka.jp::f63539d6-a445-4ca3-97c4-48d97f04b7ff" providerId="AD" clId="Web-{7E3B7918-8A3C-4A33-ACC7-494EC1D4E02A}" dt="2024-03-05T01:24:59.638" v="92" actId="20577"/>
          <ac:spMkLst>
            <pc:docMk/>
            <pc:sldMk cId="2132318636" sldId="272"/>
            <ac:spMk id="4" creationId="{1EB300F9-0F75-BEF3-FF16-20A7BA45FCBE}"/>
          </ac:spMkLst>
        </pc:spChg>
        <pc:spChg chg="add del mod">
          <ac:chgData name="キム　ギョンビン" userId="S::3095416@school.city.osaka.jp::f63539d6-a445-4ca3-97c4-48d97f04b7ff" providerId="AD" clId="Web-{7E3B7918-8A3C-4A33-ACC7-494EC1D4E02A}" dt="2024-03-05T01:25:07.122" v="93"/>
          <ac:spMkLst>
            <pc:docMk/>
            <pc:sldMk cId="2132318636" sldId="272"/>
            <ac:spMk id="5" creationId="{ADA8EC3A-FCA9-04B0-A53A-6AD34D984E61}"/>
          </ac:spMkLst>
        </pc:spChg>
        <pc:spChg chg="add del mod">
          <ac:chgData name="キム　ギョンビン" userId="S::3095416@school.city.osaka.jp::f63539d6-a445-4ca3-97c4-48d97f04b7ff" providerId="AD" clId="Web-{7E3B7918-8A3C-4A33-ACC7-494EC1D4E02A}" dt="2024-03-05T01:17:51.489" v="56"/>
          <ac:spMkLst>
            <pc:docMk/>
            <pc:sldMk cId="2132318636" sldId="272"/>
            <ac:spMk id="6" creationId="{3C3D9E35-12F7-A7D4-DEF9-1FCBB3CCC345}"/>
          </ac:spMkLst>
        </pc:spChg>
        <pc:spChg chg="add del">
          <ac:chgData name="キム　ギョンビン" userId="S::3095416@school.city.osaka.jp::f63539d6-a445-4ca3-97c4-48d97f04b7ff" providerId="AD" clId="Web-{7E3B7918-8A3C-4A33-ACC7-494EC1D4E02A}" dt="2024-03-05T01:18:51.334" v="59"/>
          <ac:spMkLst>
            <pc:docMk/>
            <pc:sldMk cId="2132318636" sldId="272"/>
            <ac:spMk id="12" creationId="{0671A8AE-40A1-4631-A6B8-581AFF065482}"/>
          </ac:spMkLst>
        </pc:spChg>
        <pc:spChg chg="add del">
          <ac:chgData name="キム　ギョンビン" userId="S::3095416@school.city.osaka.jp::f63539d6-a445-4ca3-97c4-48d97f04b7ff" providerId="AD" clId="Web-{7E3B7918-8A3C-4A33-ACC7-494EC1D4E02A}" dt="2024-03-05T01:18:51.334" v="59"/>
          <ac:spMkLst>
            <pc:docMk/>
            <pc:sldMk cId="2132318636" sldId="272"/>
            <ac:spMk id="14" creationId="{AB58EF07-17C2-48CF-ABB0-EEF1F17CB8F0}"/>
          </ac:spMkLst>
        </pc:spChg>
        <pc:spChg chg="add del">
          <ac:chgData name="キム　ギョンビン" userId="S::3095416@school.city.osaka.jp::f63539d6-a445-4ca3-97c4-48d97f04b7ff" providerId="AD" clId="Web-{7E3B7918-8A3C-4A33-ACC7-494EC1D4E02A}" dt="2024-03-05T01:18:51.334" v="59"/>
          <ac:spMkLst>
            <pc:docMk/>
            <pc:sldMk cId="2132318636" sldId="272"/>
            <ac:spMk id="16" creationId="{AF2F604E-43BE-4DC3-B983-E071523364F8}"/>
          </ac:spMkLst>
        </pc:spChg>
        <pc:spChg chg="add del">
          <ac:chgData name="キム　ギョンビン" userId="S::3095416@school.city.osaka.jp::f63539d6-a445-4ca3-97c4-48d97f04b7ff" providerId="AD" clId="Web-{7E3B7918-8A3C-4A33-ACC7-494EC1D4E02A}" dt="2024-03-05T01:18:51.334" v="59"/>
          <ac:spMkLst>
            <pc:docMk/>
            <pc:sldMk cId="2132318636" sldId="272"/>
            <ac:spMk id="18" creationId="{08C9B587-E65E-4B52-B37C-ABEBB6E87928}"/>
          </ac:spMkLst>
        </pc:spChg>
        <pc:spChg chg="add del">
          <ac:chgData name="キム　ギョンビン" userId="S::3095416@school.city.osaka.jp::f63539d6-a445-4ca3-97c4-48d97f04b7ff" providerId="AD" clId="Web-{7E3B7918-8A3C-4A33-ACC7-494EC1D4E02A}" dt="2024-03-05T01:20:17.476" v="61"/>
          <ac:spMkLst>
            <pc:docMk/>
            <pc:sldMk cId="2132318636" sldId="272"/>
            <ac:spMk id="20" creationId="{B6924B03-77BD-EAE3-2854-43363FF8E6BB}"/>
          </ac:spMkLst>
        </pc:spChg>
        <pc:spChg chg="add del">
          <ac:chgData name="キム　ギョンビン" userId="S::3095416@school.city.osaka.jp::f63539d6-a445-4ca3-97c4-48d97f04b7ff" providerId="AD" clId="Web-{7E3B7918-8A3C-4A33-ACC7-494EC1D4E02A}" dt="2024-03-05T01:20:17.476" v="61"/>
          <ac:spMkLst>
            <pc:docMk/>
            <pc:sldMk cId="2132318636" sldId="272"/>
            <ac:spMk id="21" creationId="{4D60F200-5EB0-B223-2439-C96C67F0FEE1}"/>
          </ac:spMkLst>
        </pc:spChg>
        <pc:spChg chg="add del">
          <ac:chgData name="キム　ギョンビン" userId="S::3095416@school.city.osaka.jp::f63539d6-a445-4ca3-97c4-48d97f04b7ff" providerId="AD" clId="Web-{7E3B7918-8A3C-4A33-ACC7-494EC1D4E02A}" dt="2024-03-05T01:20:17.476" v="61"/>
          <ac:spMkLst>
            <pc:docMk/>
            <pc:sldMk cId="2132318636" sldId="272"/>
            <ac:spMk id="22" creationId="{A6567EA8-C72D-4B9B-D23F-6B2E9F9C9F47}"/>
          </ac:spMkLst>
        </pc:spChg>
        <pc:spChg chg="add del">
          <ac:chgData name="キム　ギョンビン" userId="S::3095416@school.city.osaka.jp::f63539d6-a445-4ca3-97c4-48d97f04b7ff" providerId="AD" clId="Web-{7E3B7918-8A3C-4A33-ACC7-494EC1D4E02A}" dt="2024-03-05T01:20:17.476" v="61"/>
          <ac:spMkLst>
            <pc:docMk/>
            <pc:sldMk cId="2132318636" sldId="272"/>
            <ac:spMk id="23" creationId="{FEFBFA78-9360-1E01-5448-6D5AE0A32601}"/>
          </ac:spMkLst>
        </pc:spChg>
        <pc:spChg chg="add del">
          <ac:chgData name="キム　ギョンビン" userId="S::3095416@school.city.osaka.jp::f63539d6-a445-4ca3-97c4-48d97f04b7ff" providerId="AD" clId="Web-{7E3B7918-8A3C-4A33-ACC7-494EC1D4E02A}" dt="2024-03-05T01:20:17.476" v="61"/>
          <ac:spMkLst>
            <pc:docMk/>
            <pc:sldMk cId="2132318636" sldId="272"/>
            <ac:spMk id="24" creationId="{1740453C-744F-DB3A-47EC-15EACE1DC117}"/>
          </ac:spMkLst>
        </pc:spChg>
        <pc:spChg chg="add del">
          <ac:chgData name="キム　ギョンビン" userId="S::3095416@school.city.osaka.jp::f63539d6-a445-4ca3-97c4-48d97f04b7ff" providerId="AD" clId="Web-{7E3B7918-8A3C-4A33-ACC7-494EC1D4E02A}" dt="2024-03-05T01:20:29.555" v="63"/>
          <ac:spMkLst>
            <pc:docMk/>
            <pc:sldMk cId="2132318636" sldId="272"/>
            <ac:spMk id="26" creationId="{C1DD1A8A-57D5-4A81-AD04-532B043C5611}"/>
          </ac:spMkLst>
        </pc:spChg>
        <pc:spChg chg="add del">
          <ac:chgData name="キム　ギョンビン" userId="S::3095416@school.city.osaka.jp::f63539d6-a445-4ca3-97c4-48d97f04b7ff" providerId="AD" clId="Web-{7E3B7918-8A3C-4A33-ACC7-494EC1D4E02A}" dt="2024-03-05T01:20:29.555" v="63"/>
          <ac:spMkLst>
            <pc:docMk/>
            <pc:sldMk cId="2132318636" sldId="272"/>
            <ac:spMk id="27" creationId="{007891EC-4501-44ED-A8C8-B11B6DB767AB}"/>
          </ac:spMkLst>
        </pc:spChg>
        <pc:spChg chg="add del">
          <ac:chgData name="キム　ギョンビン" userId="S::3095416@school.city.osaka.jp::f63539d6-a445-4ca3-97c4-48d97f04b7ff" providerId="AD" clId="Web-{7E3B7918-8A3C-4A33-ACC7-494EC1D4E02A}" dt="2024-03-05T01:20:31.336" v="65"/>
          <ac:spMkLst>
            <pc:docMk/>
            <pc:sldMk cId="2132318636" sldId="272"/>
            <ac:spMk id="29" creationId="{4D60F200-5EB0-B223-2439-C96C67F0FEE1}"/>
          </ac:spMkLst>
        </pc:spChg>
        <pc:spChg chg="add del">
          <ac:chgData name="キム　ギョンビン" userId="S::3095416@school.city.osaka.jp::f63539d6-a445-4ca3-97c4-48d97f04b7ff" providerId="AD" clId="Web-{7E3B7918-8A3C-4A33-ACC7-494EC1D4E02A}" dt="2024-03-05T01:20:31.336" v="65"/>
          <ac:spMkLst>
            <pc:docMk/>
            <pc:sldMk cId="2132318636" sldId="272"/>
            <ac:spMk id="30" creationId="{A6567EA8-C72D-4B9B-D23F-6B2E9F9C9F47}"/>
          </ac:spMkLst>
        </pc:spChg>
        <pc:spChg chg="add del">
          <ac:chgData name="キム　ギョンビン" userId="S::3095416@school.city.osaka.jp::f63539d6-a445-4ca3-97c4-48d97f04b7ff" providerId="AD" clId="Web-{7E3B7918-8A3C-4A33-ACC7-494EC1D4E02A}" dt="2024-03-05T01:20:31.336" v="65"/>
          <ac:spMkLst>
            <pc:docMk/>
            <pc:sldMk cId="2132318636" sldId="272"/>
            <ac:spMk id="31" creationId="{FEFBFA78-9360-1E01-5448-6D5AE0A32601}"/>
          </ac:spMkLst>
        </pc:spChg>
        <pc:spChg chg="add del">
          <ac:chgData name="キム　ギョンビン" userId="S::3095416@school.city.osaka.jp::f63539d6-a445-4ca3-97c4-48d97f04b7ff" providerId="AD" clId="Web-{7E3B7918-8A3C-4A33-ACC7-494EC1D4E02A}" dt="2024-03-05T01:20:31.336" v="65"/>
          <ac:spMkLst>
            <pc:docMk/>
            <pc:sldMk cId="2132318636" sldId="272"/>
            <ac:spMk id="32" creationId="{1740453C-744F-DB3A-47EC-15EACE1DC117}"/>
          </ac:spMkLst>
        </pc:spChg>
        <pc:spChg chg="add del">
          <ac:chgData name="キム　ギョンビン" userId="S::3095416@school.city.osaka.jp::f63539d6-a445-4ca3-97c4-48d97f04b7ff" providerId="AD" clId="Web-{7E3B7918-8A3C-4A33-ACC7-494EC1D4E02A}" dt="2024-03-05T01:20:31.336" v="65"/>
          <ac:spMkLst>
            <pc:docMk/>
            <pc:sldMk cId="2132318636" sldId="272"/>
            <ac:spMk id="33" creationId="{B6924B03-77BD-EAE3-2854-43363FF8E6BB}"/>
          </ac:spMkLst>
        </pc:spChg>
        <pc:spChg chg="add">
          <ac:chgData name="キム　ギョンビン" userId="S::3095416@school.city.osaka.jp::f63539d6-a445-4ca3-97c4-48d97f04b7ff" providerId="AD" clId="Web-{7E3B7918-8A3C-4A33-ACC7-494EC1D4E02A}" dt="2024-03-05T01:20:31.352" v="66"/>
          <ac:spMkLst>
            <pc:docMk/>
            <pc:sldMk cId="2132318636" sldId="272"/>
            <ac:spMk id="35" creationId="{C1DD1A8A-57D5-4A81-AD04-532B043C5611}"/>
          </ac:spMkLst>
        </pc:spChg>
        <pc:spChg chg="add">
          <ac:chgData name="キム　ギョンビン" userId="S::3095416@school.city.osaka.jp::f63539d6-a445-4ca3-97c4-48d97f04b7ff" providerId="AD" clId="Web-{7E3B7918-8A3C-4A33-ACC7-494EC1D4E02A}" dt="2024-03-05T01:20:31.352" v="66"/>
          <ac:spMkLst>
            <pc:docMk/>
            <pc:sldMk cId="2132318636" sldId="272"/>
            <ac:spMk id="36" creationId="{007891EC-4501-44ED-A8C8-B11B6DB767AB}"/>
          </ac:spMkLst>
        </pc:spChg>
        <pc:picChg chg="add del mod ord">
          <ac:chgData name="キム　ギョンビン" userId="S::3095416@school.city.osaka.jp::f63539d6-a445-4ca3-97c4-48d97f04b7ff" providerId="AD" clId="Web-{7E3B7918-8A3C-4A33-ACC7-494EC1D4E02A}" dt="2024-03-05T01:32:27.427" v="144"/>
          <ac:picMkLst>
            <pc:docMk/>
            <pc:sldMk cId="2132318636" sldId="272"/>
            <ac:picMk id="7" creationId="{E62A63CF-8007-C669-468D-197BB8BB3DA4}"/>
          </ac:picMkLst>
        </pc:picChg>
      </pc:sldChg>
      <pc:sldChg chg="modSp">
        <pc:chgData name="キム　ギョンビン" userId="S::3095416@school.city.osaka.jp::f63539d6-a445-4ca3-97c4-48d97f04b7ff" providerId="AD" clId="Web-{7E3B7918-8A3C-4A33-ACC7-494EC1D4E02A}" dt="2024-03-05T01:31:46.552" v="142" actId="14100"/>
        <pc:sldMkLst>
          <pc:docMk/>
          <pc:sldMk cId="52536701" sldId="276"/>
        </pc:sldMkLst>
        <pc:spChg chg="mod">
          <ac:chgData name="キム　ギョンビン" userId="S::3095416@school.city.osaka.jp::f63539d6-a445-4ca3-97c4-48d97f04b7ff" providerId="AD" clId="Web-{7E3B7918-8A3C-4A33-ACC7-494EC1D4E02A}" dt="2024-03-05T01:28:26.798" v="141" actId="14100"/>
          <ac:spMkLst>
            <pc:docMk/>
            <pc:sldMk cId="52536701" sldId="276"/>
            <ac:spMk id="2" creationId="{7308E895-A3F5-DBCF-96B2-2D49BE60D589}"/>
          </ac:spMkLst>
        </pc:spChg>
        <pc:spChg chg="mod">
          <ac:chgData name="キム　ギョンビン" userId="S::3095416@school.city.osaka.jp::f63539d6-a445-4ca3-97c4-48d97f04b7ff" providerId="AD" clId="Web-{7E3B7918-8A3C-4A33-ACC7-494EC1D4E02A}" dt="2024-03-05T01:31:46.552" v="142" actId="14100"/>
          <ac:spMkLst>
            <pc:docMk/>
            <pc:sldMk cId="52536701" sldId="276"/>
            <ac:spMk id="3" creationId="{C02DB457-732B-033F-1B6B-C1600D29BFCB}"/>
          </ac:spMkLst>
        </pc:spChg>
      </pc:sldChg>
    </pc:docChg>
  </pc:docChgLst>
  <pc:docChgLst>
    <pc:chgData name="ヤマシタ　モミジ" userId="S::5800964@school.city.osaka.jp::5d5e055c-6b2f-47a6-a146-11c59d6af762" providerId="AD" clId="Web-{4C17EC7A-953B-4426-947F-7AB6FC4A9DED}"/>
    <pc:docChg chg="modSld">
      <pc:chgData name="ヤマシタ　モミジ" userId="S::5800964@school.city.osaka.jp::5d5e055c-6b2f-47a6-a146-11c59d6af762" providerId="AD" clId="Web-{4C17EC7A-953B-4426-947F-7AB6FC4A9DED}" dt="2024-03-06T05:45:23.655" v="244" actId="20577"/>
      <pc:docMkLst>
        <pc:docMk/>
      </pc:docMkLst>
      <pc:sldChg chg="modSp">
        <pc:chgData name="ヤマシタ　モミジ" userId="S::5800964@school.city.osaka.jp::5d5e055c-6b2f-47a6-a146-11c59d6af762" providerId="AD" clId="Web-{4C17EC7A-953B-4426-947F-7AB6FC4A9DED}" dt="2024-03-06T05:45:23.655" v="244" actId="20577"/>
        <pc:sldMkLst>
          <pc:docMk/>
          <pc:sldMk cId="1300247322" sldId="256"/>
        </pc:sldMkLst>
        <pc:spChg chg="mod">
          <ac:chgData name="ヤマシタ　モミジ" userId="S::5800964@school.city.osaka.jp::5d5e055c-6b2f-47a6-a146-11c59d6af762" providerId="AD" clId="Web-{4C17EC7A-953B-4426-947F-7AB6FC4A9DED}" dt="2024-03-06T05:45:23.655" v="244" actId="20577"/>
          <ac:spMkLst>
            <pc:docMk/>
            <pc:sldMk cId="1300247322" sldId="256"/>
            <ac:spMk id="2" creationId="{2ECB9194-3D3F-4C95-A182-2622BF83A244}"/>
          </ac:spMkLst>
        </pc:spChg>
      </pc:sldChg>
    </pc:docChg>
  </pc:docChgLst>
  <pc:docChgLst>
    <pc:chgData name="アサダ　レンタロウ" userId="S::8040695@school.city.osaka.jp::b735e72d-e20d-490f-9ff8-1c462b9b12a8" providerId="AD" clId="Web-{1D489D13-0969-443C-8AA0-E11540CB61AC}"/>
    <pc:docChg chg="sldOrd">
      <pc:chgData name="アサダ　レンタロウ" userId="S::8040695@school.city.osaka.jp::b735e72d-e20d-490f-9ff8-1c462b9b12a8" providerId="AD" clId="Web-{1D489D13-0969-443C-8AA0-E11540CB61AC}" dt="2024-03-07T07:35:02.609" v="0"/>
      <pc:docMkLst>
        <pc:docMk/>
      </pc:docMkLst>
      <pc:sldChg chg="ord">
        <pc:chgData name="アサダ　レンタロウ" userId="S::8040695@school.city.osaka.jp::b735e72d-e20d-490f-9ff8-1c462b9b12a8" providerId="AD" clId="Web-{1D489D13-0969-443C-8AA0-E11540CB61AC}" dt="2024-03-07T07:35:02.609" v="0"/>
        <pc:sldMkLst>
          <pc:docMk/>
          <pc:sldMk cId="2460232209" sldId="277"/>
        </pc:sldMkLst>
      </pc:sldChg>
    </pc:docChg>
  </pc:docChgLst>
  <pc:docChgLst>
    <pc:chgData name="オカダ　レンジ" userId="S::3675069@school.city.osaka.jp::3f272ccd-4534-4390-bdb4-428b6f64c486" providerId="AD" clId="Web-{2101B2F0-6BF7-40C8-9DDD-FB10E72BC7CA}"/>
    <pc:docChg chg="modSld">
      <pc:chgData name="オカダ　レンジ" userId="S::3675069@school.city.osaka.jp::3f272ccd-4534-4390-bdb4-428b6f64c486" providerId="AD" clId="Web-{2101B2F0-6BF7-40C8-9DDD-FB10E72BC7CA}" dt="2024-02-21T01:59:27.941" v="26"/>
      <pc:docMkLst>
        <pc:docMk/>
      </pc:docMkLst>
      <pc:sldChg chg="modSp">
        <pc:chgData name="オカダ　レンジ" userId="S::3675069@school.city.osaka.jp::3f272ccd-4534-4390-bdb4-428b6f64c486" providerId="AD" clId="Web-{2101B2F0-6BF7-40C8-9DDD-FB10E72BC7CA}" dt="2024-02-21T01:56:43.376" v="6" actId="20577"/>
        <pc:sldMkLst>
          <pc:docMk/>
          <pc:sldMk cId="1300247322" sldId="256"/>
        </pc:sldMkLst>
        <pc:spChg chg="mod">
          <ac:chgData name="オカダ　レンジ" userId="S::3675069@school.city.osaka.jp::3f272ccd-4534-4390-bdb4-428b6f64c486" providerId="AD" clId="Web-{2101B2F0-6BF7-40C8-9DDD-FB10E72BC7CA}" dt="2024-02-21T01:56:28.313" v="3" actId="20577"/>
          <ac:spMkLst>
            <pc:docMk/>
            <pc:sldMk cId="1300247322" sldId="256"/>
            <ac:spMk id="2" creationId="{2ECB9194-3D3F-4C95-A182-2622BF83A244}"/>
          </ac:spMkLst>
        </pc:spChg>
        <pc:spChg chg="mod">
          <ac:chgData name="オカダ　レンジ" userId="S::3675069@school.city.osaka.jp::3f272ccd-4534-4390-bdb4-428b6f64c486" providerId="AD" clId="Web-{2101B2F0-6BF7-40C8-9DDD-FB10E72BC7CA}" dt="2024-02-21T01:56:43.376" v="6" actId="20577"/>
          <ac:spMkLst>
            <pc:docMk/>
            <pc:sldMk cId="1300247322" sldId="256"/>
            <ac:spMk id="3" creationId="{B4E71223-7A1B-4C28-AF46-6955C42F06A8}"/>
          </ac:spMkLst>
        </pc:spChg>
      </pc:sldChg>
      <pc:sldChg chg="modSp modTransition">
        <pc:chgData name="オカダ　レンジ" userId="S::3675069@school.city.osaka.jp::3f272ccd-4534-4390-bdb4-428b6f64c486" providerId="AD" clId="Web-{2101B2F0-6BF7-40C8-9DDD-FB10E72BC7CA}" dt="2024-02-21T01:59:15.410" v="25"/>
        <pc:sldMkLst>
          <pc:docMk/>
          <pc:sldMk cId="2075675013" sldId="259"/>
        </pc:sldMkLst>
        <pc:spChg chg="mod">
          <ac:chgData name="オカダ　レンジ" userId="S::3675069@school.city.osaka.jp::3f272ccd-4534-4390-bdb4-428b6f64c486" providerId="AD" clId="Web-{2101B2F0-6BF7-40C8-9DDD-FB10E72BC7CA}" dt="2024-02-21T01:58:00.252" v="15" actId="20577"/>
          <ac:spMkLst>
            <pc:docMk/>
            <pc:sldMk cId="2075675013" sldId="259"/>
            <ac:spMk id="2" creationId="{98696FF4-ABBA-492C-B827-DBFED33D0C45}"/>
          </ac:spMkLst>
        </pc:spChg>
        <pc:spChg chg="mod">
          <ac:chgData name="オカダ　レンジ" userId="S::3675069@school.city.osaka.jp::3f272ccd-4534-4390-bdb4-428b6f64c486" providerId="AD" clId="Web-{2101B2F0-6BF7-40C8-9DDD-FB10E72BC7CA}" dt="2024-02-21T01:58:07.549" v="18" actId="20577"/>
          <ac:spMkLst>
            <pc:docMk/>
            <pc:sldMk cId="2075675013" sldId="259"/>
            <ac:spMk id="3" creationId="{F3AD43EC-CFFD-46DC-BE12-EDEC0A0669B1}"/>
          </ac:spMkLst>
        </pc:spChg>
      </pc:sldChg>
    </pc:docChg>
  </pc:docChgLst>
  <pc:docChgLst>
    <pc:chgData name="ヤマシタ　モミジ" userId="S::5800964@school.city.osaka.jp::5d5e055c-6b2f-47a6-a146-11c59d6af762" providerId="AD" clId="Web-{D5AFCC70-C76C-8CAE-2681-432F3421B1EE}"/>
    <pc:docChg chg="addSld delSld modSld sldOrd addMainMaster delMainMaster modSection">
      <pc:chgData name="ヤマシタ　モミジ" userId="S::5800964@school.city.osaka.jp::5d5e055c-6b2f-47a6-a146-11c59d6af762" providerId="AD" clId="Web-{D5AFCC70-C76C-8CAE-2681-432F3421B1EE}" dt="2024-03-07T06:16:38.765" v="504" actId="20577"/>
      <pc:docMkLst>
        <pc:docMk/>
      </pc:docMkLst>
      <pc:sldChg chg="modSp mod modClrScheme chgLayout">
        <pc:chgData name="ヤマシタ　モミジ" userId="S::5800964@school.city.osaka.jp::5d5e055c-6b2f-47a6-a146-11c59d6af762" providerId="AD" clId="Web-{D5AFCC70-C76C-8CAE-2681-432F3421B1EE}" dt="2024-03-07T06:15:24.779" v="486"/>
        <pc:sldMkLst>
          <pc:docMk/>
          <pc:sldMk cId="1300247322" sldId="256"/>
        </pc:sldMkLst>
        <pc:spChg chg="mod ord">
          <ac:chgData name="ヤマシタ　モミジ" userId="S::5800964@school.city.osaka.jp::5d5e055c-6b2f-47a6-a146-11c59d6af762" providerId="AD" clId="Web-{D5AFCC70-C76C-8CAE-2681-432F3421B1EE}" dt="2024-03-07T06:15:24.779" v="486"/>
          <ac:spMkLst>
            <pc:docMk/>
            <pc:sldMk cId="1300247322" sldId="256"/>
            <ac:spMk id="2" creationId="{2ECB9194-3D3F-4C95-A182-2622BF83A244}"/>
          </ac:spMkLst>
        </pc:spChg>
        <pc:spChg chg="mod ord">
          <ac:chgData name="ヤマシタ　モミジ" userId="S::5800964@school.city.osaka.jp::5d5e055c-6b2f-47a6-a146-11c59d6af762" providerId="AD" clId="Web-{D5AFCC70-C76C-8CAE-2681-432F3421B1EE}" dt="2024-03-07T06:15:24.779" v="486"/>
          <ac:spMkLst>
            <pc:docMk/>
            <pc:sldMk cId="1300247322" sldId="256"/>
            <ac:spMk id="3" creationId="{B4E71223-7A1B-4C28-AF46-6955C42F06A8}"/>
          </ac:spMkLst>
        </pc:spChg>
      </pc:sldChg>
      <pc:sldChg chg="modSp mod modClrScheme chgLayout">
        <pc:chgData name="ヤマシタ　モミジ" userId="S::5800964@school.city.osaka.jp::5d5e055c-6b2f-47a6-a146-11c59d6af762" providerId="AD" clId="Web-{D5AFCC70-C76C-8CAE-2681-432F3421B1EE}" dt="2024-03-07T06:16:38.765" v="504" actId="20577"/>
        <pc:sldMkLst>
          <pc:docMk/>
          <pc:sldMk cId="2075675013" sldId="259"/>
        </pc:sldMkLst>
        <pc:spChg chg="mod ord">
          <ac:chgData name="ヤマシタ　モミジ" userId="S::5800964@school.city.osaka.jp::5d5e055c-6b2f-47a6-a146-11c59d6af762" providerId="AD" clId="Web-{D5AFCC70-C76C-8CAE-2681-432F3421B1EE}" dt="2024-03-07T06:16:38.765" v="504" actId="20577"/>
          <ac:spMkLst>
            <pc:docMk/>
            <pc:sldMk cId="2075675013" sldId="259"/>
            <ac:spMk id="2" creationId="{98696FF4-ABBA-492C-B827-DBFED33D0C45}"/>
          </ac:spMkLst>
        </pc:spChg>
      </pc:sldChg>
      <pc:sldChg chg="delSp modSp mod modClrScheme delDesignElem chgLayout">
        <pc:chgData name="ヤマシタ　モミジ" userId="S::5800964@school.city.osaka.jp::5d5e055c-6b2f-47a6-a146-11c59d6af762" providerId="AD" clId="Web-{D5AFCC70-C76C-8CAE-2681-432F3421B1EE}" dt="2024-03-07T06:15:51.123" v="489" actId="20577"/>
        <pc:sldMkLst>
          <pc:docMk/>
          <pc:sldMk cId="2132318636" sldId="272"/>
        </pc:sldMkLst>
        <pc:spChg chg="mod ord">
          <ac:chgData name="ヤマシタ　モミジ" userId="S::5800964@school.city.osaka.jp::5d5e055c-6b2f-47a6-a146-11c59d6af762" providerId="AD" clId="Web-{D5AFCC70-C76C-8CAE-2681-432F3421B1EE}" dt="2024-03-07T06:15:39.951" v="488" actId="14100"/>
          <ac:spMkLst>
            <pc:docMk/>
            <pc:sldMk cId="2132318636" sldId="272"/>
            <ac:spMk id="2" creationId="{7BF2AE69-8D74-BFDC-9365-A1F87CA972D5}"/>
          </ac:spMkLst>
        </pc:spChg>
        <pc:spChg chg="mod ord">
          <ac:chgData name="ヤマシタ　モミジ" userId="S::5800964@school.city.osaka.jp::5d5e055c-6b2f-47a6-a146-11c59d6af762" providerId="AD" clId="Web-{D5AFCC70-C76C-8CAE-2681-432F3421B1EE}" dt="2024-03-07T06:15:51.123" v="489" actId="20577"/>
          <ac:spMkLst>
            <pc:docMk/>
            <pc:sldMk cId="2132318636" sldId="272"/>
            <ac:spMk id="4" creationId="{1EB300F9-0F75-BEF3-FF16-20A7BA45FCBE}"/>
          </ac:spMkLst>
        </pc:spChg>
        <pc:grpChg chg="del">
          <ac:chgData name="ヤマシタ　モミジ" userId="S::5800964@school.city.osaka.jp::5d5e055c-6b2f-47a6-a146-11c59d6af762" providerId="AD" clId="Web-{D5AFCC70-C76C-8CAE-2681-432F3421B1EE}" dt="2024-03-07T06:15:24.779" v="486"/>
          <ac:grpSpMkLst>
            <pc:docMk/>
            <pc:sldMk cId="2132318636" sldId="272"/>
            <ac:grpSpMk id="56" creationId="{BE589684-54CA-64D8-C963-5F19FF75BF72}"/>
          </ac:grpSpMkLst>
        </pc:grpChg>
        <pc:picChg chg="mod">
          <ac:chgData name="ヤマシタ　モミジ" userId="S::5800964@school.city.osaka.jp::5d5e055c-6b2f-47a6-a146-11c59d6af762" providerId="AD" clId="Web-{D5AFCC70-C76C-8CAE-2681-432F3421B1EE}" dt="2024-03-07T06:14:54.684" v="485" actId="1076"/>
          <ac:picMkLst>
            <pc:docMk/>
            <pc:sldMk cId="2132318636" sldId="272"/>
            <ac:picMk id="3" creationId="{694432FC-CEB5-0B8C-5615-1B421E252DC8}"/>
          </ac:picMkLst>
        </pc:picChg>
      </pc:sldChg>
      <pc:sldChg chg="modSp mod modClrScheme chgLayout">
        <pc:chgData name="ヤマシタ　モミジ" userId="S::5800964@school.city.osaka.jp::5d5e055c-6b2f-47a6-a146-11c59d6af762" providerId="AD" clId="Web-{D5AFCC70-C76C-8CAE-2681-432F3421B1EE}" dt="2024-03-07T06:16:28.343" v="496" actId="20577"/>
        <pc:sldMkLst>
          <pc:docMk/>
          <pc:sldMk cId="52536701" sldId="276"/>
        </pc:sldMkLst>
        <pc:spChg chg="mod ord">
          <ac:chgData name="ヤマシタ　モミジ" userId="S::5800964@school.city.osaka.jp::5d5e055c-6b2f-47a6-a146-11c59d6af762" providerId="AD" clId="Web-{D5AFCC70-C76C-8CAE-2681-432F3421B1EE}" dt="2024-03-07T06:16:28.343" v="496" actId="20577"/>
          <ac:spMkLst>
            <pc:docMk/>
            <pc:sldMk cId="52536701" sldId="276"/>
            <ac:spMk id="2" creationId="{7308E895-A3F5-DBCF-96B2-2D49BE60D589}"/>
          </ac:spMkLst>
        </pc:spChg>
        <pc:spChg chg="mod ord">
          <ac:chgData name="ヤマシタ　モミジ" userId="S::5800964@school.city.osaka.jp::5d5e055c-6b2f-47a6-a146-11c59d6af762" providerId="AD" clId="Web-{D5AFCC70-C76C-8CAE-2681-432F3421B1EE}" dt="2024-03-07T06:15:24.779" v="486"/>
          <ac:spMkLst>
            <pc:docMk/>
            <pc:sldMk cId="52536701" sldId="276"/>
            <ac:spMk id="3" creationId="{C02DB457-732B-033F-1B6B-C1600D29BFCB}"/>
          </ac:spMkLst>
        </pc:spChg>
      </pc:sldChg>
      <pc:sldChg chg="modSp mod modClrScheme chgLayout">
        <pc:chgData name="ヤマシタ　モミジ" userId="S::5800964@school.city.osaka.jp::5d5e055c-6b2f-47a6-a146-11c59d6af762" providerId="AD" clId="Web-{D5AFCC70-C76C-8CAE-2681-432F3421B1EE}" dt="2024-03-07T06:15:24.779" v="486"/>
        <pc:sldMkLst>
          <pc:docMk/>
          <pc:sldMk cId="2460232209" sldId="277"/>
        </pc:sldMkLst>
        <pc:spChg chg="mod ord">
          <ac:chgData name="ヤマシタ　モミジ" userId="S::5800964@school.city.osaka.jp::5d5e055c-6b2f-47a6-a146-11c59d6af762" providerId="AD" clId="Web-{D5AFCC70-C76C-8CAE-2681-432F3421B1EE}" dt="2024-03-07T06:15:24.779" v="486"/>
          <ac:spMkLst>
            <pc:docMk/>
            <pc:sldMk cId="2460232209" sldId="277"/>
            <ac:spMk id="2" creationId="{5F050FBC-AE93-5857-A7CE-7C8D1232E671}"/>
          </ac:spMkLst>
        </pc:spChg>
        <pc:spChg chg="mod ord">
          <ac:chgData name="ヤマシタ　モミジ" userId="S::5800964@school.city.osaka.jp::5d5e055c-6b2f-47a6-a146-11c59d6af762" providerId="AD" clId="Web-{D5AFCC70-C76C-8CAE-2681-432F3421B1EE}" dt="2024-03-07T06:15:24.779" v="486"/>
          <ac:spMkLst>
            <pc:docMk/>
            <pc:sldMk cId="2460232209" sldId="277"/>
            <ac:spMk id="4" creationId="{894D3251-6882-2BB4-82EC-074C75CD094B}"/>
          </ac:spMkLst>
        </pc:spChg>
      </pc:sldChg>
      <pc:sldChg chg="addSp delSp modSp mod ord modClrScheme chgLayout">
        <pc:chgData name="ヤマシタ　モミジ" userId="S::5800964@school.city.osaka.jp::5d5e055c-6b2f-47a6-a146-11c59d6af762" providerId="AD" clId="Web-{D5AFCC70-C76C-8CAE-2681-432F3421B1EE}" dt="2024-03-07T06:15:24.779" v="486"/>
        <pc:sldMkLst>
          <pc:docMk/>
          <pc:sldMk cId="1020983119" sldId="278"/>
        </pc:sldMkLst>
        <pc:spChg chg="mod ord">
          <ac:chgData name="ヤマシタ　モミジ" userId="S::5800964@school.city.osaka.jp::5d5e055c-6b2f-47a6-a146-11c59d6af762" providerId="AD" clId="Web-{D5AFCC70-C76C-8CAE-2681-432F3421B1EE}" dt="2024-03-07T06:15:24.779" v="486"/>
          <ac:spMkLst>
            <pc:docMk/>
            <pc:sldMk cId="1020983119" sldId="278"/>
            <ac:spMk id="2" creationId="{44D3C3C7-502C-FE87-2DE8-8F7DE6897664}"/>
          </ac:spMkLst>
        </pc:spChg>
        <pc:spChg chg="del mod">
          <ac:chgData name="ヤマシタ　モミジ" userId="S::5800964@school.city.osaka.jp::5d5e055c-6b2f-47a6-a146-11c59d6af762" providerId="AD" clId="Web-{D5AFCC70-C76C-8CAE-2681-432F3421B1EE}" dt="2024-03-07T05:47:38.817" v="2"/>
          <ac:spMkLst>
            <pc:docMk/>
            <pc:sldMk cId="1020983119" sldId="278"/>
            <ac:spMk id="3" creationId="{B3208675-0A19-BDBB-8D0E-5CFF6057C234}"/>
          </ac:spMkLst>
        </pc:spChg>
        <pc:spChg chg="add mod ord">
          <ac:chgData name="ヤマシタ　モミジ" userId="S::5800964@school.city.osaka.jp::5d5e055c-6b2f-47a6-a146-11c59d6af762" providerId="AD" clId="Web-{D5AFCC70-C76C-8CAE-2681-432F3421B1EE}" dt="2024-03-07T06:15:24.779" v="486"/>
          <ac:spMkLst>
            <pc:docMk/>
            <pc:sldMk cId="1020983119" sldId="278"/>
            <ac:spMk id="6" creationId="{265B9687-A626-AF4F-5362-DC928512E99A}"/>
          </ac:spMkLst>
        </pc:spChg>
        <pc:picChg chg="add del mod ord">
          <ac:chgData name="ヤマシタ　モミジ" userId="S::5800964@school.city.osaka.jp::5d5e055c-6b2f-47a6-a146-11c59d6af762" providerId="AD" clId="Web-{D5AFCC70-C76C-8CAE-2681-432F3421B1EE}" dt="2024-03-07T05:53:03.387" v="3"/>
          <ac:picMkLst>
            <pc:docMk/>
            <pc:sldMk cId="1020983119" sldId="278"/>
            <ac:picMk id="4" creationId="{ED896DA9-33EC-C8B3-DA91-4E8251783979}"/>
          </ac:picMkLst>
        </pc:picChg>
      </pc:sldChg>
      <pc:sldMasterChg chg="add addSldLayout modSldLayout">
        <pc:chgData name="ヤマシタ　モミジ" userId="S::5800964@school.city.osaka.jp::5d5e055c-6b2f-47a6-a146-11c59d6af762" providerId="AD" clId="Web-{D5AFCC70-C76C-8CAE-2681-432F3421B1EE}" dt="2024-03-07T06:15:24.779" v="486"/>
        <pc:sldMasterMkLst>
          <pc:docMk/>
          <pc:sldMasterMk cId="1820325313" sldId="2147484008"/>
        </pc:sldMasterMkLst>
        <pc:sldLayoutChg chg="add mod replId">
          <pc:chgData name="ヤマシタ　モミジ" userId="S::5800964@school.city.osaka.jp::5d5e055c-6b2f-47a6-a146-11c59d6af762" providerId="AD" clId="Web-{D5AFCC70-C76C-8CAE-2681-432F3421B1EE}" dt="2024-03-07T06:15:24.779" v="486"/>
          <pc:sldLayoutMkLst>
            <pc:docMk/>
            <pc:sldMasterMk cId="1820325313" sldId="2147484008"/>
            <pc:sldLayoutMk cId="2420727969" sldId="2147484009"/>
          </pc:sldLayoutMkLst>
        </pc:sldLayoutChg>
        <pc:sldLayoutChg chg="add mod replId">
          <pc:chgData name="ヤマシタ　モミジ" userId="S::5800964@school.city.osaka.jp::5d5e055c-6b2f-47a6-a146-11c59d6af762" providerId="AD" clId="Web-{D5AFCC70-C76C-8CAE-2681-432F3421B1EE}" dt="2024-03-07T06:15:24.779" v="486"/>
          <pc:sldLayoutMkLst>
            <pc:docMk/>
            <pc:sldMasterMk cId="1820325313" sldId="2147484008"/>
            <pc:sldLayoutMk cId="3472802826" sldId="2147484010"/>
          </pc:sldLayoutMkLst>
        </pc:sldLayoutChg>
        <pc:sldLayoutChg chg="add mod replId">
          <pc:chgData name="ヤマシタ　モミジ" userId="S::5800964@school.city.osaka.jp::5d5e055c-6b2f-47a6-a146-11c59d6af762" providerId="AD" clId="Web-{D5AFCC70-C76C-8CAE-2681-432F3421B1EE}" dt="2024-03-07T06:15:24.779" v="486"/>
          <pc:sldLayoutMkLst>
            <pc:docMk/>
            <pc:sldMasterMk cId="1820325313" sldId="2147484008"/>
            <pc:sldLayoutMk cId="3444823403" sldId="2147484011"/>
          </pc:sldLayoutMkLst>
        </pc:sldLayoutChg>
        <pc:sldLayoutChg chg="add mod replId">
          <pc:chgData name="ヤマシタ　モミジ" userId="S::5800964@school.city.osaka.jp::5d5e055c-6b2f-47a6-a146-11c59d6af762" providerId="AD" clId="Web-{D5AFCC70-C76C-8CAE-2681-432F3421B1EE}" dt="2024-03-07T06:15:24.779" v="486"/>
          <pc:sldLayoutMkLst>
            <pc:docMk/>
            <pc:sldMasterMk cId="1820325313" sldId="2147484008"/>
            <pc:sldLayoutMk cId="4067766957" sldId="2147484012"/>
          </pc:sldLayoutMkLst>
        </pc:sldLayoutChg>
        <pc:sldLayoutChg chg="add mod replId">
          <pc:chgData name="ヤマシタ　モミジ" userId="S::5800964@school.city.osaka.jp::5d5e055c-6b2f-47a6-a146-11c59d6af762" providerId="AD" clId="Web-{D5AFCC70-C76C-8CAE-2681-432F3421B1EE}" dt="2024-03-07T06:15:24.779" v="486"/>
          <pc:sldLayoutMkLst>
            <pc:docMk/>
            <pc:sldMasterMk cId="1820325313" sldId="2147484008"/>
            <pc:sldLayoutMk cId="3859490803" sldId="2147484013"/>
          </pc:sldLayoutMkLst>
        </pc:sldLayoutChg>
        <pc:sldLayoutChg chg="add mod replId">
          <pc:chgData name="ヤマシタ　モミジ" userId="S::5800964@school.city.osaka.jp::5d5e055c-6b2f-47a6-a146-11c59d6af762" providerId="AD" clId="Web-{D5AFCC70-C76C-8CAE-2681-432F3421B1EE}" dt="2024-03-07T06:15:24.779" v="486"/>
          <pc:sldLayoutMkLst>
            <pc:docMk/>
            <pc:sldMasterMk cId="1820325313" sldId="2147484008"/>
            <pc:sldLayoutMk cId="350764578" sldId="2147484014"/>
          </pc:sldLayoutMkLst>
        </pc:sldLayoutChg>
        <pc:sldLayoutChg chg="add mod replId">
          <pc:chgData name="ヤマシタ　モミジ" userId="S::5800964@school.city.osaka.jp::5d5e055c-6b2f-47a6-a146-11c59d6af762" providerId="AD" clId="Web-{D5AFCC70-C76C-8CAE-2681-432F3421B1EE}" dt="2024-03-07T06:15:24.779" v="486"/>
          <pc:sldLayoutMkLst>
            <pc:docMk/>
            <pc:sldMasterMk cId="1820325313" sldId="2147484008"/>
            <pc:sldLayoutMk cId="3416531391" sldId="2147484015"/>
          </pc:sldLayoutMkLst>
        </pc:sldLayoutChg>
        <pc:sldLayoutChg chg="add mod replId">
          <pc:chgData name="ヤマシタ　モミジ" userId="S::5800964@school.city.osaka.jp::5d5e055c-6b2f-47a6-a146-11c59d6af762" providerId="AD" clId="Web-{D5AFCC70-C76C-8CAE-2681-432F3421B1EE}" dt="2024-03-07T06:15:24.779" v="486"/>
          <pc:sldLayoutMkLst>
            <pc:docMk/>
            <pc:sldMasterMk cId="1820325313" sldId="2147484008"/>
            <pc:sldLayoutMk cId="3078046588" sldId="2147484016"/>
          </pc:sldLayoutMkLst>
        </pc:sldLayoutChg>
        <pc:sldLayoutChg chg="add mod replId">
          <pc:chgData name="ヤマシタ　モミジ" userId="S::5800964@school.city.osaka.jp::5d5e055c-6b2f-47a6-a146-11c59d6af762" providerId="AD" clId="Web-{D5AFCC70-C76C-8CAE-2681-432F3421B1EE}" dt="2024-03-07T06:15:24.779" v="486"/>
          <pc:sldLayoutMkLst>
            <pc:docMk/>
            <pc:sldMasterMk cId="1820325313" sldId="2147484008"/>
            <pc:sldLayoutMk cId="3864557238" sldId="2147484017"/>
          </pc:sldLayoutMkLst>
        </pc:sldLayoutChg>
        <pc:sldLayoutChg chg="add mod replId">
          <pc:chgData name="ヤマシタ　モミジ" userId="S::5800964@school.city.osaka.jp::5d5e055c-6b2f-47a6-a146-11c59d6af762" providerId="AD" clId="Web-{D5AFCC70-C76C-8CAE-2681-432F3421B1EE}" dt="2024-03-07T06:15:24.779" v="486"/>
          <pc:sldLayoutMkLst>
            <pc:docMk/>
            <pc:sldMasterMk cId="1820325313" sldId="2147484008"/>
            <pc:sldLayoutMk cId="1037829652" sldId="2147484018"/>
          </pc:sldLayoutMkLst>
        </pc:sldLayoutChg>
        <pc:sldLayoutChg chg="add mod replId">
          <pc:chgData name="ヤマシタ　モミジ" userId="S::5800964@school.city.osaka.jp::5d5e055c-6b2f-47a6-a146-11c59d6af762" providerId="AD" clId="Web-{D5AFCC70-C76C-8CAE-2681-432F3421B1EE}" dt="2024-03-07T06:15:24.779" v="486"/>
          <pc:sldLayoutMkLst>
            <pc:docMk/>
            <pc:sldMasterMk cId="1820325313" sldId="2147484008"/>
            <pc:sldLayoutMk cId="1005492332" sldId="2147484019"/>
          </pc:sldLayoutMkLst>
        </pc:sldLayoutChg>
      </pc:sldMasterChg>
    </pc:docChg>
  </pc:docChgLst>
  <pc:docChgLst>
    <pc:chgData name="アサダ　レンタロウ" userId="S::8040695@school.city.osaka.jp::b735e72d-e20d-490f-9ff8-1c462b9b12a8" providerId="AD" clId="Web-{AB5F9B58-1084-4419-8884-46A1128CF4A6}"/>
    <pc:docChg chg="sldOrd">
      <pc:chgData name="アサダ　レンタロウ" userId="S::8040695@school.city.osaka.jp::b735e72d-e20d-490f-9ff8-1c462b9b12a8" providerId="AD" clId="Web-{AB5F9B58-1084-4419-8884-46A1128CF4A6}" dt="2024-03-05T01:01:12.327" v="0"/>
      <pc:docMkLst>
        <pc:docMk/>
      </pc:docMkLst>
      <pc:sldChg chg="ord">
        <pc:chgData name="アサダ　レンタロウ" userId="S::8040695@school.city.osaka.jp::b735e72d-e20d-490f-9ff8-1c462b9b12a8" providerId="AD" clId="Web-{AB5F9B58-1084-4419-8884-46A1128CF4A6}" dt="2024-03-05T01:01:12.327" v="0"/>
        <pc:sldMkLst>
          <pc:docMk/>
          <pc:sldMk cId="2075675013" sldId="259"/>
        </pc:sldMkLst>
      </pc:sldChg>
    </pc:docChg>
  </pc:docChgLst>
  <pc:docChgLst>
    <pc:chgData name="アサダ　レンタロウ" userId="S::8040695@school.city.osaka.jp::b735e72d-e20d-490f-9ff8-1c462b9b12a8" providerId="AD" clId="Web-{CE00FC39-CA0E-40E5-BC51-1E15C5F668BA}"/>
    <pc:docChg chg="modSld">
      <pc:chgData name="アサダ　レンタロウ" userId="S::8040695@school.city.osaka.jp::b735e72d-e20d-490f-9ff8-1c462b9b12a8" providerId="AD" clId="Web-{CE00FC39-CA0E-40E5-BC51-1E15C5F668BA}" dt="2024-03-07T05:49:18.568" v="2" actId="1076"/>
      <pc:docMkLst>
        <pc:docMk/>
      </pc:docMkLst>
      <pc:sldChg chg="modSp">
        <pc:chgData name="アサダ　レンタロウ" userId="S::8040695@school.city.osaka.jp::b735e72d-e20d-490f-9ff8-1c462b9b12a8" providerId="AD" clId="Web-{CE00FC39-CA0E-40E5-BC51-1E15C5F668BA}" dt="2024-03-07T05:49:18.568" v="2" actId="1076"/>
        <pc:sldMkLst>
          <pc:docMk/>
          <pc:sldMk cId="1020983119" sldId="278"/>
        </pc:sldMkLst>
        <pc:picChg chg="mod">
          <ac:chgData name="アサダ　レンタロウ" userId="S::8040695@school.city.osaka.jp::b735e72d-e20d-490f-9ff8-1c462b9b12a8" providerId="AD" clId="Web-{CE00FC39-CA0E-40E5-BC51-1E15C5F668BA}" dt="2024-03-07T05:49:18.568" v="2" actId="1076"/>
          <ac:picMkLst>
            <pc:docMk/>
            <pc:sldMk cId="1020983119" sldId="278"/>
            <ac:picMk id="4" creationId="{ED896DA9-33EC-C8B3-DA91-4E8251783979}"/>
          </ac:picMkLst>
        </pc:picChg>
      </pc:sldChg>
    </pc:docChg>
  </pc:docChgLst>
  <pc:docChgLst>
    <pc:chgData name="ヤマシタ　モミジ" userId="S::5800964@school.city.osaka.jp::5d5e055c-6b2f-47a6-a146-11c59d6af762" providerId="AD" clId="Web-{7E20A6F0-ECB9-423B-83C8-45F29452CD74}"/>
    <pc:docChg chg="modSld">
      <pc:chgData name="ヤマシタ　モミジ" userId="S::5800964@school.city.osaka.jp::5d5e055c-6b2f-47a6-a146-11c59d6af762" providerId="AD" clId="Web-{7E20A6F0-ECB9-423B-83C8-45F29452CD74}" dt="2024-03-06T05:17:43.272" v="241" actId="20577"/>
      <pc:docMkLst>
        <pc:docMk/>
      </pc:docMkLst>
      <pc:sldChg chg="modSp">
        <pc:chgData name="ヤマシタ　モミジ" userId="S::5800964@school.city.osaka.jp::5d5e055c-6b2f-47a6-a146-11c59d6af762" providerId="AD" clId="Web-{7E20A6F0-ECB9-423B-83C8-45F29452CD74}" dt="2024-03-06T05:14:30.330" v="143" actId="20577"/>
        <pc:sldMkLst>
          <pc:docMk/>
          <pc:sldMk cId="2132318636" sldId="272"/>
        </pc:sldMkLst>
        <pc:spChg chg="mod">
          <ac:chgData name="ヤマシタ　モミジ" userId="S::5800964@school.city.osaka.jp::5d5e055c-6b2f-47a6-a146-11c59d6af762" providerId="AD" clId="Web-{7E20A6F0-ECB9-423B-83C8-45F29452CD74}" dt="2024-03-06T05:14:30.330" v="143" actId="20577"/>
          <ac:spMkLst>
            <pc:docMk/>
            <pc:sldMk cId="2132318636" sldId="272"/>
            <ac:spMk id="4" creationId="{1EB300F9-0F75-BEF3-FF16-20A7BA45FCBE}"/>
          </ac:spMkLst>
        </pc:spChg>
      </pc:sldChg>
      <pc:sldChg chg="modSp">
        <pc:chgData name="ヤマシタ　モミジ" userId="S::5800964@school.city.osaka.jp::5d5e055c-6b2f-47a6-a146-11c59d6af762" providerId="AD" clId="Web-{7E20A6F0-ECB9-423B-83C8-45F29452CD74}" dt="2024-03-06T05:17:43.272" v="241" actId="20577"/>
        <pc:sldMkLst>
          <pc:docMk/>
          <pc:sldMk cId="52536701" sldId="276"/>
        </pc:sldMkLst>
        <pc:spChg chg="mod">
          <ac:chgData name="ヤマシタ　モミジ" userId="S::5800964@school.city.osaka.jp::5d5e055c-6b2f-47a6-a146-11c59d6af762" providerId="AD" clId="Web-{7E20A6F0-ECB9-423B-83C8-45F29452CD74}" dt="2024-03-06T05:17:43.272" v="241" actId="20577"/>
          <ac:spMkLst>
            <pc:docMk/>
            <pc:sldMk cId="52536701" sldId="276"/>
            <ac:spMk id="2" creationId="{7308E895-A3F5-DBCF-96B2-2D49BE60D589}"/>
          </ac:spMkLst>
        </pc:spChg>
        <pc:spChg chg="mod">
          <ac:chgData name="ヤマシタ　モミジ" userId="S::5800964@school.city.osaka.jp::5d5e055c-6b2f-47a6-a146-11c59d6af762" providerId="AD" clId="Web-{7E20A6F0-ECB9-423B-83C8-45F29452CD74}" dt="2024-03-06T05:17:25.131" v="239" actId="20577"/>
          <ac:spMkLst>
            <pc:docMk/>
            <pc:sldMk cId="52536701" sldId="276"/>
            <ac:spMk id="3" creationId="{C02DB457-732B-033F-1B6B-C1600D29BFCB}"/>
          </ac:spMkLst>
        </pc:spChg>
      </pc:sldChg>
    </pc:docChg>
  </pc:docChgLst>
  <pc:docChgLst>
    <pc:chgData name="オカダ　レンジ" userId="S::3675069@school.city.osaka.jp::3f272ccd-4534-4390-bdb4-428b6f64c486" providerId="AD" clId="Web-{14169A06-BCC9-4351-9981-89D2ABC71E43}"/>
    <pc:docChg chg="addSld delSld modSld addMainMaster delMainMaster">
      <pc:chgData name="オカダ　レンジ" userId="S::3675069@school.city.osaka.jp::3f272ccd-4534-4390-bdb4-428b6f64c486" providerId="AD" clId="Web-{14169A06-BCC9-4351-9981-89D2ABC71E43}" dt="2024-02-21T23:34:41.117" v="180"/>
      <pc:docMkLst>
        <pc:docMk/>
      </pc:docMkLst>
      <pc:sldChg chg="modSp mod modClrScheme chgLayout">
        <pc:chgData name="オカダ　レンジ" userId="S::3675069@school.city.osaka.jp::3f272ccd-4534-4390-bdb4-428b6f64c486" providerId="AD" clId="Web-{14169A06-BCC9-4351-9981-89D2ABC71E43}" dt="2024-02-21T06:00:58.963" v="76" actId="1076"/>
        <pc:sldMkLst>
          <pc:docMk/>
          <pc:sldMk cId="1300247322" sldId="256"/>
        </pc:sldMkLst>
        <pc:spChg chg="mod ord">
          <ac:chgData name="オカダ　レンジ" userId="S::3675069@school.city.osaka.jp::3f272ccd-4534-4390-bdb4-428b6f64c486" providerId="AD" clId="Web-{14169A06-BCC9-4351-9981-89D2ABC71E43}" dt="2024-02-21T06:00:44.102" v="75" actId="20577"/>
          <ac:spMkLst>
            <pc:docMk/>
            <pc:sldMk cId="1300247322" sldId="256"/>
            <ac:spMk id="2" creationId="{2ECB9194-3D3F-4C95-A182-2622BF83A244}"/>
          </ac:spMkLst>
        </pc:spChg>
        <pc:spChg chg="mod ord">
          <ac:chgData name="オカダ　レンジ" userId="S::3675069@school.city.osaka.jp::3f272ccd-4534-4390-bdb4-428b6f64c486" providerId="AD" clId="Web-{14169A06-BCC9-4351-9981-89D2ABC71E43}" dt="2024-02-21T06:00:58.963" v="76" actId="1076"/>
          <ac:spMkLst>
            <pc:docMk/>
            <pc:sldMk cId="1300247322" sldId="256"/>
            <ac:spMk id="3" creationId="{B4E71223-7A1B-4C28-AF46-6955C42F06A8}"/>
          </ac:spMkLst>
        </pc:spChg>
      </pc:sldChg>
      <pc:sldChg chg="addSp delSp modSp mod modTransition setBg modClrScheme chgLayout">
        <pc:chgData name="オカダ　レンジ" userId="S::3675069@school.city.osaka.jp::3f272ccd-4534-4390-bdb4-428b6f64c486" providerId="AD" clId="Web-{14169A06-BCC9-4351-9981-89D2ABC71E43}" dt="2024-02-21T23:34:03.210" v="178"/>
        <pc:sldMkLst>
          <pc:docMk/>
          <pc:sldMk cId="2075675013" sldId="259"/>
        </pc:sldMkLst>
        <pc:spChg chg="mod ord">
          <ac:chgData name="オカダ　レンジ" userId="S::3675069@school.city.osaka.jp::3f272ccd-4534-4390-bdb4-428b6f64c486" providerId="AD" clId="Web-{14169A06-BCC9-4351-9981-89D2ABC71E43}" dt="2024-02-21T06:00:19.054" v="67" actId="1076"/>
          <ac:spMkLst>
            <pc:docMk/>
            <pc:sldMk cId="2075675013" sldId="259"/>
            <ac:spMk id="2" creationId="{98696FF4-ABBA-492C-B827-DBFED33D0C45}"/>
          </ac:spMkLst>
        </pc:spChg>
        <pc:spChg chg="del mod ord">
          <ac:chgData name="オカダ　レンジ" userId="S::3675069@school.city.osaka.jp::3f272ccd-4534-4390-bdb4-428b6f64c486" providerId="AD" clId="Web-{14169A06-BCC9-4351-9981-89D2ABC71E43}" dt="2024-02-21T06:00:13.023" v="66"/>
          <ac:spMkLst>
            <pc:docMk/>
            <pc:sldMk cId="2075675013" sldId="259"/>
            <ac:spMk id="3" creationId="{F3AD43EC-CFFD-46DC-BE12-EDEC0A0669B1}"/>
          </ac:spMkLst>
        </pc:spChg>
        <pc:spChg chg="add">
          <ac:chgData name="オカダ　レンジ" userId="S::3675069@school.city.osaka.jp::3f272ccd-4534-4390-bdb4-428b6f64c486" providerId="AD" clId="Web-{14169A06-BCC9-4351-9981-89D2ABC71E43}" dt="2024-02-21T05:58:56.256" v="62"/>
          <ac:spMkLst>
            <pc:docMk/>
            <pc:sldMk cId="2075675013" sldId="259"/>
            <ac:spMk id="9" creationId="{EFB0C39A-F8CA-4A79-AFFC-E9780FB1991A}"/>
          </ac:spMkLst>
        </pc:spChg>
        <pc:picChg chg="add">
          <ac:chgData name="オカダ　レンジ" userId="S::3675069@school.city.osaka.jp::3f272ccd-4534-4390-bdb4-428b6f64c486" providerId="AD" clId="Web-{14169A06-BCC9-4351-9981-89D2ABC71E43}" dt="2024-02-21T05:58:56.256" v="62"/>
          <ac:picMkLst>
            <pc:docMk/>
            <pc:sldMk cId="2075675013" sldId="259"/>
            <ac:picMk id="5" creationId="{B7DCBACA-18CC-7986-EA25-958E6A87E9CC}"/>
          </ac:picMkLst>
        </pc:picChg>
      </pc:sldChg>
    </pc:docChg>
  </pc:docChgLst>
  <pc:docChgLst>
    <pc:chgData name="ヤマシタ　モミジ" userId="S::5800964@school.city.osaka.jp::5d5e055c-6b2f-47a6-a146-11c59d6af762" providerId="AD" clId="Web-{F18D79FC-41CB-4E4A-9CEA-B115264FFBE8}"/>
    <pc:docChg chg="modSld">
      <pc:chgData name="ヤマシタ　モミジ" userId="S::5800964@school.city.osaka.jp::5d5e055c-6b2f-47a6-a146-11c59d6af762" providerId="AD" clId="Web-{F18D79FC-41CB-4E4A-9CEA-B115264FFBE8}" dt="2024-03-06T05:03:48.400" v="1" actId="20577"/>
      <pc:docMkLst>
        <pc:docMk/>
      </pc:docMkLst>
    </pc:docChg>
  </pc:docChgLst>
  <pc:docChgLst>
    <pc:chgData name="ウエダ　ハオ" userId="S::4419747@school.city.osaka.jp::0f4d9742-2ec5-4dc4-862c-f20f68906e04" providerId="AD" clId="Web-{AEF4681C-E2C8-472A-898A-0C9638775E91}"/>
    <pc:docChg chg="addSld delSld modSld sldOrd modSection">
      <pc:chgData name="ウエダ　ハオ" userId="S::4419747@school.city.osaka.jp::0f4d9742-2ec5-4dc4-862c-f20f68906e04" providerId="AD" clId="Web-{AEF4681C-E2C8-472A-898A-0C9638775E91}" dt="2024-03-07T06:07:38.896" v="8" actId="20577"/>
      <pc:docMkLst>
        <pc:docMk/>
      </pc:docMkLst>
      <pc:sldChg chg="ord">
        <pc:chgData name="ウエダ　ハオ" userId="S::4419747@school.city.osaka.jp::0f4d9742-2ec5-4dc4-862c-f20f68906e04" providerId="AD" clId="Web-{AEF4681C-E2C8-472A-898A-0C9638775E91}" dt="2024-03-07T06:01:05.042" v="0"/>
        <pc:sldMkLst>
          <pc:docMk/>
          <pc:sldMk cId="2075675013" sldId="259"/>
        </pc:sldMkLst>
      </pc:sldChg>
      <pc:sldChg chg="modSp">
        <pc:chgData name="ウエダ　ハオ" userId="S::4419747@school.city.osaka.jp::0f4d9742-2ec5-4dc4-862c-f20f68906e04" providerId="AD" clId="Web-{AEF4681C-E2C8-472A-898A-0C9638775E91}" dt="2024-03-07T06:07:38.896" v="8" actId="20577"/>
        <pc:sldMkLst>
          <pc:docMk/>
          <pc:sldMk cId="52536701" sldId="276"/>
        </pc:sldMkLst>
        <pc:spChg chg="mod">
          <ac:chgData name="ウエダ　ハオ" userId="S::4419747@school.city.osaka.jp::0f4d9742-2ec5-4dc4-862c-f20f68906e04" providerId="AD" clId="Web-{AEF4681C-E2C8-472A-898A-0C9638775E91}" dt="2024-03-07T06:07:38.896" v="8" actId="20577"/>
          <ac:spMkLst>
            <pc:docMk/>
            <pc:sldMk cId="52536701" sldId="276"/>
            <ac:spMk id="3" creationId="{C02DB457-732B-033F-1B6B-C1600D29BFCB}"/>
          </ac:spMkLst>
        </pc:spChg>
      </pc:sldChg>
    </pc:docChg>
  </pc:docChgLst>
  <pc:docChgLst>
    <pc:chgData name="ウエダ　ハオ" userId="S::4419747@school.city.osaka.jp::0f4d9742-2ec5-4dc4-862c-f20f68906e04" providerId="AD" clId="Web-{7705B5EB-C87C-4CCC-A67D-C4CE777EA396}"/>
    <pc:docChg chg="modSld">
      <pc:chgData name="ウエダ　ハオ" userId="S::4419747@school.city.osaka.jp::0f4d9742-2ec5-4dc4-862c-f20f68906e04" providerId="AD" clId="Web-{7705B5EB-C87C-4CCC-A67D-C4CE777EA396}" dt="2024-03-04T06:17:55.175" v="6" actId="20577"/>
      <pc:docMkLst>
        <pc:docMk/>
      </pc:docMkLst>
      <pc:sldChg chg="modSp">
        <pc:chgData name="ウエダ　ハオ" userId="S::4419747@school.city.osaka.jp::0f4d9742-2ec5-4dc4-862c-f20f68906e04" providerId="AD" clId="Web-{7705B5EB-C87C-4CCC-A67D-C4CE777EA396}" dt="2024-03-04T06:17:55.175" v="6" actId="20577"/>
        <pc:sldMkLst>
          <pc:docMk/>
          <pc:sldMk cId="1300247322" sldId="256"/>
        </pc:sldMkLst>
        <pc:spChg chg="mod">
          <ac:chgData name="ウエダ　ハオ" userId="S::4419747@school.city.osaka.jp::0f4d9742-2ec5-4dc4-862c-f20f68906e04" providerId="AD" clId="Web-{7705B5EB-C87C-4CCC-A67D-C4CE777EA396}" dt="2024-03-04T06:17:55.175" v="6" actId="20577"/>
          <ac:spMkLst>
            <pc:docMk/>
            <pc:sldMk cId="1300247322" sldId="256"/>
            <ac:spMk id="2" creationId="{2ECB9194-3D3F-4C95-A182-2622BF83A244}"/>
          </ac:spMkLst>
        </pc:spChg>
      </pc:sldChg>
    </pc:docChg>
  </pc:docChgLst>
  <pc:docChgLst>
    <pc:chgData name="アサダ　レンタロウ" userId="S::8040695@school.city.osaka.jp::b735e72d-e20d-490f-9ff8-1c462b9b12a8" providerId="AD" clId="Web-{B64442C2-FA1B-4ADB-B183-10A6479C3DFE}"/>
    <pc:docChg chg="modSld">
      <pc:chgData name="アサダ　レンタロウ" userId="S::8040695@school.city.osaka.jp::b735e72d-e20d-490f-9ff8-1c462b9b12a8" providerId="AD" clId="Web-{B64442C2-FA1B-4ADB-B183-10A6479C3DFE}" dt="2024-02-21T06:22:05.026" v="436" actId="2057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2F785-DEDA-487C-86C0-095DBBABCF7D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B7EF0-6DE2-4F0B-9795-6CB7CBF3D1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89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2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2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9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0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2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6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9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3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4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5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25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CB9194-3D3F-4C95-A182-2622BF83A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046" y="311357"/>
            <a:ext cx="10620102" cy="3053950"/>
          </a:xfrm>
        </p:spPr>
        <p:txBody>
          <a:bodyPr>
            <a:normAutofit/>
          </a:bodyPr>
          <a:lstStyle/>
          <a:p>
            <a:r>
              <a:rPr lang="ja-JP" altLang="en-US" sz="8000" b="1" u="sng">
                <a:latin typeface="HGｺﾞｼｯｸE"/>
                <a:ea typeface="HGｺﾞｼｯｸE"/>
                <a:cs typeface="Calibri Light"/>
              </a:rPr>
              <a:t>E-SPORTSはSPORTSだ！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E71223-7A1B-4C28-AF46-6955C42F0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315" y="3781632"/>
            <a:ext cx="8825658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3200" b="1" i="1" u="sng">
                <a:ea typeface="HGｺﾞｼｯｸE"/>
                <a:cs typeface="Calibri"/>
              </a:rPr>
              <a:t>探求読解プロジェクト</a:t>
            </a:r>
          </a:p>
        </p:txBody>
      </p:sp>
    </p:spTree>
    <p:extLst>
      <p:ext uri="{BB962C8B-B14F-4D97-AF65-F5344CB8AC3E}">
        <p14:creationId xmlns:p14="http://schemas.microsoft.com/office/powerpoint/2010/main" val="1300247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7618-16DD-0FA6-AE1F-DD653CE1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HGｺﾞｼｯｸE"/>
                <a:ea typeface="Calibri Light"/>
                <a:cs typeface="Calibri Light"/>
              </a:rPr>
              <a:t>E-SPORTS</a:t>
            </a:r>
            <a:r>
              <a:rPr lang="ja-JP" altLang="en-US" b="1">
                <a:latin typeface="HGｺﾞｼｯｸE"/>
                <a:ea typeface="HGｺﾞｼｯｸE"/>
                <a:cs typeface="Calibri Light"/>
              </a:rPr>
              <a:t>の長所</a:t>
            </a:r>
            <a:endParaRPr lang="en-US" b="1">
              <a:latin typeface="HGｺﾞｼｯｸE"/>
              <a:ea typeface="HGｺﾞｼｯｸE"/>
              <a:cs typeface="Calibri Light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B99BE7B-61A9-1F07-FB13-C6FAF72FD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612" y="1941773"/>
            <a:ext cx="6917496" cy="52433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76171-BC41-E45C-4ED9-2D0B88448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1541145"/>
            <a:ext cx="10911840" cy="46358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en-US" sz="5400" b="1" u="sng">
                <a:latin typeface="HGｺﾞｼｯｸE"/>
                <a:ea typeface="HGｺﾞｼｯｸE"/>
                <a:cs typeface="Calibri"/>
              </a:rPr>
              <a:t>・コミュニケーション能力の向上</a:t>
            </a:r>
          </a:p>
          <a:p>
            <a:pPr marL="0" indent="0">
              <a:buNone/>
            </a:pPr>
            <a:endParaRPr lang="ja-JP" altLang="en-US" sz="5400" b="1" dirty="0">
              <a:latin typeface="HGｺﾞｼｯｸE"/>
              <a:ea typeface="HGｺﾞｼｯｸE"/>
              <a:cs typeface="Calibri"/>
            </a:endParaRPr>
          </a:p>
          <a:p>
            <a:pPr marL="0" indent="0">
              <a:buNone/>
            </a:pPr>
            <a:r>
              <a:rPr lang="ja-JP" altLang="en-US" sz="5400" b="1" u="sng">
                <a:latin typeface="HGｺﾞｼｯｸE"/>
                <a:ea typeface="HGｺﾞｼｯｸE"/>
                <a:cs typeface="Calibri"/>
              </a:rPr>
              <a:t>・年齢の壁がない</a:t>
            </a:r>
          </a:p>
        </p:txBody>
      </p:sp>
    </p:spTree>
    <p:extLst>
      <p:ext uri="{BB962C8B-B14F-4D97-AF65-F5344CB8AC3E}">
        <p14:creationId xmlns:p14="http://schemas.microsoft.com/office/powerpoint/2010/main" val="2952710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F2AE69-8D74-BFDC-9365-A1F87CA9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483" y="253711"/>
            <a:ext cx="4992137" cy="174828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b="1">
                <a:latin typeface="HGｺﾞｼｯｸE"/>
                <a:ea typeface="HGｺﾞｼｯｸE"/>
              </a:rPr>
              <a:t>E-SPORTSを習い事にすると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EB300F9-0F75-BEF3-FF16-20A7BA45F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7324" y="2137236"/>
            <a:ext cx="4898935" cy="43927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altLang="ja-JP" sz="4400" b="1" dirty="0">
                <a:latin typeface="HGｺﾞｼｯｸE"/>
                <a:ea typeface="游ゴシック"/>
              </a:rPr>
              <a:t>・E-sports</a:t>
            </a:r>
            <a:r>
              <a:rPr lang="ja-JP" altLang="en-US" sz="4400" b="1">
                <a:latin typeface="HGｺﾞｼｯｸE"/>
                <a:ea typeface="HGｺﾞｼｯｸE"/>
              </a:rPr>
              <a:t>が身近になり、情報処理能力、</a:t>
            </a:r>
            <a:r>
              <a:rPr lang="en-US" altLang="ja-JP" sz="4400" b="1" dirty="0">
                <a:latin typeface="HGｺﾞｼｯｸE"/>
                <a:ea typeface="游ゴシック"/>
              </a:rPr>
              <a:t>IT</a:t>
            </a:r>
            <a:r>
              <a:rPr lang="ja-JP" altLang="en-US" sz="4400" b="1">
                <a:latin typeface="HGｺﾞｼｯｸE"/>
                <a:ea typeface="HGｺﾞｼｯｸE"/>
              </a:rPr>
              <a:t>スキル、ネットリテラシーを鍛える機会が増える</a:t>
            </a:r>
            <a:endParaRPr lang="en-US" altLang="ja-JP" sz="4400" b="1">
              <a:latin typeface="HGｺﾞｼｯｸE"/>
              <a:ea typeface="HGｺﾞｼｯｸE"/>
              <a:cs typeface="Calibri" panose="020F0502020204030204"/>
            </a:endParaRPr>
          </a:p>
        </p:txBody>
      </p:sp>
      <p:pic>
        <p:nvPicPr>
          <p:cNvPr id="3" name="図 2" descr="人形, 挿絵, 時計 が含まれている画像&#10;&#10;説明は自動で生成されたものです">
            <a:extLst>
              <a:ext uri="{FF2B5EF4-FFF2-40B4-BE49-F238E27FC236}">
                <a16:creationId xmlns:a16="http://schemas.microsoft.com/office/drawing/2014/main" id="{694432FC-CEB5-0B8C-5615-1B421E252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44" r="1670" b="1"/>
          <a:stretch/>
        </p:blipFill>
        <p:spPr>
          <a:xfrm>
            <a:off x="884698" y="887573"/>
            <a:ext cx="5833957" cy="496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1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FC77-132F-9B9E-B158-2749C148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73" y="307252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6000" b="1">
                <a:latin typeface="HGｺﾞｼｯｸE"/>
                <a:ea typeface="HGｺﾞｼｯｸE"/>
                <a:cs typeface="Calibri Light"/>
              </a:rPr>
              <a:t>シニアが行うE-SPORTS</a:t>
            </a:r>
          </a:p>
        </p:txBody>
      </p:sp>
      <p:pic>
        <p:nvPicPr>
          <p:cNvPr id="5" name="図 4" descr="おもちゃ, 人形, 写真, 女性 が含まれている画像&#10;&#10;説明は自動で生成されたものです">
            <a:extLst>
              <a:ext uri="{FF2B5EF4-FFF2-40B4-BE49-F238E27FC236}">
                <a16:creationId xmlns:a16="http://schemas.microsoft.com/office/drawing/2014/main" id="{90282F9F-21DE-F35A-591D-C52D3021D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875" y="1078374"/>
            <a:ext cx="5837884" cy="30642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EABD9-9FA9-A84B-5F0B-D02E09924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181" y="1144776"/>
            <a:ext cx="12009120" cy="562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ja-JP" altLang="en-US" sz="4400" b="1" dirty="0">
              <a:latin typeface="HGｺﾞｼｯｸE"/>
              <a:ea typeface="HGｺﾞｼｯｸE"/>
              <a:cs typeface="Calibri"/>
            </a:endParaRPr>
          </a:p>
          <a:p>
            <a:pPr marL="0" indent="0">
              <a:buNone/>
            </a:pPr>
            <a:r>
              <a:rPr lang="ja-JP" sz="4400" b="1">
                <a:latin typeface="HGｺﾞｼｯｸE"/>
                <a:ea typeface="HGｺﾞｼｯｸE"/>
                <a:cs typeface="Calibri"/>
              </a:rPr>
              <a:t>・認知機能の向上</a:t>
            </a:r>
            <a:endParaRPr lang="en-US" sz="4400" b="1">
              <a:latin typeface="HGｺﾞｼｯｸE"/>
              <a:ea typeface="HGｺﾞｼｯｸE"/>
              <a:cs typeface="Calibri"/>
            </a:endParaRPr>
          </a:p>
          <a:p>
            <a:pPr marL="0" indent="0">
              <a:buNone/>
            </a:pPr>
            <a:r>
              <a:rPr lang="ja-JP" sz="4400" b="1">
                <a:latin typeface="HGｺﾞｼｯｸE"/>
                <a:ea typeface="HGｺﾞｼｯｸE"/>
                <a:cs typeface="Calibri"/>
              </a:rPr>
              <a:t>・認知症予防</a:t>
            </a:r>
          </a:p>
          <a:p>
            <a:pPr marL="0" indent="0">
              <a:buNone/>
            </a:pPr>
            <a:r>
              <a:rPr lang="ja-JP" sz="4400" b="1">
                <a:latin typeface="HGｺﾞｼｯｸE"/>
                <a:ea typeface="HGｺﾞｼｯｸE"/>
                <a:cs typeface="Calibri"/>
              </a:rPr>
              <a:t>・脳トレ</a:t>
            </a:r>
          </a:p>
          <a:p>
            <a:pPr marL="0" indent="0">
              <a:buNone/>
            </a:pPr>
            <a:r>
              <a:rPr lang="ja-JP" sz="4400" b="1">
                <a:latin typeface="HGｺﾞｼｯｸE"/>
                <a:ea typeface="HGｺﾞｼｯｸE"/>
                <a:cs typeface="Calibri"/>
              </a:rPr>
              <a:t>　↳ゲーム後の認知機能テスト</a:t>
            </a:r>
          </a:p>
          <a:p>
            <a:pPr marL="0" indent="0">
              <a:buNone/>
            </a:pPr>
            <a:r>
              <a:rPr lang="ja-JP" sz="4400" b="1">
                <a:latin typeface="HGｺﾞｼｯｸE"/>
                <a:ea typeface="HGｺﾞｼｯｸE"/>
                <a:cs typeface="Calibri"/>
              </a:rPr>
              <a:t>　のスコアが上がったとの実験</a:t>
            </a:r>
          </a:p>
          <a:p>
            <a:pPr marL="0" indent="0">
              <a:buNone/>
            </a:pPr>
            <a:r>
              <a:rPr lang="ja-JP" sz="4400" b="1">
                <a:latin typeface="HGｺﾞｼｯｸE"/>
                <a:ea typeface="HGｺﾞｼｯｸE"/>
                <a:cs typeface="Calibri"/>
              </a:rPr>
              <a:t>　結果も</a:t>
            </a:r>
          </a:p>
        </p:txBody>
      </p:sp>
    </p:spTree>
    <p:extLst>
      <p:ext uri="{BB962C8B-B14F-4D97-AF65-F5344CB8AC3E}">
        <p14:creationId xmlns:p14="http://schemas.microsoft.com/office/powerpoint/2010/main" val="45062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3C3C7-502C-FE87-2DE8-8F7DE6897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>
                <a:latin typeface="HGｺﾞｼｯｸE"/>
                <a:ea typeface="HGｺﾞｼｯｸE"/>
                <a:cs typeface="Calibri Light"/>
              </a:rPr>
              <a:t>アンケート結果</a:t>
            </a:r>
            <a:endParaRPr lang="en-US" b="1">
              <a:latin typeface="HGｺﾞｼｯｸE"/>
              <a:ea typeface="HGｺﾞｼｯｸE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5B9687-A626-AF4F-5362-DC928512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" y="2038985"/>
            <a:ext cx="12842240" cy="45342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en-US" sz="4800" b="1">
                <a:latin typeface="HGｺﾞｼｯｸE"/>
                <a:ea typeface="HGｺﾞｼｯｸE"/>
                <a:cs typeface="Calibri" panose="020F0502020204030204"/>
              </a:rPr>
              <a:t>・学力の低下を及ぼす</a:t>
            </a:r>
            <a:endParaRPr lang="ja-JP" b="1">
              <a:ea typeface="游ゴシック"/>
              <a:cs typeface="Calibri"/>
            </a:endParaRPr>
          </a:p>
          <a:p>
            <a:pPr marL="0" indent="0">
              <a:buNone/>
            </a:pPr>
            <a:r>
              <a:rPr lang="ja-JP" altLang="en-US" sz="4800" b="1">
                <a:latin typeface="HGｺﾞｼｯｸE"/>
                <a:ea typeface="HGｺﾞｼｯｸE"/>
                <a:cs typeface="Calibri" panose="020F0502020204030204"/>
              </a:rPr>
              <a:t>・視力に悪影響を与える</a:t>
            </a:r>
          </a:p>
          <a:p>
            <a:pPr marL="0" indent="0">
              <a:buNone/>
            </a:pPr>
            <a:r>
              <a:rPr lang="ja-JP" altLang="en-US" sz="4800" b="1">
                <a:latin typeface="HGｺﾞｼｯｸE"/>
                <a:ea typeface="HGｺﾞｼｯｸE"/>
                <a:cs typeface="Calibri" panose="020F0502020204030204"/>
              </a:rPr>
              <a:t>・生活が昼夜逆転する</a:t>
            </a:r>
          </a:p>
          <a:p>
            <a:pPr marL="0" indent="0">
              <a:buNone/>
            </a:pPr>
            <a:r>
              <a:rPr lang="ja-JP" altLang="en-US" sz="4800" b="1">
                <a:latin typeface="HGｺﾞｼｯｸE"/>
                <a:ea typeface="HGｺﾞｼｯｸE"/>
                <a:cs typeface="Calibri" panose="020F0502020204030204"/>
              </a:rPr>
              <a:t>・コミュニケーション能力の低下を及ぼす</a:t>
            </a:r>
          </a:p>
        </p:txBody>
      </p:sp>
    </p:spTree>
    <p:extLst>
      <p:ext uri="{BB962C8B-B14F-4D97-AF65-F5344CB8AC3E}">
        <p14:creationId xmlns:p14="http://schemas.microsoft.com/office/powerpoint/2010/main" val="102098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050FBC-AE93-5857-A7CE-7C8D1232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>
                <a:latin typeface="HGｺﾞｼｯｸE"/>
                <a:ea typeface="HGｺﾞｼｯｸE"/>
                <a:cs typeface="Calibri Light"/>
              </a:rPr>
              <a:t>お金を得る方法</a:t>
            </a:r>
          </a:p>
        </p:txBody>
      </p:sp>
      <p:pic>
        <p:nvPicPr>
          <p:cNvPr id="3" name="図 2" descr="ランプ が含まれている画像&#10;&#10;説明は自動で生成されたものです">
            <a:extLst>
              <a:ext uri="{FF2B5EF4-FFF2-40B4-BE49-F238E27FC236}">
                <a16:creationId xmlns:a16="http://schemas.microsoft.com/office/drawing/2014/main" id="{810FC132-CEB9-E996-468F-67395EC8C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966" y="-229565"/>
            <a:ext cx="4114800" cy="4114800"/>
          </a:xfrm>
          <a:prstGeom prst="rect">
            <a:avLst/>
          </a:prstGeom>
        </p:spPr>
      </p:pic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94D3251-6882-2BB4-82EC-074C75CD0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" y="2201545"/>
            <a:ext cx="11043920" cy="43919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en-US" sz="4400" b="1">
                <a:latin typeface="HGｺﾞｼｯｸE"/>
                <a:ea typeface="HGｺﾞｼｯｸE"/>
                <a:cs typeface="Calibri" panose="020F0502020204030204"/>
              </a:rPr>
              <a:t>・試合に勝ち、賞金をもらう</a:t>
            </a:r>
            <a:endParaRPr lang="ja-JP" sz="4400" b="1">
              <a:ea typeface="游ゴシック"/>
              <a:cs typeface="Calibri"/>
            </a:endParaRPr>
          </a:p>
          <a:p>
            <a:pPr marL="0" indent="0">
              <a:buNone/>
            </a:pPr>
            <a:r>
              <a:rPr lang="ja-JP" altLang="en-US" sz="4400" b="1">
                <a:latin typeface="HGｺﾞｼｯｸE"/>
                <a:ea typeface="HGｺﾞｼｯｸE"/>
                <a:cs typeface="Calibri" panose="020F0502020204030204"/>
              </a:rPr>
              <a:t>・動画配信などで広告料をもらう</a:t>
            </a:r>
          </a:p>
          <a:p>
            <a:pPr marL="0" indent="0">
              <a:buNone/>
            </a:pPr>
            <a:r>
              <a:rPr lang="ja-JP" altLang="en-US" sz="4400" b="1">
                <a:latin typeface="HGｺﾞｼｯｸE"/>
                <a:ea typeface="HGｺﾞｼｯｸE"/>
                <a:cs typeface="Calibri" panose="020F0502020204030204"/>
              </a:rPr>
              <a:t>・イベント、メディア出演でギャラを貰う</a:t>
            </a:r>
          </a:p>
          <a:p>
            <a:pPr marL="0" indent="0">
              <a:buNone/>
            </a:pPr>
            <a:r>
              <a:rPr lang="ja-JP" altLang="en-US" sz="4400" b="1">
                <a:latin typeface="HGｺﾞｼｯｸE"/>
                <a:ea typeface="HGｺﾞｼｯｸE"/>
                <a:cs typeface="Calibri" panose="020F0502020204030204"/>
              </a:rPr>
              <a:t>・チームに所属して固定の給料をもらう</a:t>
            </a:r>
          </a:p>
          <a:p>
            <a:pPr marL="0" indent="0">
              <a:buNone/>
            </a:pPr>
            <a:r>
              <a:rPr lang="ja-JP" altLang="en-US" sz="4400" b="1">
                <a:latin typeface="HGｺﾞｼｯｸE"/>
                <a:ea typeface="HGｺﾞｼｯｸE"/>
                <a:cs typeface="Calibri" panose="020F0502020204030204"/>
              </a:rPr>
              <a:t>・ゲームトレーナーとして指導料をもらう</a:t>
            </a:r>
          </a:p>
        </p:txBody>
      </p:sp>
    </p:spTree>
    <p:extLst>
      <p:ext uri="{BB962C8B-B14F-4D97-AF65-F5344CB8AC3E}">
        <p14:creationId xmlns:p14="http://schemas.microsoft.com/office/powerpoint/2010/main" val="246023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08E895-A3F5-DBCF-96B2-2D49BE60D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39" y="599018"/>
            <a:ext cx="11919846" cy="181584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sz="6600" b="1" dirty="0">
                <a:latin typeface="HGｺﾞｼｯｸE"/>
                <a:ea typeface="Calibri Light"/>
                <a:cs typeface="Calibri"/>
              </a:rPr>
              <a:t>E-</a:t>
            </a:r>
            <a:r>
              <a:rPr lang="en-US" altLang="ja-JP" sz="6600" b="1" err="1">
                <a:latin typeface="HGｺﾞｼｯｸE"/>
                <a:ea typeface="Calibri Light"/>
                <a:cs typeface="Calibri"/>
              </a:rPr>
              <a:t>SPORTSのこれから</a:t>
            </a:r>
            <a:br>
              <a:rPr lang="en-US" altLang="ja-JP" sz="6600" b="1" dirty="0">
                <a:latin typeface="HGｺﾞｼｯｸE"/>
                <a:ea typeface="Calibri Light"/>
                <a:cs typeface="Calibri"/>
              </a:rPr>
            </a:br>
            <a:endParaRPr lang="en-US" altLang="ja-JP" sz="4800">
              <a:latin typeface="HGｺﾞｼｯｸE"/>
              <a:ea typeface="Calibri Light"/>
              <a:cs typeface="Calibri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2DB457-732B-033F-1B6B-C1600D29B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70" y="2402045"/>
            <a:ext cx="11574244" cy="39883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ja" altLang="en-US" sz="6000" b="1">
                <a:latin typeface="HGｺﾞｼｯｸE"/>
                <a:ea typeface="HGｺﾞｼｯｸE"/>
                <a:cs typeface="+mn-lt"/>
              </a:rPr>
              <a:t>コロナ禍でも盛んに拡大し、 </a:t>
            </a:r>
          </a:p>
          <a:p>
            <a:pPr marL="0" indent="0">
              <a:buNone/>
            </a:pPr>
            <a:r>
              <a:rPr lang="ja" altLang="en-US" sz="6000" b="1">
                <a:latin typeface="HGｺﾞｼｯｸE"/>
                <a:ea typeface="HGｺﾞｼｯｸE"/>
                <a:cs typeface="+mn-lt"/>
              </a:rPr>
              <a:t>市場規模が大幅に拡大するといわれている</a:t>
            </a:r>
          </a:p>
        </p:txBody>
      </p:sp>
    </p:spTree>
    <p:extLst>
      <p:ext uri="{BB962C8B-B14F-4D97-AF65-F5344CB8AC3E}">
        <p14:creationId xmlns:p14="http://schemas.microsoft.com/office/powerpoint/2010/main" val="5253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リングに入るバスケットボールと背景の空">
            <a:extLst>
              <a:ext uri="{FF2B5EF4-FFF2-40B4-BE49-F238E27FC236}">
                <a16:creationId xmlns:a16="http://schemas.microsoft.com/office/drawing/2014/main" id="{B7DCBACA-18CC-7986-EA25-958E6A87E9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4624" r="-2" b="374"/>
          <a:stretch/>
        </p:blipFill>
        <p:spPr>
          <a:xfrm>
            <a:off x="20" y="-2"/>
            <a:ext cx="1219198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8696FF4-ABBA-492C-B827-DBFED33D0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64720"/>
            <a:ext cx="9144000" cy="1725386"/>
          </a:xfrm>
        </p:spPr>
        <p:txBody>
          <a:bodyPr>
            <a:normAutofit fontScale="90000"/>
          </a:bodyPr>
          <a:lstStyle/>
          <a:p>
            <a:r>
              <a:rPr lang="ja-JP" altLang="en-US" b="1" i="1" u="sng">
                <a:latin typeface="HGｺﾞｼｯｸE"/>
                <a:ea typeface="HGｺﾞｼｯｸE"/>
              </a:rPr>
              <a:t>E-SPORTSは</a:t>
            </a:r>
            <a:r>
              <a:rPr kumimoji="1" lang="ja-JP" altLang="en-US" b="1" i="1" u="sng">
                <a:latin typeface="HGｺﾞｼｯｸE"/>
                <a:ea typeface="HGｺﾞｼｯｸE"/>
              </a:rPr>
              <a:t>ほかのスポーツと同じようなもの</a:t>
            </a:r>
            <a:endParaRPr lang="ja-JP" altLang="en-US" b="1" i="1" u="sng">
              <a:latin typeface="HGｺﾞｼｯｸE"/>
              <a:ea typeface="HGｺﾞｼｯｸE"/>
            </a:endParaRPr>
          </a:p>
        </p:txBody>
      </p:sp>
    </p:spTree>
    <p:extLst>
      <p:ext uri="{BB962C8B-B14F-4D97-AF65-F5344CB8AC3E}">
        <p14:creationId xmlns:p14="http://schemas.microsoft.com/office/powerpoint/2010/main" val="2075675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a439a3-6bda-4692-bced-01bb08ee2b7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689A217EF3DB24B98210CE3EE7B1368" ma:contentTypeVersion="12" ma:contentTypeDescription="新しいドキュメントを作成します。" ma:contentTypeScope="" ma:versionID="3cbf27ef7f6c8141e7917561c47636f8">
  <xsd:schema xmlns:xsd="http://www.w3.org/2001/XMLSchema" xmlns:xs="http://www.w3.org/2001/XMLSchema" xmlns:p="http://schemas.microsoft.com/office/2006/metadata/properties" xmlns:ns2="27a439a3-6bda-4692-bced-01bb08ee2b75" targetNamespace="http://schemas.microsoft.com/office/2006/metadata/properties" ma:root="true" ma:fieldsID="dcd115ee4eab784e84cb080ad927bc55" ns2:_="">
    <xsd:import namespace="27a439a3-6bda-4692-bced-01bb08ee2b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439a3-6bda-4692-bced-01bb08ee2b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48d10230-508a-4083-a2fa-9554a6dd0c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3F3444-4377-4649-99BF-9DBF490177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52286E-B27D-475F-BDE4-FD4FAFD311F9}">
  <ds:schemaRefs>
    <ds:schemaRef ds:uri="fc52b535-4940-448e-a3ed-3e208736156f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5A17463-0B56-4D16-A76B-E06813085EC4}"/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TM10001115[[fn=パーセル]]</Template>
  <TotalTime>0</TotalTime>
  <Words>195</Words>
  <Application>Microsoft Office PowerPoint</Application>
  <PresentationFormat>ワイド画面</PresentationFormat>
  <Paragraphs>31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HGｺﾞｼｯｸE</vt:lpstr>
      <vt:lpstr>游ゴシック</vt:lpstr>
      <vt:lpstr>Arial</vt:lpstr>
      <vt:lpstr>Calibri</vt:lpstr>
      <vt:lpstr>Calibri Light</vt:lpstr>
      <vt:lpstr>Office Theme</vt:lpstr>
      <vt:lpstr>E-SPORTSはSPORTSだ！</vt:lpstr>
      <vt:lpstr>E-SPORTSの長所</vt:lpstr>
      <vt:lpstr>E-SPORTSを習い事にすると</vt:lpstr>
      <vt:lpstr>シニアが行うE-SPORTS</vt:lpstr>
      <vt:lpstr>アンケート結果</vt:lpstr>
      <vt:lpstr>お金を得る方法</vt:lpstr>
      <vt:lpstr>E-SPORTSのこれから </vt:lpstr>
      <vt:lpstr>E-SPORTSはほかのスポーツと同じようなもの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探求読解プロジェクト</dc:title>
  <dc:creator>オカダ　レンジ</dc:creator>
  <cp:lastModifiedBy>ヤマシタ　モミジ</cp:lastModifiedBy>
  <cp:revision>79</cp:revision>
  <dcterms:created xsi:type="dcterms:W3CDTF">2024-02-19T05:53:05Z</dcterms:created>
  <dcterms:modified xsi:type="dcterms:W3CDTF">2024-03-14T02:37:14Z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0x0101005689A217EF3DB24B98210CE3EE7B1368</vt:lpwstr>
  </property>
</Properties>
</file>