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sldIdLst>
    <p:sldId id="269" r:id="rId5"/>
    <p:sldId id="256" r:id="rId6"/>
    <p:sldId id="262" r:id="rId7"/>
    <p:sldId id="267" r:id="rId8"/>
    <p:sldId id="268" r:id="rId9"/>
    <p:sldId id="265" r:id="rId10"/>
    <p:sldId id="266" r:id="rId11"/>
    <p:sldId id="270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01CC6-3D37-F218-2C61-F4407F220690}" v="482" dt="2024-03-11T05:46:39.356"/>
    <p1510:client id="{59214FCA-ADBC-F46D-1E2C-FF02024C2AAE}" v="28" dt="2024-03-12T03:52:31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マユミ　レイ" userId="S::4049845@school.city.osaka.jp::0071d892-34f4-4b81-ae82-69d88dff3bdb" providerId="AD" clId="Web-{271B6C24-F579-4C07-98BD-265C8AFE9383}"/>
    <pc:docChg chg="modSld">
      <pc:chgData name="マユミ　レイ" userId="S::4049845@school.city.osaka.jp::0071d892-34f4-4b81-ae82-69d88dff3bdb" providerId="AD" clId="Web-{271B6C24-F579-4C07-98BD-265C8AFE9383}" dt="2024-03-06T23:42:51.871" v="9" actId="20577"/>
      <pc:docMkLst>
        <pc:docMk/>
      </pc:docMkLst>
      <pc:sldChg chg="modSp">
        <pc:chgData name="マユミ　レイ" userId="S::4049845@school.city.osaka.jp::0071d892-34f4-4b81-ae82-69d88dff3bdb" providerId="AD" clId="Web-{271B6C24-F579-4C07-98BD-265C8AFE9383}" dt="2024-03-06T23:42:51.871" v="9" actId="20577"/>
        <pc:sldMkLst>
          <pc:docMk/>
          <pc:sldMk cId="2957757405" sldId="260"/>
        </pc:sldMkLst>
        <pc:spChg chg="mod">
          <ac:chgData name="マユミ　レイ" userId="S::4049845@school.city.osaka.jp::0071d892-34f4-4b81-ae82-69d88dff3bdb" providerId="AD" clId="Web-{271B6C24-F579-4C07-98BD-265C8AFE9383}" dt="2024-03-06T23:42:51.871" v="9" actId="20577"/>
          <ac:spMkLst>
            <pc:docMk/>
            <pc:sldMk cId="2957757405" sldId="260"/>
            <ac:spMk id="5" creationId="{E10EF27F-3BF1-039F-A05D-587BC009A50D}"/>
          </ac:spMkLst>
        </pc:spChg>
      </pc:sldChg>
    </pc:docChg>
  </pc:docChgLst>
  <pc:docChgLst>
    <pc:chgData name="マユミ　レイ" userId="S::4049845@school.city.osaka.jp::0071d892-34f4-4b81-ae82-69d88dff3bdb" providerId="AD" clId="Web-{1386F95C-58A7-4130-9D06-68125D073430}"/>
    <pc:docChg chg="modSld">
      <pc:chgData name="マユミ　レイ" userId="S::4049845@school.city.osaka.jp::0071d892-34f4-4b81-ae82-69d88dff3bdb" providerId="AD" clId="Web-{1386F95C-58A7-4130-9D06-68125D073430}" dt="2024-03-06T06:30:32.410" v="9" actId="20577"/>
      <pc:docMkLst>
        <pc:docMk/>
      </pc:docMkLst>
      <pc:sldChg chg="modSp">
        <pc:chgData name="マユミ　レイ" userId="S::4049845@school.city.osaka.jp::0071d892-34f4-4b81-ae82-69d88dff3bdb" providerId="AD" clId="Web-{1386F95C-58A7-4130-9D06-68125D073430}" dt="2024-03-06T06:30:32.410" v="9" actId="20577"/>
        <pc:sldMkLst>
          <pc:docMk/>
          <pc:sldMk cId="2128380218" sldId="256"/>
        </pc:sldMkLst>
        <pc:spChg chg="mod">
          <ac:chgData name="マユミ　レイ" userId="S::4049845@school.city.osaka.jp::0071d892-34f4-4b81-ae82-69d88dff3bdb" providerId="AD" clId="Web-{1386F95C-58A7-4130-9D06-68125D073430}" dt="2024-03-06T06:30:32.410" v="9" actId="20577"/>
          <ac:spMkLst>
            <pc:docMk/>
            <pc:sldMk cId="2128380218" sldId="256"/>
            <ac:spMk id="2" creationId="{00000000-0000-0000-0000-000000000000}"/>
          </ac:spMkLst>
        </pc:spChg>
      </pc:sldChg>
    </pc:docChg>
  </pc:docChgLst>
  <pc:docChgLst>
    <pc:chgData name="ミツハシ　リオ" userId="S::5870783@school.city.osaka.jp::4e0fcdf2-2c29-433a-ba7e-1321d0a73501" providerId="AD" clId="Web-{8E3B959E-BF11-4AA3-81A4-1A6D44E1918C}"/>
    <pc:docChg chg="addSld modSld sldOrd">
      <pc:chgData name="ミツハシ　リオ" userId="S::5870783@school.city.osaka.jp::4e0fcdf2-2c29-433a-ba7e-1321d0a73501" providerId="AD" clId="Web-{8E3B959E-BF11-4AA3-81A4-1A6D44E1918C}" dt="2024-03-06T09:36:31.004" v="175" actId="14100"/>
      <pc:docMkLst>
        <pc:docMk/>
      </pc:docMkLst>
      <pc:sldChg chg="addSp delSp modSp">
        <pc:chgData name="ミツハシ　リオ" userId="S::5870783@school.city.osaka.jp::4e0fcdf2-2c29-433a-ba7e-1321d0a73501" providerId="AD" clId="Web-{8E3B959E-BF11-4AA3-81A4-1A6D44E1918C}" dt="2024-03-06T09:34:47.392" v="149" actId="14100"/>
        <pc:sldMkLst>
          <pc:docMk/>
          <pc:sldMk cId="357791562" sldId="259"/>
        </pc:sldMkLst>
        <pc:spChg chg="del mod">
          <ac:chgData name="ミツハシ　リオ" userId="S::5870783@school.city.osaka.jp::4e0fcdf2-2c29-433a-ba7e-1321d0a73501" providerId="AD" clId="Web-{8E3B959E-BF11-4AA3-81A4-1A6D44E1918C}" dt="2024-03-06T09:24:40.596" v="139"/>
          <ac:spMkLst>
            <pc:docMk/>
            <pc:sldMk cId="357791562" sldId="259"/>
            <ac:spMk id="5" creationId="{46375464-14DA-9FF5-F36E-B05F860B685C}"/>
          </ac:spMkLst>
        </pc:spChg>
        <pc:picChg chg="add mod">
          <ac:chgData name="ミツハシ　リオ" userId="S::5870783@school.city.osaka.jp::4e0fcdf2-2c29-433a-ba7e-1321d0a73501" providerId="AD" clId="Web-{8E3B959E-BF11-4AA3-81A4-1A6D44E1918C}" dt="2024-03-06T09:34:47.392" v="149" actId="14100"/>
          <ac:picMkLst>
            <pc:docMk/>
            <pc:sldMk cId="357791562" sldId="259"/>
            <ac:picMk id="3" creationId="{CE3B5AA3-F9B7-145D-14CC-82E06BEF90ED}"/>
          </ac:picMkLst>
        </pc:picChg>
        <pc:picChg chg="add mod">
          <ac:chgData name="ミツハシ　リオ" userId="S::5870783@school.city.osaka.jp::4e0fcdf2-2c29-433a-ba7e-1321d0a73501" providerId="AD" clId="Web-{8E3B959E-BF11-4AA3-81A4-1A6D44E1918C}" dt="2024-03-06T09:34:43.205" v="148" actId="14100"/>
          <ac:picMkLst>
            <pc:docMk/>
            <pc:sldMk cId="357791562" sldId="259"/>
            <ac:picMk id="4" creationId="{EE1DB3B9-2B10-D9AA-235F-3F24D71A3BE0}"/>
          </ac:picMkLst>
        </pc:picChg>
      </pc:sldChg>
      <pc:sldChg chg="addSp delSp modSp mod setClrOvrMap">
        <pc:chgData name="ミツハシ　リオ" userId="S::5870783@school.city.osaka.jp::4e0fcdf2-2c29-433a-ba7e-1321d0a73501" providerId="AD" clId="Web-{8E3B959E-BF11-4AA3-81A4-1A6D44E1918C}" dt="2024-03-06T09:21:07.966" v="136" actId="20577"/>
        <pc:sldMkLst>
          <pc:docMk/>
          <pc:sldMk cId="2957757405" sldId="260"/>
        </pc:sldMkLst>
        <pc:spChg chg="mod">
          <ac:chgData name="ミツハシ　リオ" userId="S::5870783@school.city.osaka.jp::4e0fcdf2-2c29-433a-ba7e-1321d0a73501" providerId="AD" clId="Web-{8E3B959E-BF11-4AA3-81A4-1A6D44E1918C}" dt="2024-03-06T09:10:13.466" v="63"/>
          <ac:spMkLst>
            <pc:docMk/>
            <pc:sldMk cId="2957757405" sldId="260"/>
            <ac:spMk id="2" creationId="{159C6E17-369D-83AA-7A57-D688F3E66B74}"/>
          </ac:spMkLst>
        </pc:spChg>
        <pc:spChg chg="mod ord">
          <ac:chgData name="ミツハシ　リオ" userId="S::5870783@school.city.osaka.jp::4e0fcdf2-2c29-433a-ba7e-1321d0a73501" providerId="AD" clId="Web-{8E3B959E-BF11-4AA3-81A4-1A6D44E1918C}" dt="2024-03-06T09:21:07.966" v="136" actId="20577"/>
          <ac:spMkLst>
            <pc:docMk/>
            <pc:sldMk cId="2957757405" sldId="260"/>
            <ac:spMk id="5" creationId="{E10EF27F-3BF1-039F-A05D-587BC009A50D}"/>
          </ac:spMkLst>
        </pc:spChg>
        <pc:spChg chg="add del">
          <ac:chgData name="ミツハシ　リオ" userId="S::5870783@school.city.osaka.jp::4e0fcdf2-2c29-433a-ba7e-1321d0a73501" providerId="AD" clId="Web-{8E3B959E-BF11-4AA3-81A4-1A6D44E1918C}" dt="2024-03-06T09:14:52.364" v="76"/>
          <ac:spMkLst>
            <pc:docMk/>
            <pc:sldMk cId="2957757405" sldId="260"/>
            <ac:spMk id="6" creationId="{99449634-3386-DE81-495A-399D20CBDDB6}"/>
          </ac:spMkLst>
        </pc:spChg>
        <pc:spChg chg="del">
          <ac:chgData name="ミツハシ　リオ" userId="S::5870783@school.city.osaka.jp::4e0fcdf2-2c29-433a-ba7e-1321d0a73501" providerId="AD" clId="Web-{8E3B959E-BF11-4AA3-81A4-1A6D44E1918C}" dt="2024-03-06T09:10:13.466" v="63"/>
          <ac:spMkLst>
            <pc:docMk/>
            <pc:sldMk cId="2957757405" sldId="260"/>
            <ac:spMk id="20" creationId="{100A9A80-E8FE-48ED-A56B-95801B22181A}"/>
          </ac:spMkLst>
        </pc:spChg>
        <pc:spChg chg="del">
          <ac:chgData name="ミツハシ　リオ" userId="S::5870783@school.city.osaka.jp::4e0fcdf2-2c29-433a-ba7e-1321d0a73501" providerId="AD" clId="Web-{8E3B959E-BF11-4AA3-81A4-1A6D44E1918C}" dt="2024-03-06T09:10:13.466" v="63"/>
          <ac:spMkLst>
            <pc:docMk/>
            <pc:sldMk cId="2957757405" sldId="260"/>
            <ac:spMk id="21" creationId="{E85544B9-05BC-4819-A434-90EE49FAF6C0}"/>
          </ac:spMkLst>
        </pc:spChg>
        <pc:spChg chg="del">
          <ac:chgData name="ミツハシ　リオ" userId="S::5870783@school.city.osaka.jp::4e0fcdf2-2c29-433a-ba7e-1321d0a73501" providerId="AD" clId="Web-{8E3B959E-BF11-4AA3-81A4-1A6D44E1918C}" dt="2024-03-06T09:10:13.466" v="63"/>
          <ac:spMkLst>
            <pc:docMk/>
            <pc:sldMk cId="2957757405" sldId="260"/>
            <ac:spMk id="22" creationId="{1322BCA3-31C1-4329-B0BA-4748F937B5C0}"/>
          </ac:spMkLst>
        </pc:spChg>
        <pc:spChg chg="del">
          <ac:chgData name="ミツハシ　リオ" userId="S::5870783@school.city.osaka.jp::4e0fcdf2-2c29-433a-ba7e-1321d0a73501" providerId="AD" clId="Web-{8E3B959E-BF11-4AA3-81A4-1A6D44E1918C}" dt="2024-03-06T09:10:13.466" v="63"/>
          <ac:spMkLst>
            <pc:docMk/>
            <pc:sldMk cId="2957757405" sldId="260"/>
            <ac:spMk id="23" creationId="{F6C1DD8F-426A-45F7-A524-5569263BE5D0}"/>
          </ac:spMkLst>
        </pc:spChg>
        <pc:spChg chg="add">
          <ac:chgData name="ミツハシ　リオ" userId="S::5870783@school.city.osaka.jp::4e0fcdf2-2c29-433a-ba7e-1321d0a73501" providerId="AD" clId="Web-{8E3B959E-BF11-4AA3-81A4-1A6D44E1918C}" dt="2024-03-06T09:10:13.466" v="63"/>
          <ac:spMkLst>
            <pc:docMk/>
            <pc:sldMk cId="2957757405" sldId="260"/>
            <ac:spMk id="29" creationId="{DD442888-3029-4F43-941E-A226052FBCD9}"/>
          </ac:spMkLst>
        </pc:spChg>
        <pc:picChg chg="add del mod">
          <ac:chgData name="ミツハシ　リオ" userId="S::5870783@school.city.osaka.jp::4e0fcdf2-2c29-433a-ba7e-1321d0a73501" providerId="AD" clId="Web-{8E3B959E-BF11-4AA3-81A4-1A6D44E1918C}" dt="2024-03-06T09:15:21.630" v="80"/>
          <ac:picMkLst>
            <pc:docMk/>
            <pc:sldMk cId="2957757405" sldId="260"/>
            <ac:picMk id="3" creationId="{75CC3E03-853E-9908-6DAC-2DD7A221840E}"/>
          </ac:picMkLst>
        </pc:picChg>
        <pc:picChg chg="add del mod">
          <ac:chgData name="ミツハシ　リオ" userId="S::5870783@school.city.osaka.jp::4e0fcdf2-2c29-433a-ba7e-1321d0a73501" providerId="AD" clId="Web-{8E3B959E-BF11-4AA3-81A4-1A6D44E1918C}" dt="2024-03-06T09:15:25.349" v="81"/>
          <ac:picMkLst>
            <pc:docMk/>
            <pc:sldMk cId="2957757405" sldId="260"/>
            <ac:picMk id="4" creationId="{682DCA80-34FC-F57C-6985-00F193E22DDF}"/>
          </ac:picMkLst>
        </pc:picChg>
        <pc:picChg chg="add mod">
          <ac:chgData name="ミツハシ　リオ" userId="S::5870783@school.city.osaka.jp::4e0fcdf2-2c29-433a-ba7e-1321d0a73501" providerId="AD" clId="Web-{8E3B959E-BF11-4AA3-81A4-1A6D44E1918C}" dt="2024-03-06T09:17:00.288" v="92" actId="1076"/>
          <ac:picMkLst>
            <pc:docMk/>
            <pc:sldMk cId="2957757405" sldId="260"/>
            <ac:picMk id="7" creationId="{7281AE58-2D90-912B-11E9-AE832098BAD8}"/>
          </ac:picMkLst>
        </pc:picChg>
        <pc:picChg chg="add mod">
          <ac:chgData name="ミツハシ　リオ" userId="S::5870783@school.city.osaka.jp::4e0fcdf2-2c29-433a-ba7e-1321d0a73501" providerId="AD" clId="Web-{8E3B959E-BF11-4AA3-81A4-1A6D44E1918C}" dt="2024-03-06T09:19:38.433" v="110" actId="1076"/>
          <ac:picMkLst>
            <pc:docMk/>
            <pc:sldMk cId="2957757405" sldId="260"/>
            <ac:picMk id="8" creationId="{BA22A6FF-1B48-459C-66FA-24AF7F135B68}"/>
          </ac:picMkLst>
        </pc:picChg>
        <pc:picChg chg="add mod">
          <ac:chgData name="ミツハシ　リオ" userId="S::5870783@school.city.osaka.jp::4e0fcdf2-2c29-433a-ba7e-1321d0a73501" providerId="AD" clId="Web-{8E3B959E-BF11-4AA3-81A4-1A6D44E1918C}" dt="2024-03-06T09:19:18.667" v="105" actId="1076"/>
          <ac:picMkLst>
            <pc:docMk/>
            <pc:sldMk cId="2957757405" sldId="260"/>
            <ac:picMk id="9" creationId="{5DF069FB-D916-CC67-040C-5DAB75AAF5B9}"/>
          </ac:picMkLst>
        </pc:picChg>
        <pc:picChg chg="add mod">
          <ac:chgData name="ミツハシ　リオ" userId="S::5870783@school.city.osaka.jp::4e0fcdf2-2c29-433a-ba7e-1321d0a73501" providerId="AD" clId="Web-{8E3B959E-BF11-4AA3-81A4-1A6D44E1918C}" dt="2024-03-06T09:19:35.589" v="109" actId="1076"/>
          <ac:picMkLst>
            <pc:docMk/>
            <pc:sldMk cId="2957757405" sldId="260"/>
            <ac:picMk id="10" creationId="{457A933D-9641-3BAE-5793-B0F9ADBD02FC}"/>
          </ac:picMkLst>
        </pc:picChg>
        <pc:cxnChg chg="del">
          <ac:chgData name="ミツハシ　リオ" userId="S::5870783@school.city.osaka.jp::4e0fcdf2-2c29-433a-ba7e-1321d0a73501" providerId="AD" clId="Web-{8E3B959E-BF11-4AA3-81A4-1A6D44E1918C}" dt="2024-03-06T09:10:13.466" v="63"/>
          <ac:cxnSpMkLst>
            <pc:docMk/>
            <pc:sldMk cId="2957757405" sldId="260"/>
            <ac:cxnSpMk id="24" creationId="{98D39CD7-AB20-4006-930C-6368406D01E5}"/>
          </ac:cxnSpMkLst>
        </pc:cxnChg>
      </pc:sldChg>
      <pc:sldChg chg="modSp new ord">
        <pc:chgData name="ミツハシ　リオ" userId="S::5870783@school.city.osaka.jp::4e0fcdf2-2c29-433a-ba7e-1321d0a73501" providerId="AD" clId="Web-{8E3B959E-BF11-4AA3-81A4-1A6D44E1918C}" dt="2024-03-06T09:36:31.004" v="175" actId="14100"/>
        <pc:sldMkLst>
          <pc:docMk/>
          <pc:sldMk cId="2845097782" sldId="262"/>
        </pc:sldMkLst>
        <pc:spChg chg="mod">
          <ac:chgData name="ミツハシ　リオ" userId="S::5870783@school.city.osaka.jp::4e0fcdf2-2c29-433a-ba7e-1321d0a73501" providerId="AD" clId="Web-{8E3B959E-BF11-4AA3-81A4-1A6D44E1918C}" dt="2024-03-06T09:36:17.691" v="172" actId="20577"/>
          <ac:spMkLst>
            <pc:docMk/>
            <pc:sldMk cId="2845097782" sldId="262"/>
            <ac:spMk id="2" creationId="{60ADEB7A-22AB-9A31-F81C-2CCE05EE4E47}"/>
          </ac:spMkLst>
        </pc:spChg>
        <pc:spChg chg="mod">
          <ac:chgData name="ミツハシ　リオ" userId="S::5870783@school.city.osaka.jp::4e0fcdf2-2c29-433a-ba7e-1321d0a73501" providerId="AD" clId="Web-{8E3B959E-BF11-4AA3-81A4-1A6D44E1918C}" dt="2024-03-06T09:36:31.004" v="175" actId="14100"/>
          <ac:spMkLst>
            <pc:docMk/>
            <pc:sldMk cId="2845097782" sldId="262"/>
            <ac:spMk id="3" creationId="{C78C8294-22AC-D685-75AC-8DDE107C3F5D}"/>
          </ac:spMkLst>
        </pc:spChg>
      </pc:sldChg>
    </pc:docChg>
  </pc:docChgLst>
  <pc:docChgLst>
    <pc:chgData name="マユミ　レイ" userId="S::4049845@school.city.osaka.jp::0071d892-34f4-4b81-ae82-69d88dff3bdb" providerId="AD" clId="Web-{2D66C571-9FF4-401F-B38D-1A12D4945734}"/>
    <pc:docChg chg="addSld delSld modSld">
      <pc:chgData name="マユミ　レイ" userId="S::4049845@school.city.osaka.jp::0071d892-34f4-4b81-ae82-69d88dff3bdb" providerId="AD" clId="Web-{2D66C571-9FF4-401F-B38D-1A12D4945734}" dt="2024-03-06T07:58:26.816" v="473" actId="20577"/>
      <pc:docMkLst>
        <pc:docMk/>
      </pc:docMkLst>
      <pc:sldChg chg="modSp">
        <pc:chgData name="マユミ　レイ" userId="S::4049845@school.city.osaka.jp::0071d892-34f4-4b81-ae82-69d88dff3bdb" providerId="AD" clId="Web-{2D66C571-9FF4-401F-B38D-1A12D4945734}" dt="2024-03-06T07:42:03.953" v="310" actId="20577"/>
        <pc:sldMkLst>
          <pc:docMk/>
          <pc:sldMk cId="4170533053" sldId="258"/>
        </pc:sldMkLst>
        <pc:spChg chg="mod">
          <ac:chgData name="マユミ　レイ" userId="S::4049845@school.city.osaka.jp::0071d892-34f4-4b81-ae82-69d88dff3bdb" providerId="AD" clId="Web-{2D66C571-9FF4-401F-B38D-1A12D4945734}" dt="2024-03-06T07:38:55.341" v="173" actId="20577"/>
          <ac:spMkLst>
            <pc:docMk/>
            <pc:sldMk cId="4170533053" sldId="258"/>
            <ac:spMk id="2" creationId="{0FDEB536-A0C2-EE36-A77D-39254745B259}"/>
          </ac:spMkLst>
        </pc:spChg>
        <pc:spChg chg="mod">
          <ac:chgData name="マユミ　レイ" userId="S::4049845@school.city.osaka.jp::0071d892-34f4-4b81-ae82-69d88dff3bdb" providerId="AD" clId="Web-{2D66C571-9FF4-401F-B38D-1A12D4945734}" dt="2024-03-06T07:42:03.953" v="310" actId="20577"/>
          <ac:spMkLst>
            <pc:docMk/>
            <pc:sldMk cId="4170533053" sldId="258"/>
            <ac:spMk id="3" creationId="{65C71749-254A-BDC8-A682-22984099B1FB}"/>
          </ac:spMkLst>
        </pc:spChg>
      </pc:sldChg>
      <pc:sldChg chg="addSp delSp modSp">
        <pc:chgData name="マユミ　レイ" userId="S::4049845@school.city.osaka.jp::0071d892-34f4-4b81-ae82-69d88dff3bdb" providerId="AD" clId="Web-{2D66C571-9FF4-401F-B38D-1A12D4945734}" dt="2024-03-06T07:46:33.521" v="322"/>
        <pc:sldMkLst>
          <pc:docMk/>
          <pc:sldMk cId="357791562" sldId="259"/>
        </pc:sldMkLst>
        <pc:spChg chg="mod">
          <ac:chgData name="マユミ　レイ" userId="S::4049845@school.city.osaka.jp::0071d892-34f4-4b81-ae82-69d88dff3bdb" providerId="AD" clId="Web-{2D66C571-9FF4-401F-B38D-1A12D4945734}" dt="2024-03-06T07:38:24.059" v="170" actId="1076"/>
          <ac:spMkLst>
            <pc:docMk/>
            <pc:sldMk cId="357791562" sldId="259"/>
            <ac:spMk id="2" creationId="{D570CDE1-70D5-44C8-4CAC-B77454BB5747}"/>
          </ac:spMkLst>
        </pc:spChg>
        <pc:spChg chg="add del">
          <ac:chgData name="マユミ　レイ" userId="S::4049845@school.city.osaka.jp::0071d892-34f4-4b81-ae82-69d88dff3bdb" providerId="AD" clId="Web-{2D66C571-9FF4-401F-B38D-1A12D4945734}" dt="2024-03-06T07:45:50.083" v="320"/>
          <ac:spMkLst>
            <pc:docMk/>
            <pc:sldMk cId="357791562" sldId="259"/>
            <ac:spMk id="4" creationId="{A155556E-ED68-5598-4D78-C46DDA6B4D01}"/>
          </ac:spMkLst>
        </pc:spChg>
        <pc:spChg chg="del mod">
          <ac:chgData name="マユミ　レイ" userId="S::4049845@school.city.osaka.jp::0071d892-34f4-4b81-ae82-69d88dff3bdb" providerId="AD" clId="Web-{2D66C571-9FF4-401F-B38D-1A12D4945734}" dt="2024-03-06T07:46:33.521" v="322"/>
          <ac:spMkLst>
            <pc:docMk/>
            <pc:sldMk cId="357791562" sldId="259"/>
            <ac:spMk id="5" creationId="{46375464-14DA-9FF5-F36E-B05F860B685C}"/>
          </ac:spMkLst>
        </pc:spChg>
      </pc:sldChg>
      <pc:sldChg chg="new del">
        <pc:chgData name="マユミ　レイ" userId="S::4049845@school.city.osaka.jp::0071d892-34f4-4b81-ae82-69d88dff3bdb" providerId="AD" clId="Web-{2D66C571-9FF4-401F-B38D-1A12D4945734}" dt="2024-03-06T07:38:34.715" v="172"/>
        <pc:sldMkLst>
          <pc:docMk/>
          <pc:sldMk cId="2892404553" sldId="260"/>
        </pc:sldMkLst>
      </pc:sldChg>
      <pc:sldChg chg="addSp delSp modSp new mod setBg setClrOvrMap">
        <pc:chgData name="マユミ　レイ" userId="S::4049845@school.city.osaka.jp::0071d892-34f4-4b81-ae82-69d88dff3bdb" providerId="AD" clId="Web-{2D66C571-9FF4-401F-B38D-1A12D4945734}" dt="2024-03-06T07:58:26.816" v="473" actId="20577"/>
        <pc:sldMkLst>
          <pc:docMk/>
          <pc:sldMk cId="2957757405" sldId="260"/>
        </pc:sldMkLst>
        <pc:spChg chg="mod">
          <ac:chgData name="マユミ　レイ" userId="S::4049845@school.city.osaka.jp::0071d892-34f4-4b81-ae82-69d88dff3bdb" providerId="AD" clId="Web-{2D66C571-9FF4-401F-B38D-1A12D4945734}" dt="2024-03-06T07:52:26.715" v="367" actId="1076"/>
          <ac:spMkLst>
            <pc:docMk/>
            <pc:sldMk cId="2957757405" sldId="260"/>
            <ac:spMk id="2" creationId="{159C6E17-369D-83AA-7A57-D688F3E66B74}"/>
          </ac:spMkLst>
        </pc:spChg>
        <pc:spChg chg="add del mod">
          <ac:chgData name="マユミ　レイ" userId="S::4049845@school.city.osaka.jp::0071d892-34f4-4b81-ae82-69d88dff3bdb" providerId="AD" clId="Web-{2D66C571-9FF4-401F-B38D-1A12D4945734}" dt="2024-03-06T07:45:48.817" v="319"/>
          <ac:spMkLst>
            <pc:docMk/>
            <pc:sldMk cId="2957757405" sldId="260"/>
            <ac:spMk id="3" creationId="{4619E34E-3745-D641-E5A6-B66F0E6290AE}"/>
          </ac:spMkLst>
        </pc:spChg>
        <pc:spChg chg="add del mod">
          <ac:chgData name="マユミ　レイ" userId="S::4049845@school.city.osaka.jp::0071d892-34f4-4b81-ae82-69d88dff3bdb" providerId="AD" clId="Web-{2D66C571-9FF4-401F-B38D-1A12D4945734}" dt="2024-03-06T07:51:03.261" v="356"/>
          <ac:spMkLst>
            <pc:docMk/>
            <pc:sldMk cId="2957757405" sldId="260"/>
            <ac:spMk id="4" creationId="{AFC06317-237B-7229-38F9-67EE44FF5B98}"/>
          </ac:spMkLst>
        </pc:spChg>
        <pc:spChg chg="add mod">
          <ac:chgData name="マユミ　レイ" userId="S::4049845@school.city.osaka.jp::0071d892-34f4-4b81-ae82-69d88dff3bdb" providerId="AD" clId="Web-{2D66C571-9FF4-401F-B38D-1A12D4945734}" dt="2024-03-06T07:58:26.816" v="473" actId="20577"/>
          <ac:spMkLst>
            <pc:docMk/>
            <pc:sldMk cId="2957757405" sldId="260"/>
            <ac:spMk id="5" creationId="{E10EF27F-3BF1-039F-A05D-587BC009A50D}"/>
          </ac:spMkLst>
        </pc:spChg>
        <pc:spChg chg="add del">
          <ac:chgData name="マユミ　レイ" userId="S::4049845@school.city.osaka.jp::0071d892-34f4-4b81-ae82-69d88dff3bdb" providerId="AD" clId="Web-{2D66C571-9FF4-401F-B38D-1A12D4945734}" dt="2024-03-06T07:45:27.489" v="314"/>
          <ac:spMkLst>
            <pc:docMk/>
            <pc:sldMk cId="2957757405" sldId="260"/>
            <ac:spMk id="8" creationId="{C758EC8D-68D1-4138-B719-BE00C78AD146}"/>
          </ac:spMkLst>
        </pc:spChg>
        <pc:spChg chg="add del">
          <ac:chgData name="マユミ　レイ" userId="S::4049845@school.city.osaka.jp::0071d892-34f4-4b81-ae82-69d88dff3bdb" providerId="AD" clId="Web-{2D66C571-9FF4-401F-B38D-1A12D4945734}" dt="2024-03-06T07:45:27.489" v="314"/>
          <ac:spMkLst>
            <pc:docMk/>
            <pc:sldMk cId="2957757405" sldId="260"/>
            <ac:spMk id="10" creationId="{514579E4-5B5F-42C9-B08F-A904C81B14E8}"/>
          </ac:spMkLst>
        </pc:spChg>
        <pc:spChg chg="add del">
          <ac:chgData name="マユミ　レイ" userId="S::4049845@school.city.osaka.jp::0071d892-34f4-4b81-ae82-69d88dff3bdb" providerId="AD" clId="Web-{2D66C571-9FF4-401F-B38D-1A12D4945734}" dt="2024-03-06T07:45:41.614" v="316"/>
          <ac:spMkLst>
            <pc:docMk/>
            <pc:sldMk cId="2957757405" sldId="260"/>
            <ac:spMk id="12" creationId="{5DB0431E-0B04-44A1-9C51-531E28D18A60}"/>
          </ac:spMkLst>
        </pc:spChg>
        <pc:spChg chg="add del">
          <ac:chgData name="マユミ　レイ" userId="S::4049845@school.city.osaka.jp::0071d892-34f4-4b81-ae82-69d88dff3bdb" providerId="AD" clId="Web-{2D66C571-9FF4-401F-B38D-1A12D4945734}" dt="2024-03-06T07:45:41.614" v="316"/>
          <ac:spMkLst>
            <pc:docMk/>
            <pc:sldMk cId="2957757405" sldId="260"/>
            <ac:spMk id="13" creationId="{6B424749-EEE0-49C9-9ABF-97B171A3EA00}"/>
          </ac:spMkLst>
        </pc:spChg>
        <pc:spChg chg="add del">
          <ac:chgData name="マユミ　レイ" userId="S::4049845@school.city.osaka.jp::0071d892-34f4-4b81-ae82-69d88dff3bdb" providerId="AD" clId="Web-{2D66C571-9FF4-401F-B38D-1A12D4945734}" dt="2024-03-06T07:45:48.802" v="318"/>
          <ac:spMkLst>
            <pc:docMk/>
            <pc:sldMk cId="2957757405" sldId="260"/>
            <ac:spMk id="14" creationId="{2D8964DE-AB9E-402E-8B81-8AA9BB47981B}"/>
          </ac:spMkLst>
        </pc:spChg>
        <pc:spChg chg="add del">
          <ac:chgData name="マユミ　レイ" userId="S::4049845@school.city.osaka.jp::0071d892-34f4-4b81-ae82-69d88dff3bdb" providerId="AD" clId="Web-{2D66C571-9FF4-401F-B38D-1A12D4945734}" dt="2024-03-06T07:45:48.802" v="318"/>
          <ac:spMkLst>
            <pc:docMk/>
            <pc:sldMk cId="2957757405" sldId="260"/>
            <ac:spMk id="15" creationId="{100A9A80-E8FE-48ED-A56B-95801B22181A}"/>
          </ac:spMkLst>
        </pc:spChg>
        <pc:spChg chg="add del">
          <ac:chgData name="マユミ　レイ" userId="S::4049845@school.city.osaka.jp::0071d892-34f4-4b81-ae82-69d88dff3bdb" providerId="AD" clId="Web-{2D66C571-9FF4-401F-B38D-1A12D4945734}" dt="2024-03-06T07:45:48.802" v="318"/>
          <ac:spMkLst>
            <pc:docMk/>
            <pc:sldMk cId="2957757405" sldId="260"/>
            <ac:spMk id="16" creationId="{0361BE5E-E17F-47E3-AF50-969EA826BEE1}"/>
          </ac:spMkLst>
        </pc:spChg>
        <pc:spChg chg="add del">
          <ac:chgData name="マユミ　レイ" userId="S::4049845@school.city.osaka.jp::0071d892-34f4-4b81-ae82-69d88dff3bdb" providerId="AD" clId="Web-{2D66C571-9FF4-401F-B38D-1A12D4945734}" dt="2024-03-06T07:45:48.802" v="318"/>
          <ac:spMkLst>
            <pc:docMk/>
            <pc:sldMk cId="2957757405" sldId="260"/>
            <ac:spMk id="17" creationId="{E85544B9-05BC-4819-A434-90EE49FAF6C0}"/>
          </ac:spMkLst>
        </pc:spChg>
        <pc:spChg chg="add del">
          <ac:chgData name="マユミ　レイ" userId="S::4049845@school.city.osaka.jp::0071d892-34f4-4b81-ae82-69d88dff3bdb" providerId="AD" clId="Web-{2D66C571-9FF4-401F-B38D-1A12D4945734}" dt="2024-03-06T07:45:48.802" v="318"/>
          <ac:spMkLst>
            <pc:docMk/>
            <pc:sldMk cId="2957757405" sldId="260"/>
            <ac:spMk id="18" creationId="{79C8665A-B6C6-46BB-9012-A922385678AC}"/>
          </ac:spMkLst>
        </pc:spChg>
        <pc:spChg chg="add">
          <ac:chgData name="マユミ　レイ" userId="S::4049845@school.city.osaka.jp::0071d892-34f4-4b81-ae82-69d88dff3bdb" providerId="AD" clId="Web-{2D66C571-9FF4-401F-B38D-1A12D4945734}" dt="2024-03-06T07:45:48.817" v="319"/>
          <ac:spMkLst>
            <pc:docMk/>
            <pc:sldMk cId="2957757405" sldId="260"/>
            <ac:spMk id="20" creationId="{100A9A80-E8FE-48ED-A56B-95801B22181A}"/>
          </ac:spMkLst>
        </pc:spChg>
        <pc:spChg chg="add">
          <ac:chgData name="マユミ　レイ" userId="S::4049845@school.city.osaka.jp::0071d892-34f4-4b81-ae82-69d88dff3bdb" providerId="AD" clId="Web-{2D66C571-9FF4-401F-B38D-1A12D4945734}" dt="2024-03-06T07:45:48.817" v="319"/>
          <ac:spMkLst>
            <pc:docMk/>
            <pc:sldMk cId="2957757405" sldId="260"/>
            <ac:spMk id="21" creationId="{E85544B9-05BC-4819-A434-90EE49FAF6C0}"/>
          </ac:spMkLst>
        </pc:spChg>
        <pc:spChg chg="add">
          <ac:chgData name="マユミ　レイ" userId="S::4049845@school.city.osaka.jp::0071d892-34f4-4b81-ae82-69d88dff3bdb" providerId="AD" clId="Web-{2D66C571-9FF4-401F-B38D-1A12D4945734}" dt="2024-03-06T07:45:48.817" v="319"/>
          <ac:spMkLst>
            <pc:docMk/>
            <pc:sldMk cId="2957757405" sldId="260"/>
            <ac:spMk id="22" creationId="{1322BCA3-31C1-4329-B0BA-4748F937B5C0}"/>
          </ac:spMkLst>
        </pc:spChg>
        <pc:spChg chg="add">
          <ac:chgData name="マユミ　レイ" userId="S::4049845@school.city.osaka.jp::0071d892-34f4-4b81-ae82-69d88dff3bdb" providerId="AD" clId="Web-{2D66C571-9FF4-401F-B38D-1A12D4945734}" dt="2024-03-06T07:45:48.817" v="319"/>
          <ac:spMkLst>
            <pc:docMk/>
            <pc:sldMk cId="2957757405" sldId="260"/>
            <ac:spMk id="23" creationId="{F6C1DD8F-426A-45F7-A524-5569263BE5D0}"/>
          </ac:spMkLst>
        </pc:spChg>
        <pc:cxnChg chg="add">
          <ac:chgData name="マユミ　レイ" userId="S::4049845@school.city.osaka.jp::0071d892-34f4-4b81-ae82-69d88dff3bdb" providerId="AD" clId="Web-{2D66C571-9FF4-401F-B38D-1A12D4945734}" dt="2024-03-06T07:45:48.817" v="319"/>
          <ac:cxnSpMkLst>
            <pc:docMk/>
            <pc:sldMk cId="2957757405" sldId="260"/>
            <ac:cxnSpMk id="24" creationId="{98D39CD7-AB20-4006-930C-6368406D01E5}"/>
          </ac:cxnSpMkLst>
        </pc:cxnChg>
      </pc:sldChg>
      <pc:sldChg chg="addSp delSp modSp new mod setBg setClrOvrMap">
        <pc:chgData name="マユミ　レイ" userId="S::4049845@school.city.osaka.jp::0071d892-34f4-4b81-ae82-69d88dff3bdb" providerId="AD" clId="Web-{2D66C571-9FF4-401F-B38D-1A12D4945734}" dt="2024-03-06T07:51:01.792" v="355"/>
        <pc:sldMkLst>
          <pc:docMk/>
          <pc:sldMk cId="58114455" sldId="261"/>
        </pc:sldMkLst>
        <pc:spChg chg="mod">
          <ac:chgData name="マユミ　レイ" userId="S::4049845@school.city.osaka.jp::0071d892-34f4-4b81-ae82-69d88dff3bdb" providerId="AD" clId="Web-{2D66C571-9FF4-401F-B38D-1A12D4945734}" dt="2024-03-06T07:51:01.792" v="355"/>
          <ac:spMkLst>
            <pc:docMk/>
            <pc:sldMk cId="58114455" sldId="261"/>
            <ac:spMk id="2" creationId="{C0AD3BDA-0C38-5955-F74E-A7C83BFB273C}"/>
          </ac:spMkLst>
        </pc:spChg>
        <pc:spChg chg="del">
          <ac:chgData name="マユミ　レイ" userId="S::4049845@school.city.osaka.jp::0071d892-34f4-4b81-ae82-69d88dff3bdb" providerId="AD" clId="Web-{2D66C571-9FF4-401F-B38D-1A12D4945734}" dt="2024-03-06T07:51:01.792" v="355"/>
          <ac:spMkLst>
            <pc:docMk/>
            <pc:sldMk cId="58114455" sldId="261"/>
            <ac:spMk id="3" creationId="{C2A6EC14-BCA3-2B28-F1F5-335C5903CC7E}"/>
          </ac:spMkLst>
        </pc:spChg>
        <pc:spChg chg="add">
          <ac:chgData name="マユミ　レイ" userId="S::4049845@school.city.osaka.jp::0071d892-34f4-4b81-ae82-69d88dff3bdb" providerId="AD" clId="Web-{2D66C571-9FF4-401F-B38D-1A12D4945734}" dt="2024-03-06T07:51:01.792" v="355"/>
          <ac:spMkLst>
            <pc:docMk/>
            <pc:sldMk cId="58114455" sldId="261"/>
            <ac:spMk id="8" creationId="{100A9A80-E8FE-48ED-A56B-95801B22181A}"/>
          </ac:spMkLst>
        </pc:spChg>
        <pc:spChg chg="add">
          <ac:chgData name="マユミ　レイ" userId="S::4049845@school.city.osaka.jp::0071d892-34f4-4b81-ae82-69d88dff3bdb" providerId="AD" clId="Web-{2D66C571-9FF4-401F-B38D-1A12D4945734}" dt="2024-03-06T07:51:01.792" v="355"/>
          <ac:spMkLst>
            <pc:docMk/>
            <pc:sldMk cId="58114455" sldId="261"/>
            <ac:spMk id="10" creationId="{E85544B9-05BC-4819-A434-90EE49FAF6C0}"/>
          </ac:spMkLst>
        </pc:spChg>
        <pc:spChg chg="add">
          <ac:chgData name="マユミ　レイ" userId="S::4049845@school.city.osaka.jp::0071d892-34f4-4b81-ae82-69d88dff3bdb" providerId="AD" clId="Web-{2D66C571-9FF4-401F-B38D-1A12D4945734}" dt="2024-03-06T07:51:01.792" v="355"/>
          <ac:spMkLst>
            <pc:docMk/>
            <pc:sldMk cId="58114455" sldId="261"/>
            <ac:spMk id="12" creationId="{1322BCA3-31C1-4329-B0BA-4748F937B5C0}"/>
          </ac:spMkLst>
        </pc:spChg>
        <pc:spChg chg="add">
          <ac:chgData name="マユミ　レイ" userId="S::4049845@school.city.osaka.jp::0071d892-34f4-4b81-ae82-69d88dff3bdb" providerId="AD" clId="Web-{2D66C571-9FF4-401F-B38D-1A12D4945734}" dt="2024-03-06T07:51:01.792" v="355"/>
          <ac:spMkLst>
            <pc:docMk/>
            <pc:sldMk cId="58114455" sldId="261"/>
            <ac:spMk id="14" creationId="{F6C1DD8F-426A-45F7-A524-5569263BE5D0}"/>
          </ac:spMkLst>
        </pc:spChg>
        <pc:cxnChg chg="add">
          <ac:chgData name="マユミ　レイ" userId="S::4049845@school.city.osaka.jp::0071d892-34f4-4b81-ae82-69d88dff3bdb" providerId="AD" clId="Web-{2D66C571-9FF4-401F-B38D-1A12D4945734}" dt="2024-03-06T07:51:01.792" v="355"/>
          <ac:cxnSpMkLst>
            <pc:docMk/>
            <pc:sldMk cId="58114455" sldId="261"/>
            <ac:cxnSpMk id="16" creationId="{98D39CD7-AB20-4006-930C-6368406D01E5}"/>
          </ac:cxnSpMkLst>
        </pc:cxnChg>
      </pc:sldChg>
    </pc:docChg>
  </pc:docChgLst>
  <pc:docChgLst>
    <pc:chgData name="マユミ　レイ" userId="S::4049845@school.city.osaka.jp::0071d892-34f4-4b81-ae82-69d88dff3bdb" providerId="AD" clId="Web-{BFDF3BD3-30CA-4605-B09A-90BCFACFE82D}"/>
    <pc:docChg chg="modSld sldOrd">
      <pc:chgData name="マユミ　レイ" userId="S::4049845@school.city.osaka.jp::0071d892-34f4-4b81-ae82-69d88dff3bdb" providerId="AD" clId="Web-{BFDF3BD3-30CA-4605-B09A-90BCFACFE82D}" dt="2024-03-08T02:25:32.306" v="71" actId="20577"/>
      <pc:docMkLst>
        <pc:docMk/>
      </pc:docMkLst>
      <pc:sldChg chg="addSp delSp modSp ord">
        <pc:chgData name="マユミ　レイ" userId="S::4049845@school.city.osaka.jp::0071d892-34f4-4b81-ae82-69d88dff3bdb" providerId="AD" clId="Web-{BFDF3BD3-30CA-4605-B09A-90BCFACFE82D}" dt="2024-03-08T02:25:32.306" v="71" actId="20577"/>
        <pc:sldMkLst>
          <pc:docMk/>
          <pc:sldMk cId="2128380218" sldId="256"/>
        </pc:sldMkLst>
        <pc:spChg chg="mod">
          <ac:chgData name="マユミ　レイ" userId="S::4049845@school.city.osaka.jp::0071d892-34f4-4b81-ae82-69d88dff3bdb" providerId="AD" clId="Web-{BFDF3BD3-30CA-4605-B09A-90BCFACFE82D}" dt="2024-03-08T02:23:02.866" v="40"/>
          <ac:spMkLst>
            <pc:docMk/>
            <pc:sldMk cId="2128380218" sldId="256"/>
            <ac:spMk id="2" creationId="{00000000-0000-0000-0000-000000000000}"/>
          </ac:spMkLst>
        </pc:spChg>
        <pc:spChg chg="mod">
          <ac:chgData name="マユミ　レイ" userId="S::4049845@school.city.osaka.jp::0071d892-34f4-4b81-ae82-69d88dff3bdb" providerId="AD" clId="Web-{BFDF3BD3-30CA-4605-B09A-90BCFACFE82D}" dt="2024-03-08T02:25:32.306" v="71" actId="20577"/>
          <ac:spMkLst>
            <pc:docMk/>
            <pc:sldMk cId="2128380218" sldId="256"/>
            <ac:spMk id="3" creationId="{00000000-0000-0000-0000-000000000000}"/>
          </ac:spMkLst>
        </pc:spChg>
        <pc:spChg chg="del">
          <ac:chgData name="マユミ　レイ" userId="S::4049845@school.city.osaka.jp::0071d892-34f4-4b81-ae82-69d88dff3bdb" providerId="AD" clId="Web-{BFDF3BD3-30CA-4605-B09A-90BCFACFE82D}" dt="2024-03-08T02:19:00.837" v="14"/>
          <ac:spMkLst>
            <pc:docMk/>
            <pc:sldMk cId="2128380218" sldId="256"/>
            <ac:spMk id="10" creationId="{0457123F-05AC-44DA-AB68-7EEB5037B414}"/>
          </ac:spMkLst>
        </pc:spChg>
        <pc:spChg chg="add del">
          <ac:chgData name="マユミ　レイ" userId="S::4049845@school.city.osaka.jp::0071d892-34f4-4b81-ae82-69d88dff3bdb" providerId="AD" clId="Web-{BFDF3BD3-30CA-4605-B09A-90BCFACFE82D}" dt="2024-03-08T02:19:42.342" v="17"/>
          <ac:spMkLst>
            <pc:docMk/>
            <pc:sldMk cId="2128380218" sldId="256"/>
            <ac:spMk id="15" creationId="{0457123F-05AC-44DA-AB68-7EEB5037B414}"/>
          </ac:spMkLst>
        </pc:spChg>
        <pc:spChg chg="add del">
          <ac:chgData name="マユミ　レイ" userId="S::4049845@school.city.osaka.jp::0071d892-34f4-4b81-ae82-69d88dff3bdb" providerId="AD" clId="Web-{BFDF3BD3-30CA-4605-B09A-90BCFACFE82D}" dt="2024-03-08T02:20:03.173" v="18"/>
          <ac:spMkLst>
            <pc:docMk/>
            <pc:sldMk cId="2128380218" sldId="256"/>
            <ac:spMk id="17" creationId="{0457123F-05AC-44DA-AB68-7EEB5037B414}"/>
          </ac:spMkLst>
        </pc:spChg>
        <pc:spChg chg="add del">
          <ac:chgData name="マユミ　レイ" userId="S::4049845@school.city.osaka.jp::0071d892-34f4-4b81-ae82-69d88dff3bdb" providerId="AD" clId="Web-{BFDF3BD3-30CA-4605-B09A-90BCFACFE82D}" dt="2024-03-08T02:23:02.866" v="40"/>
          <ac:spMkLst>
            <pc:docMk/>
            <pc:sldMk cId="2128380218" sldId="256"/>
            <ac:spMk id="19" creationId="{0457123F-05AC-44DA-AB68-7EEB5037B414}"/>
          </ac:spMkLst>
        </pc:spChg>
        <pc:spChg chg="add">
          <ac:chgData name="マユミ　レイ" userId="S::4049845@school.city.osaka.jp::0071d892-34f4-4b81-ae82-69d88dff3bdb" providerId="AD" clId="Web-{BFDF3BD3-30CA-4605-B09A-90BCFACFE82D}" dt="2024-03-08T02:23:02.866" v="40"/>
          <ac:spMkLst>
            <pc:docMk/>
            <pc:sldMk cId="2128380218" sldId="256"/>
            <ac:spMk id="21" creationId="{EFB0C39A-F8CA-4A79-AFFC-E9780FB1991A}"/>
          </ac:spMkLst>
        </pc:spChg>
        <pc:spChg chg="add">
          <ac:chgData name="マユミ　レイ" userId="S::4049845@school.city.osaka.jp::0071d892-34f4-4b81-ae82-69d88dff3bdb" providerId="AD" clId="Web-{BFDF3BD3-30CA-4605-B09A-90BCFACFE82D}" dt="2024-03-08T02:23:02.866" v="40"/>
          <ac:spMkLst>
            <pc:docMk/>
            <pc:sldMk cId="2128380218" sldId="256"/>
            <ac:spMk id="26" creationId="{948C6639-F651-4D15-A695-E9D03BB2AEDE}"/>
          </ac:spMkLst>
        </pc:spChg>
        <pc:spChg chg="add">
          <ac:chgData name="マユミ　レイ" userId="S::4049845@school.city.osaka.jp::0071d892-34f4-4b81-ae82-69d88dff3bdb" providerId="AD" clId="Web-{BFDF3BD3-30CA-4605-B09A-90BCFACFE82D}" dt="2024-03-08T02:23:02.866" v="40"/>
          <ac:spMkLst>
            <pc:docMk/>
            <pc:sldMk cId="2128380218" sldId="256"/>
            <ac:spMk id="28" creationId="{F8C1B9D8-212A-444E-B28D-25DA596183C9}"/>
          </ac:spMkLst>
        </pc:spChg>
        <pc:picChg chg="add del mod">
          <ac:chgData name="マユミ　レイ" userId="S::4049845@school.city.osaka.jp::0071d892-34f4-4b81-ae82-69d88dff3bdb" providerId="AD" clId="Web-{BFDF3BD3-30CA-4605-B09A-90BCFACFE82D}" dt="2024-03-08T02:19:21.340" v="15"/>
          <ac:picMkLst>
            <pc:docMk/>
            <pc:sldMk cId="2128380218" sldId="256"/>
            <ac:picMk id="4" creationId="{63273A79-3822-CD26-A677-94A9083D6F11}"/>
          </ac:picMkLst>
        </pc:picChg>
        <pc:picChg chg="mod">
          <ac:chgData name="マユミ　レイ" userId="S::4049845@school.city.osaka.jp::0071d892-34f4-4b81-ae82-69d88dff3bdb" providerId="AD" clId="Web-{BFDF3BD3-30CA-4605-B09A-90BCFACFE82D}" dt="2024-03-08T02:20:50.663" v="27" actId="1076"/>
          <ac:picMkLst>
            <pc:docMk/>
            <pc:sldMk cId="2128380218" sldId="256"/>
            <ac:picMk id="5" creationId="{A7C95EF9-197C-17D3-7C4D-951381EDF491}"/>
          </ac:picMkLst>
        </pc:picChg>
        <pc:picChg chg="mod">
          <ac:chgData name="マユミ　レイ" userId="S::4049845@school.city.osaka.jp::0071d892-34f4-4b81-ae82-69d88dff3bdb" providerId="AD" clId="Web-{BFDF3BD3-30CA-4605-B09A-90BCFACFE82D}" dt="2024-03-08T02:22:11.188" v="35" actId="1076"/>
          <ac:picMkLst>
            <pc:docMk/>
            <pc:sldMk cId="2128380218" sldId="256"/>
            <ac:picMk id="6" creationId="{C84ACB46-AF5B-009B-E815-44352D7112F8}"/>
          </ac:picMkLst>
        </pc:picChg>
        <pc:picChg chg="mod ord">
          <ac:chgData name="マユミ　レイ" userId="S::4049845@school.city.osaka.jp::0071d892-34f4-4b81-ae82-69d88dff3bdb" providerId="AD" clId="Web-{BFDF3BD3-30CA-4605-B09A-90BCFACFE82D}" dt="2024-03-08T02:23:02.866" v="40"/>
          <ac:picMkLst>
            <pc:docMk/>
            <pc:sldMk cId="2128380218" sldId="256"/>
            <ac:picMk id="7" creationId="{9FE4DC1D-9408-4000-1405-7FEADDD4EA78}"/>
          </ac:picMkLst>
        </pc:picChg>
        <pc:picChg chg="mod">
          <ac:chgData name="マユミ　レイ" userId="S::4049845@school.city.osaka.jp::0071d892-34f4-4b81-ae82-69d88dff3bdb" providerId="AD" clId="Web-{BFDF3BD3-30CA-4605-B09A-90BCFACFE82D}" dt="2024-03-08T02:16:56.182" v="10" actId="1076"/>
          <ac:picMkLst>
            <pc:docMk/>
            <pc:sldMk cId="2128380218" sldId="256"/>
            <ac:picMk id="8" creationId="{0F5B8F99-F6AC-C349-463B-891F2F5EF201}"/>
          </ac:picMkLst>
        </pc:picChg>
      </pc:sldChg>
      <pc:sldChg chg="modSp">
        <pc:chgData name="マユミ　レイ" userId="S::4049845@school.city.osaka.jp::0071d892-34f4-4b81-ae82-69d88dff3bdb" providerId="AD" clId="Web-{BFDF3BD3-30CA-4605-B09A-90BCFACFE82D}" dt="2024-03-08T02:10:00.320" v="0" actId="1076"/>
        <pc:sldMkLst>
          <pc:docMk/>
          <pc:sldMk cId="2845097782" sldId="262"/>
        </pc:sldMkLst>
        <pc:picChg chg="mod">
          <ac:chgData name="マユミ　レイ" userId="S::4049845@school.city.osaka.jp::0071d892-34f4-4b81-ae82-69d88dff3bdb" providerId="AD" clId="Web-{BFDF3BD3-30CA-4605-B09A-90BCFACFE82D}" dt="2024-03-08T02:10:00.320" v="0" actId="1076"/>
          <ac:picMkLst>
            <pc:docMk/>
            <pc:sldMk cId="2845097782" sldId="262"/>
            <ac:picMk id="7" creationId="{DAE0F4A6-FC99-8F88-6AE6-B49DF745B727}"/>
          </ac:picMkLst>
        </pc:picChg>
      </pc:sldChg>
      <pc:sldChg chg="addAnim delAnim">
        <pc:chgData name="マユミ　レイ" userId="S::4049845@school.city.osaka.jp::0071d892-34f4-4b81-ae82-69d88dff3bdb" providerId="AD" clId="Web-{BFDF3BD3-30CA-4605-B09A-90BCFACFE82D}" dt="2024-03-08T02:14:13.553" v="4"/>
        <pc:sldMkLst>
          <pc:docMk/>
          <pc:sldMk cId="3652707117" sldId="265"/>
        </pc:sldMkLst>
      </pc:sldChg>
    </pc:docChg>
  </pc:docChgLst>
  <pc:docChgLst>
    <pc:chgData name="ミツハシ　リオ" userId="S::5870783@school.city.osaka.jp::4e0fcdf2-2c29-433a-ba7e-1321d0a73501" providerId="AD" clId="Web-{39A01CC6-3D37-F218-2C61-F4407F220690}"/>
    <pc:docChg chg="addSld delSld modSld sldOrd">
      <pc:chgData name="ミツハシ　リオ" userId="S::5870783@school.city.osaka.jp::4e0fcdf2-2c29-433a-ba7e-1321d0a73501" providerId="AD" clId="Web-{39A01CC6-3D37-F218-2C61-F4407F220690}" dt="2024-03-11T05:46:39.356" v="491" actId="14100"/>
      <pc:docMkLst>
        <pc:docMk/>
      </pc:docMkLst>
      <pc:sldChg chg="addSp delSp modSp ord modTransition">
        <pc:chgData name="ミツハシ　リオ" userId="S::5870783@school.city.osaka.jp::4e0fcdf2-2c29-433a-ba7e-1321d0a73501" providerId="AD" clId="Web-{39A01CC6-3D37-F218-2C61-F4407F220690}" dt="2024-03-11T05:46:39.356" v="491" actId="14100"/>
        <pc:sldMkLst>
          <pc:docMk/>
          <pc:sldMk cId="2128380218" sldId="256"/>
        </pc:sldMkLst>
        <pc:spChg chg="mod">
          <ac:chgData name="ミツハシ　リオ" userId="S::5870783@school.city.osaka.jp::4e0fcdf2-2c29-433a-ba7e-1321d0a73501" providerId="AD" clId="Web-{39A01CC6-3D37-F218-2C61-F4407F220690}" dt="2024-03-11T05:43:05.429" v="488" actId="1076"/>
          <ac:spMkLst>
            <pc:docMk/>
            <pc:sldMk cId="2128380218" sldId="256"/>
            <ac:spMk id="2" creationId="{00000000-0000-0000-0000-000000000000}"/>
          </ac:spMkLst>
        </pc:spChg>
        <pc:spChg chg="mod">
          <ac:chgData name="ミツハシ　リオ" userId="S::5870783@school.city.osaka.jp::4e0fcdf2-2c29-433a-ba7e-1321d0a73501" providerId="AD" clId="Web-{39A01CC6-3D37-F218-2C61-F4407F220690}" dt="2024-03-11T05:42:38.444" v="486" actId="20577"/>
          <ac:spMkLst>
            <pc:docMk/>
            <pc:sldMk cId="2128380218" sldId="256"/>
            <ac:spMk id="3" creationId="{00000000-0000-0000-0000-000000000000}"/>
          </ac:spMkLst>
        </pc:spChg>
        <pc:spChg chg="del">
          <ac:chgData name="ミツハシ　リオ" userId="S::5870783@school.city.osaka.jp::4e0fcdf2-2c29-433a-ba7e-1321d0a73501" providerId="AD" clId="Web-{39A01CC6-3D37-F218-2C61-F4407F220690}" dt="2024-03-08T02:23:30.358" v="362"/>
          <ac:spMkLst>
            <pc:docMk/>
            <pc:sldMk cId="2128380218" sldId="256"/>
            <ac:spMk id="21" creationId="{EFB0C39A-F8CA-4A79-AFFC-E9780FB1991A}"/>
          </ac:spMkLst>
        </pc:spChg>
        <pc:spChg chg="del">
          <ac:chgData name="ミツハシ　リオ" userId="S::5870783@school.city.osaka.jp::4e0fcdf2-2c29-433a-ba7e-1321d0a73501" providerId="AD" clId="Web-{39A01CC6-3D37-F218-2C61-F4407F220690}" dt="2024-03-08T02:23:30.358" v="362"/>
          <ac:spMkLst>
            <pc:docMk/>
            <pc:sldMk cId="2128380218" sldId="256"/>
            <ac:spMk id="26" creationId="{948C6639-F651-4D15-A695-E9D03BB2AEDE}"/>
          </ac:spMkLst>
        </pc:spChg>
        <pc:spChg chg="del">
          <ac:chgData name="ミツハシ　リオ" userId="S::5870783@school.city.osaka.jp::4e0fcdf2-2c29-433a-ba7e-1321d0a73501" providerId="AD" clId="Web-{39A01CC6-3D37-F218-2C61-F4407F220690}" dt="2024-03-08T02:23:30.358" v="362"/>
          <ac:spMkLst>
            <pc:docMk/>
            <pc:sldMk cId="2128380218" sldId="256"/>
            <ac:spMk id="28" creationId="{F8C1B9D8-212A-444E-B28D-25DA596183C9}"/>
          </ac:spMkLst>
        </pc:spChg>
        <pc:spChg chg="add">
          <ac:chgData name="ミツハシ　リオ" userId="S::5870783@school.city.osaka.jp::4e0fcdf2-2c29-433a-ba7e-1321d0a73501" providerId="AD" clId="Web-{39A01CC6-3D37-F218-2C61-F4407F220690}" dt="2024-03-08T02:23:30.358" v="362"/>
          <ac:spMkLst>
            <pc:docMk/>
            <pc:sldMk cId="2128380218" sldId="256"/>
            <ac:spMk id="33" creationId="{0457123F-05AC-44DA-AB68-7EEB5037B414}"/>
          </ac:spMkLst>
        </pc:spChg>
        <pc:picChg chg="mod ord">
          <ac:chgData name="ミツハシ　リオ" userId="S::5870783@school.city.osaka.jp::4e0fcdf2-2c29-433a-ba7e-1321d0a73501" providerId="AD" clId="Web-{39A01CC6-3D37-F218-2C61-F4407F220690}" dt="2024-03-11T05:46:39.356" v="491" actId="14100"/>
          <ac:picMkLst>
            <pc:docMk/>
            <pc:sldMk cId="2128380218" sldId="256"/>
            <ac:picMk id="7" creationId="{9FE4DC1D-9408-4000-1405-7FEADDD4EA78}"/>
          </ac:picMkLst>
        </pc:picChg>
        <pc:picChg chg="del">
          <ac:chgData name="ミツハシ　リオ" userId="S::5870783@school.city.osaka.jp::4e0fcdf2-2c29-433a-ba7e-1321d0a73501" providerId="AD" clId="Web-{39A01CC6-3D37-F218-2C61-F4407F220690}" dt="2024-03-08T02:18:28.414" v="341"/>
          <ac:picMkLst>
            <pc:docMk/>
            <pc:sldMk cId="2128380218" sldId="256"/>
            <ac:picMk id="8" creationId="{0F5B8F99-F6AC-C349-463B-891F2F5EF201}"/>
          </ac:picMkLst>
        </pc:picChg>
      </pc:sldChg>
      <pc:sldChg chg="modSp del">
        <pc:chgData name="ミツハシ　リオ" userId="S::5870783@school.city.osaka.jp::4e0fcdf2-2c29-433a-ba7e-1321d0a73501" providerId="AD" clId="Web-{39A01CC6-3D37-F218-2C61-F4407F220690}" dt="2024-03-08T02:35:25.998" v="404"/>
        <pc:sldMkLst>
          <pc:docMk/>
          <pc:sldMk cId="4170533053" sldId="258"/>
        </pc:sldMkLst>
        <pc:spChg chg="mod">
          <ac:chgData name="ミツハシ　リオ" userId="S::5870783@school.city.osaka.jp::4e0fcdf2-2c29-433a-ba7e-1321d0a73501" providerId="AD" clId="Web-{39A01CC6-3D37-F218-2C61-F4407F220690}" dt="2024-03-08T02:28:57.084" v="391" actId="20577"/>
          <ac:spMkLst>
            <pc:docMk/>
            <pc:sldMk cId="4170533053" sldId="258"/>
            <ac:spMk id="2" creationId="{0FDEB536-A0C2-EE36-A77D-39254745B259}"/>
          </ac:spMkLst>
        </pc:spChg>
        <pc:spChg chg="mod">
          <ac:chgData name="ミツハシ　リオ" userId="S::5870783@school.city.osaka.jp::4e0fcdf2-2c29-433a-ba7e-1321d0a73501" providerId="AD" clId="Web-{39A01CC6-3D37-F218-2C61-F4407F220690}" dt="2024-03-08T02:29:59.288" v="395" actId="20577"/>
          <ac:spMkLst>
            <pc:docMk/>
            <pc:sldMk cId="4170533053" sldId="258"/>
            <ac:spMk id="3" creationId="{65C71749-254A-BDC8-A682-22984099B1FB}"/>
          </ac:spMkLst>
        </pc:spChg>
      </pc:sldChg>
      <pc:sldChg chg="addSp delSp modSp del delAnim">
        <pc:chgData name="ミツハシ　リオ" userId="S::5870783@school.city.osaka.jp::4e0fcdf2-2c29-433a-ba7e-1321d0a73501" providerId="AD" clId="Web-{39A01CC6-3D37-F218-2C61-F4407F220690}" dt="2024-03-08T01:58:01.097" v="172"/>
        <pc:sldMkLst>
          <pc:docMk/>
          <pc:sldMk cId="2957757405" sldId="260"/>
        </pc:sldMkLst>
        <pc:spChg chg="del mod">
          <ac:chgData name="ミツハシ　リオ" userId="S::5870783@school.city.osaka.jp::4e0fcdf2-2c29-433a-ba7e-1321d0a73501" providerId="AD" clId="Web-{39A01CC6-3D37-F218-2C61-F4407F220690}" dt="2024-03-07T23:42:05.986" v="2"/>
          <ac:spMkLst>
            <pc:docMk/>
            <pc:sldMk cId="2957757405" sldId="260"/>
            <ac:spMk id="5" creationId="{E10EF27F-3BF1-039F-A05D-587BC009A50D}"/>
          </ac:spMkLst>
        </pc:spChg>
        <pc:picChg chg="add del">
          <ac:chgData name="ミツハシ　リオ" userId="S::5870783@school.city.osaka.jp::4e0fcdf2-2c29-433a-ba7e-1321d0a73501" providerId="AD" clId="Web-{39A01CC6-3D37-F218-2C61-F4407F220690}" dt="2024-03-07T23:51:30.249" v="115"/>
          <ac:picMkLst>
            <pc:docMk/>
            <pc:sldMk cId="2957757405" sldId="260"/>
            <ac:picMk id="3" creationId="{FD98E89D-D339-E0CC-FB7B-FC4CAEF45552}"/>
          </ac:picMkLst>
        </pc:picChg>
        <pc:picChg chg="mod">
          <ac:chgData name="ミツハシ　リオ" userId="S::5870783@school.city.osaka.jp::4e0fcdf2-2c29-433a-ba7e-1321d0a73501" providerId="AD" clId="Web-{39A01CC6-3D37-F218-2C61-F4407F220690}" dt="2024-03-07T23:55:29.443" v="160" actId="1076"/>
          <ac:picMkLst>
            <pc:docMk/>
            <pc:sldMk cId="2957757405" sldId="260"/>
            <ac:picMk id="10" creationId="{457A933D-9641-3BAE-5793-B0F9ADBD02FC}"/>
          </ac:picMkLst>
        </pc:picChg>
      </pc:sldChg>
      <pc:sldChg chg="modSp ord">
        <pc:chgData name="ミツハシ　リオ" userId="S::5870783@school.city.osaka.jp::4e0fcdf2-2c29-433a-ba7e-1321d0a73501" providerId="AD" clId="Web-{39A01CC6-3D37-F218-2C61-F4407F220690}" dt="2024-03-08T02:35:23.982" v="403"/>
        <pc:sldMkLst>
          <pc:docMk/>
          <pc:sldMk cId="2845097782" sldId="262"/>
        </pc:sldMkLst>
        <pc:spChg chg="mod">
          <ac:chgData name="ミツハシ　リオ" userId="S::5870783@school.city.osaka.jp::4e0fcdf2-2c29-433a-ba7e-1321d0a73501" providerId="AD" clId="Web-{39A01CC6-3D37-F218-2C61-F4407F220690}" dt="2024-03-08T02:34:44.904" v="402" actId="20577"/>
          <ac:spMkLst>
            <pc:docMk/>
            <pc:sldMk cId="2845097782" sldId="262"/>
            <ac:spMk id="2" creationId="{60ADEB7A-22AB-9A31-F81C-2CCE05EE4E47}"/>
          </ac:spMkLst>
        </pc:spChg>
        <pc:picChg chg="mod">
          <ac:chgData name="ミツハシ　リオ" userId="S::5870783@school.city.osaka.jp::4e0fcdf2-2c29-433a-ba7e-1321d0a73501" providerId="AD" clId="Web-{39A01CC6-3D37-F218-2C61-F4407F220690}" dt="2024-03-08T02:10:22.300" v="281" actId="1076"/>
          <ac:picMkLst>
            <pc:docMk/>
            <pc:sldMk cId="2845097782" sldId="262"/>
            <ac:picMk id="7" creationId="{DAE0F4A6-FC99-8F88-6AE6-B49DF745B727}"/>
          </ac:picMkLst>
        </pc:picChg>
        <pc:picChg chg="mod">
          <ac:chgData name="ミツハシ　リオ" userId="S::5870783@school.city.osaka.jp::4e0fcdf2-2c29-433a-ba7e-1321d0a73501" providerId="AD" clId="Web-{39A01CC6-3D37-F218-2C61-F4407F220690}" dt="2024-03-08T02:10:16.769" v="280" actId="1076"/>
          <ac:picMkLst>
            <pc:docMk/>
            <pc:sldMk cId="2845097782" sldId="262"/>
            <ac:picMk id="8" creationId="{CA159374-3865-7A4F-D3E2-41F05750637F}"/>
          </ac:picMkLst>
        </pc:picChg>
      </pc:sldChg>
      <pc:sldChg chg="modSp del addAnim">
        <pc:chgData name="ミツハシ　リオ" userId="S::5870783@school.city.osaka.jp::4e0fcdf2-2c29-433a-ba7e-1321d0a73501" providerId="AD" clId="Web-{39A01CC6-3D37-F218-2C61-F4407F220690}" dt="2024-03-08T02:08:26.548" v="270"/>
        <pc:sldMkLst>
          <pc:docMk/>
          <pc:sldMk cId="2860297119" sldId="263"/>
        </pc:sldMkLst>
        <pc:spChg chg="mod">
          <ac:chgData name="ミツハシ　リオ" userId="S::5870783@school.city.osaka.jp::4e0fcdf2-2c29-433a-ba7e-1321d0a73501" providerId="AD" clId="Web-{39A01CC6-3D37-F218-2C61-F4407F220690}" dt="2024-03-08T02:02:01.414" v="175" actId="20577"/>
          <ac:spMkLst>
            <pc:docMk/>
            <pc:sldMk cId="2860297119" sldId="263"/>
            <ac:spMk id="7" creationId="{1D276A86-7558-8999-0EA4-432203D3130F}"/>
          </ac:spMkLst>
        </pc:spChg>
      </pc:sldChg>
      <pc:sldChg chg="modSp">
        <pc:chgData name="ミツハシ　リオ" userId="S::5870783@school.city.osaka.jp::4e0fcdf2-2c29-433a-ba7e-1321d0a73501" providerId="AD" clId="Web-{39A01CC6-3D37-F218-2C61-F4407F220690}" dt="2024-03-08T03:02:14.048" v="485" actId="20577"/>
        <pc:sldMkLst>
          <pc:docMk/>
          <pc:sldMk cId="1683289532" sldId="266"/>
        </pc:sldMkLst>
        <pc:spChg chg="mod">
          <ac:chgData name="ミツハシ　リオ" userId="S::5870783@school.city.osaka.jp::4e0fcdf2-2c29-433a-ba7e-1321d0a73501" providerId="AD" clId="Web-{39A01CC6-3D37-F218-2C61-F4407F220690}" dt="2024-03-08T03:02:14.048" v="485" actId="20577"/>
          <ac:spMkLst>
            <pc:docMk/>
            <pc:sldMk cId="1683289532" sldId="266"/>
            <ac:spMk id="5" creationId="{C6F6A3A7-8DE8-65C4-C079-B646563703A2}"/>
          </ac:spMkLst>
        </pc:spChg>
        <pc:picChg chg="mod">
          <ac:chgData name="ミツハシ　リオ" userId="S::5870783@school.city.osaka.jp::4e0fcdf2-2c29-433a-ba7e-1321d0a73501" providerId="AD" clId="Web-{39A01CC6-3D37-F218-2C61-F4407F220690}" dt="2024-03-08T02:37:12.438" v="426" actId="1076"/>
          <ac:picMkLst>
            <pc:docMk/>
            <pc:sldMk cId="1683289532" sldId="266"/>
            <ac:picMk id="6" creationId="{28F9DC08-FCD6-551E-9298-DC69C02FF2C7}"/>
          </ac:picMkLst>
        </pc:picChg>
      </pc:sldChg>
      <pc:sldChg chg="addSp delSp modSp new mod setBg addAnim">
        <pc:chgData name="ミツハシ　リオ" userId="S::5870783@school.city.osaka.jp::4e0fcdf2-2c29-433a-ba7e-1321d0a73501" providerId="AD" clId="Web-{39A01CC6-3D37-F218-2C61-F4407F220690}" dt="2024-03-08T02:46:26.685" v="480" actId="14100"/>
        <pc:sldMkLst>
          <pc:docMk/>
          <pc:sldMk cId="3914194893" sldId="267"/>
        </pc:sldMkLst>
        <pc:spChg chg="mod">
          <ac:chgData name="ミツハシ　リオ" userId="S::5870783@school.city.osaka.jp::4e0fcdf2-2c29-433a-ba7e-1321d0a73501" providerId="AD" clId="Web-{39A01CC6-3D37-F218-2C61-F4407F220690}" dt="2024-03-07T23:50:57.842" v="107"/>
          <ac:spMkLst>
            <pc:docMk/>
            <pc:sldMk cId="3914194893" sldId="267"/>
            <ac:spMk id="2" creationId="{692E29FC-348A-3B37-6277-770476DCFAC4}"/>
          </ac:spMkLst>
        </pc:spChg>
        <pc:spChg chg="mod">
          <ac:chgData name="ミツハシ　リオ" userId="S::5870783@school.city.osaka.jp::4e0fcdf2-2c29-433a-ba7e-1321d0a73501" providerId="AD" clId="Web-{39A01CC6-3D37-F218-2C61-F4407F220690}" dt="2024-03-08T02:46:26.685" v="480" actId="14100"/>
          <ac:spMkLst>
            <pc:docMk/>
            <pc:sldMk cId="3914194893" sldId="267"/>
            <ac:spMk id="3" creationId="{3A8BD6FF-7A57-E25C-EC08-50377CD8637C}"/>
          </ac:spMkLst>
        </pc:spChg>
        <pc:picChg chg="add del mod">
          <ac:chgData name="ミツハシ　リオ" userId="S::5870783@school.city.osaka.jp::4e0fcdf2-2c29-433a-ba7e-1321d0a73501" providerId="AD" clId="Web-{39A01CC6-3D37-F218-2C61-F4407F220690}" dt="2024-03-07T23:51:48.344" v="119"/>
          <ac:picMkLst>
            <pc:docMk/>
            <pc:sldMk cId="3914194893" sldId="267"/>
            <ac:picMk id="5" creationId="{2E29408F-A063-1B03-56BF-617C269AF2ED}"/>
          </ac:picMkLst>
        </pc:picChg>
        <pc:picChg chg="add del mod ord">
          <ac:chgData name="ミツハシ　リオ" userId="S::5870783@school.city.osaka.jp::4e0fcdf2-2c29-433a-ba7e-1321d0a73501" providerId="AD" clId="Web-{39A01CC6-3D37-F218-2C61-F4407F220690}" dt="2024-03-07T23:51:47.109" v="118"/>
          <ac:picMkLst>
            <pc:docMk/>
            <pc:sldMk cId="3914194893" sldId="267"/>
            <ac:picMk id="7" creationId="{3D58B37C-6954-DC75-B2FE-39FB9A86C532}"/>
          </ac:picMkLst>
        </pc:picChg>
        <pc:picChg chg="add del">
          <ac:chgData name="ミツハシ　リオ" userId="S::5870783@school.city.osaka.jp::4e0fcdf2-2c29-433a-ba7e-1321d0a73501" providerId="AD" clId="Web-{39A01CC6-3D37-F218-2C61-F4407F220690}" dt="2024-03-07T23:48:13.229" v="90"/>
          <ac:picMkLst>
            <pc:docMk/>
            <pc:sldMk cId="3914194893" sldId="267"/>
            <ac:picMk id="9" creationId="{F70CD0B6-4199-D4D7-FD20-B31A340C61AE}"/>
          </ac:picMkLst>
        </pc:picChg>
        <pc:picChg chg="add del mod ord">
          <ac:chgData name="ミツハシ　リオ" userId="S::5870783@school.city.osaka.jp::4e0fcdf2-2c29-433a-ba7e-1321d0a73501" providerId="AD" clId="Web-{39A01CC6-3D37-F218-2C61-F4407F220690}" dt="2024-03-07T23:51:44.843" v="117"/>
          <ac:picMkLst>
            <pc:docMk/>
            <pc:sldMk cId="3914194893" sldId="267"/>
            <ac:picMk id="11" creationId="{B7546F5D-8622-602B-BC9B-BC6DF49D8050}"/>
          </ac:picMkLst>
        </pc:picChg>
        <pc:picChg chg="add del mod">
          <ac:chgData name="ミツハシ　リオ" userId="S::5870783@school.city.osaka.jp::4e0fcdf2-2c29-433a-ba7e-1321d0a73501" providerId="AD" clId="Web-{39A01CC6-3D37-F218-2C61-F4407F220690}" dt="2024-03-07T23:51:01.702" v="108"/>
          <ac:picMkLst>
            <pc:docMk/>
            <pc:sldMk cId="3914194893" sldId="267"/>
            <ac:picMk id="13" creationId="{CEDA50B0-F8FF-BE3E-C244-834182285DCA}"/>
          </ac:picMkLst>
        </pc:picChg>
        <pc:picChg chg="add mod">
          <ac:chgData name="ミツハシ　リオ" userId="S::5870783@school.city.osaka.jp::4e0fcdf2-2c29-433a-ba7e-1321d0a73501" providerId="AD" clId="Web-{39A01CC6-3D37-F218-2C61-F4407F220690}" dt="2024-03-07T23:53:11.830" v="129" actId="14100"/>
          <ac:picMkLst>
            <pc:docMk/>
            <pc:sldMk cId="3914194893" sldId="267"/>
            <ac:picMk id="14" creationId="{EAD0E3D9-094A-DD69-90EE-181F34DA70AA}"/>
          </ac:picMkLst>
        </pc:picChg>
        <pc:picChg chg="add mod">
          <ac:chgData name="ミツハシ　リオ" userId="S::5870783@school.city.osaka.jp::4e0fcdf2-2c29-433a-ba7e-1321d0a73501" providerId="AD" clId="Web-{39A01CC6-3D37-F218-2C61-F4407F220690}" dt="2024-03-07T23:54:27.379" v="155" actId="1076"/>
          <ac:picMkLst>
            <pc:docMk/>
            <pc:sldMk cId="3914194893" sldId="267"/>
            <ac:picMk id="16" creationId="{21AFE44A-167F-2AEF-A770-BCCB1B895870}"/>
          </ac:picMkLst>
        </pc:picChg>
        <pc:picChg chg="add mod">
          <ac:chgData name="ミツハシ　リオ" userId="S::5870783@school.city.osaka.jp::4e0fcdf2-2c29-433a-ba7e-1321d0a73501" providerId="AD" clId="Web-{39A01CC6-3D37-F218-2C61-F4407F220690}" dt="2024-03-07T23:56:25.928" v="169" actId="1076"/>
          <ac:picMkLst>
            <pc:docMk/>
            <pc:sldMk cId="3914194893" sldId="267"/>
            <ac:picMk id="18" creationId="{0DEFE686-ED9F-AAA2-5749-93DE3D1671B5}"/>
          </ac:picMkLst>
        </pc:picChg>
        <pc:picChg chg="add mod">
          <ac:chgData name="ミツハシ　リオ" userId="S::5870783@school.city.osaka.jp::4e0fcdf2-2c29-433a-ba7e-1321d0a73501" providerId="AD" clId="Web-{39A01CC6-3D37-F218-2C61-F4407F220690}" dt="2024-03-07T23:56:28.944" v="170" actId="1076"/>
          <ac:picMkLst>
            <pc:docMk/>
            <pc:sldMk cId="3914194893" sldId="267"/>
            <ac:picMk id="20" creationId="{3F480C30-C530-7C57-7ABF-341A55DCEFCF}"/>
          </ac:picMkLst>
        </pc:picChg>
        <pc:picChg chg="add mod">
          <ac:chgData name="ミツハシ　リオ" userId="S::5870783@school.city.osaka.jp::4e0fcdf2-2c29-433a-ba7e-1321d0a73501" providerId="AD" clId="Web-{39A01CC6-3D37-F218-2C61-F4407F220690}" dt="2024-03-07T23:55:48.849" v="162" actId="1076"/>
          <ac:picMkLst>
            <pc:docMk/>
            <pc:sldMk cId="3914194893" sldId="267"/>
            <ac:picMk id="22" creationId="{1709E3F1-CA0D-BC45-1ADB-FB59F781418D}"/>
          </ac:picMkLst>
        </pc:picChg>
      </pc:sldChg>
      <pc:sldChg chg="addSp delSp modSp new mod setBg addAnim delAnim">
        <pc:chgData name="ミツハシ　リオ" userId="S::5870783@school.city.osaka.jp::4e0fcdf2-2c29-433a-ba7e-1321d0a73501" providerId="AD" clId="Web-{39A01CC6-3D37-F218-2C61-F4407F220690}" dt="2024-03-08T02:58:04.840" v="484" actId="20577"/>
        <pc:sldMkLst>
          <pc:docMk/>
          <pc:sldMk cId="1586525139" sldId="268"/>
        </pc:sldMkLst>
        <pc:spChg chg="mod">
          <ac:chgData name="ミツハシ　リオ" userId="S::5870783@school.city.osaka.jp::4e0fcdf2-2c29-433a-ba7e-1321d0a73501" providerId="AD" clId="Web-{39A01CC6-3D37-F218-2C61-F4407F220690}" dt="2024-03-08T02:07:06.030" v="258" actId="1076"/>
          <ac:spMkLst>
            <pc:docMk/>
            <pc:sldMk cId="1586525139" sldId="268"/>
            <ac:spMk id="2" creationId="{6949BBE7-2E24-F678-7394-083FA50867DB}"/>
          </ac:spMkLst>
        </pc:spChg>
        <pc:spChg chg="mod ord">
          <ac:chgData name="ミツハシ　リオ" userId="S::5870783@school.city.osaka.jp::4e0fcdf2-2c29-433a-ba7e-1321d0a73501" providerId="AD" clId="Web-{39A01CC6-3D37-F218-2C61-F4407F220690}" dt="2024-03-08T02:58:04.840" v="484" actId="20577"/>
          <ac:spMkLst>
            <pc:docMk/>
            <pc:sldMk cId="1586525139" sldId="268"/>
            <ac:spMk id="3" creationId="{43F12A60-65CE-7ED5-0132-62DFC037FE8E}"/>
          </ac:spMkLst>
        </pc:spChg>
        <pc:spChg chg="add del">
          <ac:chgData name="ミツハシ　リオ" userId="S::5870783@school.city.osaka.jp::4e0fcdf2-2c29-433a-ba7e-1321d0a73501" providerId="AD" clId="Web-{39A01CC6-3D37-F218-2C61-F4407F220690}" dt="2024-03-08T02:05:18.700" v="241"/>
          <ac:spMkLst>
            <pc:docMk/>
            <pc:sldMk cId="1586525139" sldId="268"/>
            <ac:spMk id="9" creationId="{D35B259E-C1AB-41B0-BCDA-1B6CA2875D71}"/>
          </ac:spMkLst>
        </pc:spChg>
        <pc:spChg chg="add del">
          <ac:chgData name="ミツハシ　リオ" userId="S::5870783@school.city.osaka.jp::4e0fcdf2-2c29-433a-ba7e-1321d0a73501" providerId="AD" clId="Web-{39A01CC6-3D37-F218-2C61-F4407F220690}" dt="2024-03-08T02:05:18.700" v="241"/>
          <ac:spMkLst>
            <pc:docMk/>
            <pc:sldMk cId="1586525139" sldId="268"/>
            <ac:spMk id="10" creationId="{9971C105-7D65-4183-8BD5-945A419CD0F7}"/>
          </ac:spMkLst>
        </pc:spChg>
        <pc:spChg chg="add del">
          <ac:chgData name="ミツハシ　リオ" userId="S::5870783@school.city.osaka.jp::4e0fcdf2-2c29-433a-ba7e-1321d0a73501" providerId="AD" clId="Web-{39A01CC6-3D37-F218-2C61-F4407F220690}" dt="2024-03-08T02:05:18.700" v="241"/>
          <ac:spMkLst>
            <pc:docMk/>
            <pc:sldMk cId="1586525139" sldId="268"/>
            <ac:spMk id="11" creationId="{B30D6F05-7B84-4B45-9A5B-27419A1D1D45}"/>
          </ac:spMkLst>
        </pc:spChg>
        <pc:spChg chg="add del">
          <ac:chgData name="ミツハシ　リオ" userId="S::5870783@school.city.osaka.jp::4e0fcdf2-2c29-433a-ba7e-1321d0a73501" providerId="AD" clId="Web-{39A01CC6-3D37-F218-2C61-F4407F220690}" dt="2024-03-08T02:05:10.434" v="237"/>
          <ac:spMkLst>
            <pc:docMk/>
            <pc:sldMk cId="1586525139" sldId="268"/>
            <ac:spMk id="12" creationId="{D35B259E-C1AB-41B0-BCDA-1B6CA2875D71}"/>
          </ac:spMkLst>
        </pc:spChg>
        <pc:spChg chg="add del">
          <ac:chgData name="ミツハシ　リオ" userId="S::5870783@school.city.osaka.jp::4e0fcdf2-2c29-433a-ba7e-1321d0a73501" providerId="AD" clId="Web-{39A01CC6-3D37-F218-2C61-F4407F220690}" dt="2024-03-08T02:05:18.700" v="241"/>
          <ac:spMkLst>
            <pc:docMk/>
            <pc:sldMk cId="1586525139" sldId="268"/>
            <ac:spMk id="13" creationId="{CC0BA295-33C5-421F-903E-2DBF003EB21E}"/>
          </ac:spMkLst>
        </pc:spChg>
        <pc:spChg chg="add del">
          <ac:chgData name="ミツハシ　リオ" userId="S::5870783@school.city.osaka.jp::4e0fcdf2-2c29-433a-ba7e-1321d0a73501" providerId="AD" clId="Web-{39A01CC6-3D37-F218-2C61-F4407F220690}" dt="2024-03-08T02:05:10.434" v="237"/>
          <ac:spMkLst>
            <pc:docMk/>
            <pc:sldMk cId="1586525139" sldId="268"/>
            <ac:spMk id="14" creationId="{9971C105-7D65-4183-8BD5-945A419CD0F7}"/>
          </ac:spMkLst>
        </pc:spChg>
        <pc:spChg chg="add del">
          <ac:chgData name="ミツハシ　リオ" userId="S::5870783@school.city.osaka.jp::4e0fcdf2-2c29-433a-ba7e-1321d0a73501" providerId="AD" clId="Web-{39A01CC6-3D37-F218-2C61-F4407F220690}" dt="2024-03-08T02:05:18.700" v="241"/>
          <ac:spMkLst>
            <pc:docMk/>
            <pc:sldMk cId="1586525139" sldId="268"/>
            <ac:spMk id="15" creationId="{856A489B-7A06-402E-A9AC-20446DE168E1}"/>
          </ac:spMkLst>
        </pc:spChg>
        <pc:spChg chg="add del">
          <ac:chgData name="ミツハシ　リオ" userId="S::5870783@school.city.osaka.jp::4e0fcdf2-2c29-433a-ba7e-1321d0a73501" providerId="AD" clId="Web-{39A01CC6-3D37-F218-2C61-F4407F220690}" dt="2024-03-08T02:05:10.434" v="237"/>
          <ac:spMkLst>
            <pc:docMk/>
            <pc:sldMk cId="1586525139" sldId="268"/>
            <ac:spMk id="16" creationId="{B30D6F05-7B84-4B45-9A5B-27419A1D1D45}"/>
          </ac:spMkLst>
        </pc:spChg>
        <pc:spChg chg="add del">
          <ac:chgData name="ミツハシ　リオ" userId="S::5870783@school.city.osaka.jp::4e0fcdf2-2c29-433a-ba7e-1321d0a73501" providerId="AD" clId="Web-{39A01CC6-3D37-F218-2C61-F4407F220690}" dt="2024-03-08T02:05:10.434" v="237"/>
          <ac:spMkLst>
            <pc:docMk/>
            <pc:sldMk cId="1586525139" sldId="268"/>
            <ac:spMk id="18" creationId="{CC0BA295-33C5-421F-903E-2DBF003EB21E}"/>
          </ac:spMkLst>
        </pc:spChg>
        <pc:spChg chg="add del">
          <ac:chgData name="ミツハシ　リオ" userId="S::5870783@school.city.osaka.jp::4e0fcdf2-2c29-433a-ba7e-1321d0a73501" providerId="AD" clId="Web-{39A01CC6-3D37-F218-2C61-F4407F220690}" dt="2024-03-08T02:05:10.434" v="237"/>
          <ac:spMkLst>
            <pc:docMk/>
            <pc:sldMk cId="1586525139" sldId="268"/>
            <ac:spMk id="20" creationId="{856A489B-7A06-402E-A9AC-20446DE168E1}"/>
          </ac:spMkLst>
        </pc:spChg>
        <pc:picChg chg="add del mod">
          <ac:chgData name="ミツハシ　リオ" userId="S::5870783@school.city.osaka.jp::4e0fcdf2-2c29-433a-ba7e-1321d0a73501" providerId="AD" clId="Web-{39A01CC6-3D37-F218-2C61-F4407F220690}" dt="2024-03-08T02:07:01.671" v="257"/>
          <ac:picMkLst>
            <pc:docMk/>
            <pc:sldMk cId="1586525139" sldId="268"/>
            <ac:picMk id="5" creationId="{E03B2293-0E92-493F-524F-BDDE25649550}"/>
          </ac:picMkLst>
        </pc:picChg>
        <pc:picChg chg="add del mod">
          <ac:chgData name="ミツハシ　リオ" userId="S::5870783@school.city.osaka.jp::4e0fcdf2-2c29-433a-ba7e-1321d0a73501" providerId="AD" clId="Web-{39A01CC6-3D37-F218-2C61-F4407F220690}" dt="2024-03-08T02:06:59.921" v="256"/>
          <ac:picMkLst>
            <pc:docMk/>
            <pc:sldMk cId="1586525139" sldId="268"/>
            <ac:picMk id="7" creationId="{F1A2AC65-F787-EB78-042E-BCC30B2A3B25}"/>
          </ac:picMkLst>
        </pc:picChg>
        <pc:picChg chg="add mod">
          <ac:chgData name="ミツハシ　リオ" userId="S::5870783@school.city.osaka.jp::4e0fcdf2-2c29-433a-ba7e-1321d0a73501" providerId="AD" clId="Web-{39A01CC6-3D37-F218-2C61-F4407F220690}" dt="2024-03-08T02:07:20.015" v="262" actId="14100"/>
          <ac:picMkLst>
            <pc:docMk/>
            <pc:sldMk cId="1586525139" sldId="268"/>
            <ac:picMk id="8" creationId="{0A3DFCA6-2386-1529-76A8-4C6E91804420}"/>
          </ac:picMkLst>
        </pc:picChg>
        <pc:picChg chg="add mod">
          <ac:chgData name="ミツハシ　リオ" userId="S::5870783@school.city.osaka.jp::4e0fcdf2-2c29-433a-ba7e-1321d0a73501" providerId="AD" clId="Web-{39A01CC6-3D37-F218-2C61-F4407F220690}" dt="2024-03-08T02:08:06.391" v="267" actId="1076"/>
          <ac:picMkLst>
            <pc:docMk/>
            <pc:sldMk cId="1586525139" sldId="268"/>
            <ac:picMk id="19" creationId="{B36A2046-158B-E08C-18F8-BCD593221E5F}"/>
          </ac:picMkLst>
        </pc:picChg>
        <pc:picChg chg="add mod">
          <ac:chgData name="ミツハシ　リオ" userId="S::5870783@school.city.osaka.jp::4e0fcdf2-2c29-433a-ba7e-1321d0a73501" providerId="AD" clId="Web-{39A01CC6-3D37-F218-2C61-F4407F220690}" dt="2024-03-08T02:08:24.673" v="269" actId="1076"/>
          <ac:picMkLst>
            <pc:docMk/>
            <pc:sldMk cId="1586525139" sldId="268"/>
            <ac:picMk id="22" creationId="{5F483AAE-C08D-2CD0-D5DB-36F6456FEEF0}"/>
          </ac:picMkLst>
        </pc:picChg>
      </pc:sldChg>
      <pc:sldChg chg="modTransition">
        <pc:chgData name="ミツハシ　リオ" userId="S::5870783@school.city.osaka.jp::4e0fcdf2-2c29-433a-ba7e-1321d0a73501" providerId="AD" clId="Web-{39A01CC6-3D37-F218-2C61-F4407F220690}" dt="2024-03-08T02:41:10.646" v="444"/>
        <pc:sldMkLst>
          <pc:docMk/>
          <pc:sldMk cId="1369348012" sldId="269"/>
        </pc:sldMkLst>
      </pc:sldChg>
      <pc:sldChg chg="new">
        <pc:chgData name="ミツハシ　リオ" userId="S::5870783@school.city.osaka.jp::4e0fcdf2-2c29-433a-ba7e-1321d0a73501" providerId="AD" clId="Web-{39A01CC6-3D37-F218-2C61-F4407F220690}" dt="2024-03-08T02:27:52.457" v="387"/>
        <pc:sldMkLst>
          <pc:docMk/>
          <pc:sldMk cId="1590421647" sldId="269"/>
        </pc:sldMkLst>
      </pc:sldChg>
      <pc:sldChg chg="new">
        <pc:chgData name="ミツハシ　リオ" userId="S::5870783@school.city.osaka.jp::4e0fcdf2-2c29-433a-ba7e-1321d0a73501" providerId="AD" clId="Web-{39A01CC6-3D37-F218-2C61-F4407F220690}" dt="2024-03-08T02:31:45.869" v="396"/>
        <pc:sldMkLst>
          <pc:docMk/>
          <pc:sldMk cId="2684939628" sldId="269"/>
        </pc:sldMkLst>
      </pc:sldChg>
      <pc:sldChg chg="modSp new del">
        <pc:chgData name="ミツハシ　リオ" userId="S::5870783@school.city.osaka.jp::4e0fcdf2-2c29-433a-ba7e-1321d0a73501" providerId="AD" clId="Web-{39A01CC6-3D37-F218-2C61-F4407F220690}" dt="2024-03-08T02:14:03.612" v="339"/>
        <pc:sldMkLst>
          <pc:docMk/>
          <pc:sldMk cId="2794344878" sldId="269"/>
        </pc:sldMkLst>
        <pc:spChg chg="mod">
          <ac:chgData name="ミツハシ　リオ" userId="S::5870783@school.city.osaka.jp::4e0fcdf2-2c29-433a-ba7e-1321d0a73501" providerId="AD" clId="Web-{39A01CC6-3D37-F218-2C61-F4407F220690}" dt="2024-03-08T02:13:55.502" v="338" actId="20577"/>
          <ac:spMkLst>
            <pc:docMk/>
            <pc:sldMk cId="2794344878" sldId="269"/>
            <ac:spMk id="2" creationId="{A6B550B7-5068-0603-A4A4-19ECE0EB3685}"/>
          </ac:spMkLst>
        </pc:spChg>
        <pc:spChg chg="mod">
          <ac:chgData name="ミツハシ　リオ" userId="S::5870783@school.city.osaka.jp::4e0fcdf2-2c29-433a-ba7e-1321d0a73501" providerId="AD" clId="Web-{39A01CC6-3D37-F218-2C61-F4407F220690}" dt="2024-03-08T02:12:34.350" v="304" actId="1076"/>
          <ac:spMkLst>
            <pc:docMk/>
            <pc:sldMk cId="2794344878" sldId="269"/>
            <ac:spMk id="3" creationId="{95A8C98F-4DEE-D55F-B266-3A0FD9DAF41B}"/>
          </ac:spMkLst>
        </pc:spChg>
      </pc:sldChg>
    </pc:docChg>
  </pc:docChgLst>
  <pc:docChgLst>
    <pc:chgData name="ミツハシ　リオ" userId="S::5870783@school.city.osaka.jp::4e0fcdf2-2c29-433a-ba7e-1321d0a73501" providerId="AD" clId="Web-{59214FCA-ADBC-F46D-1E2C-FF02024C2AAE}"/>
    <pc:docChg chg="addSld modSld">
      <pc:chgData name="ミツハシ　リオ" userId="S::5870783@school.city.osaka.jp::4e0fcdf2-2c29-433a-ba7e-1321d0a73501" providerId="AD" clId="Web-{59214FCA-ADBC-F46D-1E2C-FF02024C2AAE}" dt="2024-03-12T03:52:31.336" v="27" actId="1076"/>
      <pc:docMkLst>
        <pc:docMk/>
      </pc:docMkLst>
      <pc:sldChg chg="modSp">
        <pc:chgData name="ミツハシ　リオ" userId="S::5870783@school.city.osaka.jp::4e0fcdf2-2c29-433a-ba7e-1321d0a73501" providerId="AD" clId="Web-{59214FCA-ADBC-F46D-1E2C-FF02024C2AAE}" dt="2024-03-11T05:53:33.754" v="11" actId="1076"/>
        <pc:sldMkLst>
          <pc:docMk/>
          <pc:sldMk cId="1683289532" sldId="266"/>
        </pc:sldMkLst>
        <pc:spChg chg="mod">
          <ac:chgData name="ミツハシ　リオ" userId="S::5870783@school.city.osaka.jp::4e0fcdf2-2c29-433a-ba7e-1321d0a73501" providerId="AD" clId="Web-{59214FCA-ADBC-F46D-1E2C-FF02024C2AAE}" dt="2024-03-11T05:53:33.754" v="11" actId="1076"/>
          <ac:spMkLst>
            <pc:docMk/>
            <pc:sldMk cId="1683289532" sldId="266"/>
            <ac:spMk id="5" creationId="{C6F6A3A7-8DE8-65C4-C079-B646563703A2}"/>
          </ac:spMkLst>
        </pc:spChg>
      </pc:sldChg>
      <pc:sldChg chg="modSp new">
        <pc:chgData name="ミツハシ　リオ" userId="S::5870783@school.city.osaka.jp::4e0fcdf2-2c29-433a-ba7e-1321d0a73501" providerId="AD" clId="Web-{59214FCA-ADBC-F46D-1E2C-FF02024C2AAE}" dt="2024-03-12T03:52:31.336" v="27" actId="1076"/>
        <pc:sldMkLst>
          <pc:docMk/>
          <pc:sldMk cId="1096163941" sldId="270"/>
        </pc:sldMkLst>
        <pc:spChg chg="mod">
          <ac:chgData name="ミツハシ　リオ" userId="S::5870783@school.city.osaka.jp::4e0fcdf2-2c29-433a-ba7e-1321d0a73501" providerId="AD" clId="Web-{59214FCA-ADBC-F46D-1E2C-FF02024C2AAE}" dt="2024-03-12T03:52:31.336" v="27" actId="1076"/>
          <ac:spMkLst>
            <pc:docMk/>
            <pc:sldMk cId="1096163941" sldId="270"/>
            <ac:spMk id="2" creationId="{E07B6416-A9C0-50E5-9638-0A3683326487}"/>
          </ac:spMkLst>
        </pc:spChg>
      </pc:sldChg>
    </pc:docChg>
  </pc:docChgLst>
  <pc:docChgLst>
    <pc:chgData name="スミ　ショウタ" userId="S::8555892@school.city.osaka.jp::b6632ffb-b712-4466-9fb1-aded6a4be6fd" providerId="AD" clId="Web-{80F7274D-511A-CECA-5ACD-13611A975935}"/>
    <pc:docChg chg="modSld">
      <pc:chgData name="スミ　ショウタ" userId="S::8555892@school.city.osaka.jp::b6632ffb-b712-4466-9fb1-aded6a4be6fd" providerId="AD" clId="Web-{80F7274D-511A-CECA-5ACD-13611A975935}" dt="2024-03-08T02:45:18.639" v="11" actId="20577"/>
      <pc:docMkLst>
        <pc:docMk/>
      </pc:docMkLst>
      <pc:sldChg chg="modSp">
        <pc:chgData name="スミ　ショウタ" userId="S::8555892@school.city.osaka.jp::b6632ffb-b712-4466-9fb1-aded6a4be6fd" providerId="AD" clId="Web-{80F7274D-511A-CECA-5ACD-13611A975935}" dt="2024-03-08T02:45:18.639" v="11" actId="20577"/>
        <pc:sldMkLst>
          <pc:docMk/>
          <pc:sldMk cId="2128380218" sldId="256"/>
        </pc:sldMkLst>
        <pc:spChg chg="mod">
          <ac:chgData name="スミ　ショウタ" userId="S::8555892@school.city.osaka.jp::b6632ffb-b712-4466-9fb1-aded6a4be6fd" providerId="AD" clId="Web-{80F7274D-511A-CECA-5ACD-13611A975935}" dt="2024-03-08T02:45:18.639" v="11" actId="20577"/>
          <ac:spMkLst>
            <pc:docMk/>
            <pc:sldMk cId="2128380218" sldId="256"/>
            <ac:spMk id="3" creationId="{00000000-0000-0000-0000-000000000000}"/>
          </ac:spMkLst>
        </pc:spChg>
      </pc:sldChg>
      <pc:sldChg chg="modSp">
        <pc:chgData name="スミ　ショウタ" userId="S::8555892@school.city.osaka.jp::b6632ffb-b712-4466-9fb1-aded6a4be6fd" providerId="AD" clId="Web-{80F7274D-511A-CECA-5ACD-13611A975935}" dt="2024-03-08T02:38:43.971" v="8" actId="20577"/>
        <pc:sldMkLst>
          <pc:docMk/>
          <pc:sldMk cId="1683289532" sldId="266"/>
        </pc:sldMkLst>
        <pc:spChg chg="mod">
          <ac:chgData name="スミ　ショウタ" userId="S::8555892@school.city.osaka.jp::b6632ffb-b712-4466-9fb1-aded6a4be6fd" providerId="AD" clId="Web-{80F7274D-511A-CECA-5ACD-13611A975935}" dt="2024-03-08T02:38:43.971" v="8" actId="20577"/>
          <ac:spMkLst>
            <pc:docMk/>
            <pc:sldMk cId="1683289532" sldId="266"/>
            <ac:spMk id="5" creationId="{C6F6A3A7-8DE8-65C4-C079-B646563703A2}"/>
          </ac:spMkLst>
        </pc:spChg>
      </pc:sldChg>
    </pc:docChg>
  </pc:docChgLst>
  <pc:docChgLst>
    <pc:chgData name="ミツハシ　リオ" userId="S::5870783@school.city.osaka.jp::4e0fcdf2-2c29-433a-ba7e-1321d0a73501" providerId="AD" clId="Web-{ED471B0D-2FA9-4EE3-86A4-EDED25F92963}"/>
    <pc:docChg chg="addSld delSld modSld addMainMaster delMainMaster">
      <pc:chgData name="ミツハシ　リオ" userId="S::5870783@school.city.osaka.jp::4e0fcdf2-2c29-433a-ba7e-1321d0a73501" providerId="AD" clId="Web-{ED471B0D-2FA9-4EE3-86A4-EDED25F92963}" dt="2024-03-06T07:50:21.538" v="199" actId="20577"/>
      <pc:docMkLst>
        <pc:docMk/>
      </pc:docMkLst>
      <pc:sldChg chg="addSp delSp modSp mod modClrScheme setClrOvrMap delDesignElem chgLayout">
        <pc:chgData name="ミツハシ　リオ" userId="S::5870783@school.city.osaka.jp::4e0fcdf2-2c29-433a-ba7e-1321d0a73501" providerId="AD" clId="Web-{ED471B0D-2FA9-4EE3-86A4-EDED25F92963}" dt="2024-03-06T07:01:39.676" v="114" actId="14100"/>
        <pc:sldMkLst>
          <pc:docMk/>
          <pc:sldMk cId="2128380218" sldId="256"/>
        </pc:sldMkLst>
        <pc:spChg chg="mod ord">
          <ac:chgData name="ミツハシ　リオ" userId="S::5870783@school.city.osaka.jp::4e0fcdf2-2c29-433a-ba7e-1321d0a73501" providerId="AD" clId="Web-{ED471B0D-2FA9-4EE3-86A4-EDED25F92963}" dt="2024-03-06T06:59:05.830" v="83"/>
          <ac:spMkLst>
            <pc:docMk/>
            <pc:sldMk cId="2128380218" sldId="256"/>
            <ac:spMk id="2" creationId="{00000000-0000-0000-0000-000000000000}"/>
          </ac:spMkLst>
        </pc:spChg>
        <pc:spChg chg="mod ord">
          <ac:chgData name="ミツハシ　リオ" userId="S::5870783@school.city.osaka.jp::4e0fcdf2-2c29-433a-ba7e-1321d0a73501" providerId="AD" clId="Web-{ED471B0D-2FA9-4EE3-86A4-EDED25F92963}" dt="2024-03-06T06:59:05.830" v="83"/>
          <ac:spMkLst>
            <pc:docMk/>
            <pc:sldMk cId="2128380218" sldId="256"/>
            <ac:spMk id="3" creationId="{00000000-0000-0000-0000-000000000000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2:42.698" v="15"/>
          <ac:spMkLst>
            <pc:docMk/>
            <pc:sldMk cId="2128380218" sldId="256"/>
            <ac:spMk id="6" creationId="{0457123F-05AC-44DA-AB68-7EEB5037B414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2:54.339" v="19"/>
          <ac:spMkLst>
            <pc:docMk/>
            <pc:sldMk cId="2128380218" sldId="256"/>
            <ac:spMk id="7" creationId="{BDFBFB44-5702-4C90-B87C-142B0DF5599A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9:05.830" v="83"/>
          <ac:spMkLst>
            <pc:docMk/>
            <pc:sldMk cId="2128380218" sldId="256"/>
            <ac:spMk id="10" creationId="{0457123F-05AC-44DA-AB68-7EEB5037B414}"/>
          </ac:spMkLst>
        </pc:spChg>
        <pc:spChg chg="del">
          <ac:chgData name="ミツハシ　リオ" userId="S::5870783@school.city.osaka.jp::4e0fcdf2-2c29-433a-ba7e-1321d0a73501" providerId="AD" clId="Web-{ED471B0D-2FA9-4EE3-86A4-EDED25F92963}" dt="2024-03-06T06:51:37.634" v="4"/>
          <ac:spMkLst>
            <pc:docMk/>
            <pc:sldMk cId="2128380218" sldId="256"/>
            <ac:spMk id="22" creationId="{1F1FF39A-AC3C-4066-9D4C-519AA22812EA}"/>
          </ac:spMkLst>
        </pc:spChg>
        <pc:spChg chg="del">
          <ac:chgData name="ミツハシ　リオ" userId="S::5870783@school.city.osaka.jp::4e0fcdf2-2c29-433a-ba7e-1321d0a73501" providerId="AD" clId="Web-{ED471B0D-2FA9-4EE3-86A4-EDED25F92963}" dt="2024-03-06T06:51:37.634" v="4"/>
          <ac:spMkLst>
            <pc:docMk/>
            <pc:sldMk cId="2128380218" sldId="256"/>
            <ac:spMk id="23" creationId="{26B4480E-B7FF-4481-890E-043A69AE6FE2}"/>
          </ac:spMkLst>
        </pc:spChg>
        <pc:spChg chg="del">
          <ac:chgData name="ミツハシ　リオ" userId="S::5870783@school.city.osaka.jp::4e0fcdf2-2c29-433a-ba7e-1321d0a73501" providerId="AD" clId="Web-{ED471B0D-2FA9-4EE3-86A4-EDED25F92963}" dt="2024-03-06T06:51:37.634" v="4"/>
          <ac:spMkLst>
            <pc:docMk/>
            <pc:sldMk cId="2128380218" sldId="256"/>
            <ac:spMk id="24" creationId="{64C13BAB-7C00-4D21-A857-E3D41C0A2A66}"/>
          </ac:spMkLst>
        </pc:spChg>
        <pc:picChg chg="add del mod ord">
          <ac:chgData name="ミツハシ　リオ" userId="S::5870783@school.city.osaka.jp::4e0fcdf2-2c29-433a-ba7e-1321d0a73501" providerId="AD" clId="Web-{ED471B0D-2FA9-4EE3-86A4-EDED25F92963}" dt="2024-03-06T06:59:22.814" v="89"/>
          <ac:picMkLst>
            <pc:docMk/>
            <pc:sldMk cId="2128380218" sldId="256"/>
            <ac:picMk id="4" creationId="{418C22AC-69A2-5939-B358-791ED2F80175}"/>
          </ac:picMkLst>
        </pc:picChg>
        <pc:picChg chg="add del mod">
          <ac:chgData name="ミツハシ　リオ" userId="S::5870783@school.city.osaka.jp::4e0fcdf2-2c29-433a-ba7e-1321d0a73501" providerId="AD" clId="Web-{ED471B0D-2FA9-4EE3-86A4-EDED25F92963}" dt="2024-03-06T06:59:12.658" v="87"/>
          <ac:picMkLst>
            <pc:docMk/>
            <pc:sldMk cId="2128380218" sldId="256"/>
            <ac:picMk id="5" creationId="{0E350794-8A37-1E68-7D97-147193B7B8E8}"/>
          </ac:picMkLst>
        </pc:picChg>
        <pc:picChg chg="add mod">
          <ac:chgData name="ミツハシ　リオ" userId="S::5870783@school.city.osaka.jp::4e0fcdf2-2c29-433a-ba7e-1321d0a73501" providerId="AD" clId="Web-{ED471B0D-2FA9-4EE3-86A4-EDED25F92963}" dt="2024-03-06T07:01:39.676" v="114" actId="14100"/>
          <ac:picMkLst>
            <pc:docMk/>
            <pc:sldMk cId="2128380218" sldId="256"/>
            <ac:picMk id="8" creationId="{0F5B8F99-F6AC-C349-463B-891F2F5EF201}"/>
          </ac:picMkLst>
        </pc:picChg>
      </pc:sldChg>
      <pc:sldChg chg="del">
        <pc:chgData name="ミツハシ　リオ" userId="S::5870783@school.city.osaka.jp::4e0fcdf2-2c29-433a-ba7e-1321d0a73501" providerId="AD" clId="Web-{ED471B0D-2FA9-4EE3-86A4-EDED25F92963}" dt="2024-03-06T06:50:23.383" v="0"/>
        <pc:sldMkLst>
          <pc:docMk/>
          <pc:sldMk cId="889797850" sldId="257"/>
        </pc:sldMkLst>
      </pc:sldChg>
      <pc:sldChg chg="addSp delSp modSp new mod setBg modClrScheme setClrOvrMap delDesignElem chgLayout">
        <pc:chgData name="ミツハシ　リオ" userId="S::5870783@school.city.osaka.jp::4e0fcdf2-2c29-433a-ba7e-1321d0a73501" providerId="AD" clId="Web-{ED471B0D-2FA9-4EE3-86A4-EDED25F92963}" dt="2024-03-06T07:04:51.179" v="116" actId="1076"/>
        <pc:sldMkLst>
          <pc:docMk/>
          <pc:sldMk cId="3128239499" sldId="257"/>
        </pc:sldMkLst>
        <pc:spChg chg="mod ord">
          <ac:chgData name="ミツハシ　リオ" userId="S::5870783@school.city.osaka.jp::4e0fcdf2-2c29-433a-ba7e-1321d0a73501" providerId="AD" clId="Web-{ED471B0D-2FA9-4EE3-86A4-EDED25F92963}" dt="2024-03-06T07:04:51.179" v="116" actId="1076"/>
          <ac:spMkLst>
            <pc:docMk/>
            <pc:sldMk cId="3128239499" sldId="257"/>
            <ac:spMk id="2" creationId="{66FB910A-2EB8-567F-8193-827CA52BEF22}"/>
          </ac:spMkLst>
        </pc:spChg>
        <pc:spChg chg="del mod ord">
          <ac:chgData name="ミツハシ　リオ" userId="S::5870783@school.city.osaka.jp::4e0fcdf2-2c29-433a-ba7e-1321d0a73501" providerId="AD" clId="Web-{ED471B0D-2FA9-4EE3-86A4-EDED25F92963}" dt="2024-03-06T06:52:24.729" v="13"/>
          <ac:spMkLst>
            <pc:docMk/>
            <pc:sldMk cId="3128239499" sldId="257"/>
            <ac:spMk id="3" creationId="{72E66071-D8ED-3C81-5925-021C554C3765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2:06.400" v="6"/>
          <ac:spMkLst>
            <pc:docMk/>
            <pc:sldMk cId="3128239499" sldId="257"/>
            <ac:spMk id="5" creationId="{0AE80D91-18AA-438F-BFF4-E6BABFDFBABE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2:06.400" v="6"/>
          <ac:spMkLst>
            <pc:docMk/>
            <pc:sldMk cId="3128239499" sldId="257"/>
            <ac:spMk id="6" creationId="{EF05C5AB-8A34-4DF3-AB54-AD74AA4324E8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2:06.400" v="6"/>
          <ac:spMkLst>
            <pc:docMk/>
            <pc:sldMk cId="3128239499" sldId="257"/>
            <ac:spMk id="7" creationId="{AA3B856C-9196-4702-BED7-5733C7EAA667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1:37.634" v="4"/>
          <ac:spMkLst>
            <pc:docMk/>
            <pc:sldMk cId="3128239499" sldId="257"/>
            <ac:spMk id="8" creationId="{F92989FB-1024-49B7-BDF1-B3CE27D48623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2:16.057" v="8"/>
          <ac:spMkLst>
            <pc:docMk/>
            <pc:sldMk cId="3128239499" sldId="257"/>
            <ac:spMk id="9" creationId="{5DB0431E-0B04-44A1-9C51-531E28D18A60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1:37.634" v="4"/>
          <ac:spMkLst>
            <pc:docMk/>
            <pc:sldMk cId="3128239499" sldId="257"/>
            <ac:spMk id="10" creationId="{DFEE959E-BF10-4204-9556-D1707088D445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2:16.057" v="8"/>
          <ac:spMkLst>
            <pc:docMk/>
            <pc:sldMk cId="3128239499" sldId="257"/>
            <ac:spMk id="11" creationId="{6B424749-EEE0-49C9-9ABF-97B171A3EA00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1:37.634" v="4"/>
          <ac:spMkLst>
            <pc:docMk/>
            <pc:sldMk cId="3128239499" sldId="257"/>
            <ac:spMk id="12" creationId="{DDD17B6A-CB37-4005-9681-A20AFCDC7822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2:17.635" v="10"/>
          <ac:spMkLst>
            <pc:docMk/>
            <pc:sldMk cId="3128239499" sldId="257"/>
            <ac:spMk id="13" creationId="{106378C3-EA41-4A0B-8144-97AF179E9AB7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1:37.634" v="4"/>
          <ac:spMkLst>
            <pc:docMk/>
            <pc:sldMk cId="3128239499" sldId="257"/>
            <ac:spMk id="14" creationId="{3B7BBDE9-DAED-40B0-A640-503C918D1CE3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2:17.635" v="10"/>
          <ac:spMkLst>
            <pc:docMk/>
            <pc:sldMk cId="3128239499" sldId="257"/>
            <ac:spMk id="15" creationId="{2ABC575D-863A-449B-AA18-A22D2A84C832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1:37.634" v="4"/>
          <ac:spMkLst>
            <pc:docMk/>
            <pc:sldMk cId="3128239499" sldId="257"/>
            <ac:spMk id="16" creationId="{7BC7EA7B-802E-41F4-8926-C4475287AA31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2:17.635" v="10"/>
          <ac:spMkLst>
            <pc:docMk/>
            <pc:sldMk cId="3128239499" sldId="257"/>
            <ac:spMk id="17" creationId="{732A87A1-E008-492C-8D91-EA0B5488DA8C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2:24.729" v="12"/>
          <ac:spMkLst>
            <pc:docMk/>
            <pc:sldMk cId="3128239499" sldId="257"/>
            <ac:spMk id="18" creationId="{93C1483F-490E-4C8A-8765-1F8AF0C67D5F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2:24.729" v="12"/>
          <ac:spMkLst>
            <pc:docMk/>
            <pc:sldMk cId="3128239499" sldId="257"/>
            <ac:spMk id="19" creationId="{33801627-6861-4EA9-BE98-E0CE33A894D9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6:52:24.729" v="12"/>
          <ac:spMkLst>
            <pc:docMk/>
            <pc:sldMk cId="3128239499" sldId="257"/>
            <ac:spMk id="20" creationId="{0249BF42-D05C-4553-9417-7B8695759291}"/>
          </ac:spMkLst>
        </pc:spChg>
        <pc:spChg chg="add">
          <ac:chgData name="ミツハシ　リオ" userId="S::5870783@school.city.osaka.jp::4e0fcdf2-2c29-433a-ba7e-1321d0a73501" providerId="AD" clId="Web-{ED471B0D-2FA9-4EE3-86A4-EDED25F92963}" dt="2024-03-06T06:52:24.729" v="13"/>
          <ac:spMkLst>
            <pc:docMk/>
            <pc:sldMk cId="3128239499" sldId="257"/>
            <ac:spMk id="22" creationId="{100A9A80-E8FE-48ED-A56B-95801B22181A}"/>
          </ac:spMkLst>
        </pc:spChg>
        <pc:spChg chg="add">
          <ac:chgData name="ミツハシ　リオ" userId="S::5870783@school.city.osaka.jp::4e0fcdf2-2c29-433a-ba7e-1321d0a73501" providerId="AD" clId="Web-{ED471B0D-2FA9-4EE3-86A4-EDED25F92963}" dt="2024-03-06T06:52:24.729" v="13"/>
          <ac:spMkLst>
            <pc:docMk/>
            <pc:sldMk cId="3128239499" sldId="257"/>
            <ac:spMk id="23" creationId="{E85544B9-05BC-4819-A434-90EE49FAF6C0}"/>
          </ac:spMkLst>
        </pc:spChg>
        <pc:cxnChg chg="add">
          <ac:chgData name="ミツハシ　リオ" userId="S::5870783@school.city.osaka.jp::4e0fcdf2-2c29-433a-ba7e-1321d0a73501" providerId="AD" clId="Web-{ED471B0D-2FA9-4EE3-86A4-EDED25F92963}" dt="2024-03-06T06:52:24.729" v="13"/>
          <ac:cxnSpMkLst>
            <pc:docMk/>
            <pc:sldMk cId="3128239499" sldId="257"/>
            <ac:cxnSpMk id="24" creationId="{D7E8ECA2-60A0-4D39-817D-F1E982ED7F9B}"/>
          </ac:cxnSpMkLst>
        </pc:cxnChg>
      </pc:sldChg>
      <pc:sldChg chg="del">
        <pc:chgData name="ミツハシ　リオ" userId="S::5870783@school.city.osaka.jp::4e0fcdf2-2c29-433a-ba7e-1321d0a73501" providerId="AD" clId="Web-{ED471B0D-2FA9-4EE3-86A4-EDED25F92963}" dt="2024-03-06T06:50:28.867" v="1"/>
        <pc:sldMkLst>
          <pc:docMk/>
          <pc:sldMk cId="1856135960" sldId="258"/>
        </pc:sldMkLst>
      </pc:sldChg>
      <pc:sldChg chg="addSp delSp modSp mod setBg setClrOvrMap">
        <pc:chgData name="ミツハシ　リオ" userId="S::5870783@school.city.osaka.jp::4e0fcdf2-2c29-433a-ba7e-1321d0a73501" providerId="AD" clId="Web-{ED471B0D-2FA9-4EE3-86A4-EDED25F92963}" dt="2024-03-06T07:50:21.538" v="199" actId="20577"/>
        <pc:sldMkLst>
          <pc:docMk/>
          <pc:sldMk cId="357791562" sldId="259"/>
        </pc:sldMkLst>
        <pc:spChg chg="mod">
          <ac:chgData name="ミツハシ　リオ" userId="S::5870783@school.city.osaka.jp::4e0fcdf2-2c29-433a-ba7e-1321d0a73501" providerId="AD" clId="Web-{ED471B0D-2FA9-4EE3-86A4-EDED25F92963}" dt="2024-03-06T07:42:30.057" v="169" actId="20577"/>
          <ac:spMkLst>
            <pc:docMk/>
            <pc:sldMk cId="357791562" sldId="259"/>
            <ac:spMk id="2" creationId="{D570CDE1-70D5-44C8-4CAC-B77454BB5747}"/>
          </ac:spMkLst>
        </pc:spChg>
        <pc:spChg chg="add del mod">
          <ac:chgData name="ミツハシ　リオ" userId="S::5870783@school.city.osaka.jp::4e0fcdf2-2c29-433a-ba7e-1321d0a73501" providerId="AD" clId="Web-{ED471B0D-2FA9-4EE3-86A4-EDED25F92963}" dt="2024-03-06T07:37:24.002" v="128"/>
          <ac:spMkLst>
            <pc:docMk/>
            <pc:sldMk cId="357791562" sldId="259"/>
            <ac:spMk id="3" creationId="{0F2289CD-C29B-A245-6ABB-A0801E748C8B}"/>
          </ac:spMkLst>
        </pc:spChg>
        <pc:spChg chg="add mod">
          <ac:chgData name="ミツハシ　リオ" userId="S::5870783@school.city.osaka.jp::4e0fcdf2-2c29-433a-ba7e-1321d0a73501" providerId="AD" clId="Web-{ED471B0D-2FA9-4EE3-86A4-EDED25F92963}" dt="2024-03-06T07:50:21.538" v="199" actId="20577"/>
          <ac:spMkLst>
            <pc:docMk/>
            <pc:sldMk cId="357791562" sldId="259"/>
            <ac:spMk id="5" creationId="{46375464-14DA-9FF5-F36E-B05F860B685C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7:35:34.874" v="125"/>
          <ac:spMkLst>
            <pc:docMk/>
            <pc:sldMk cId="357791562" sldId="259"/>
            <ac:spMk id="8" creationId="{93C1483F-490E-4C8A-8765-1F8AF0C67D5F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7:35:34.874" v="125"/>
          <ac:spMkLst>
            <pc:docMk/>
            <pc:sldMk cId="357791562" sldId="259"/>
            <ac:spMk id="10" creationId="{33801627-6861-4EA9-BE98-E0CE33A894D9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7:35:34.874" v="125"/>
          <ac:spMkLst>
            <pc:docMk/>
            <pc:sldMk cId="357791562" sldId="259"/>
            <ac:spMk id="12" creationId="{0249BF42-D05C-4553-9417-7B8695759291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7:35:34.859" v="124"/>
          <ac:spMkLst>
            <pc:docMk/>
            <pc:sldMk cId="357791562" sldId="259"/>
            <ac:spMk id="17" creationId="{C2F614DA-B02F-4FFD-96B0-85F2695C56D3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7:35:34.859" v="124"/>
          <ac:spMkLst>
            <pc:docMk/>
            <pc:sldMk cId="357791562" sldId="259"/>
            <ac:spMk id="19" creationId="{5476B3A5-493A-486E-9673-07E096C0A1FB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7:37:24.002" v="128"/>
          <ac:spMkLst>
            <pc:docMk/>
            <pc:sldMk cId="357791562" sldId="259"/>
            <ac:spMk id="21" creationId="{C2F614DA-B02F-4FFD-96B0-85F2695C56D3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7:37:24.002" v="128"/>
          <ac:spMkLst>
            <pc:docMk/>
            <pc:sldMk cId="357791562" sldId="259"/>
            <ac:spMk id="22" creationId="{5476B3A5-493A-486E-9673-07E096C0A1FB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7:37:23.986" v="127"/>
          <ac:spMkLst>
            <pc:docMk/>
            <pc:sldMk cId="357791562" sldId="259"/>
            <ac:spMk id="27" creationId="{100A9A80-E8FE-48ED-A56B-95801B22181A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7:37:23.986" v="127"/>
          <ac:spMkLst>
            <pc:docMk/>
            <pc:sldMk cId="357791562" sldId="259"/>
            <ac:spMk id="29" creationId="{E85544B9-05BC-4819-A434-90EE49FAF6C0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7:37:23.986" v="127"/>
          <ac:spMkLst>
            <pc:docMk/>
            <pc:sldMk cId="357791562" sldId="259"/>
            <ac:spMk id="31" creationId="{25971BF4-579F-4FA9-A9A2-59BCA5AB5A4A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7:37:23.986" v="127"/>
          <ac:spMkLst>
            <pc:docMk/>
            <pc:sldMk cId="357791562" sldId="259"/>
            <ac:spMk id="33" creationId="{0D11122E-E982-4BDE-B647-CC3FFA523A58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7:37:23.986" v="127"/>
          <ac:spMkLst>
            <pc:docMk/>
            <pc:sldMk cId="357791562" sldId="259"/>
            <ac:spMk id="35" creationId="{C46212EE-01CC-454A-833C-B8485AA4C077}"/>
          </ac:spMkLst>
        </pc:spChg>
        <pc:spChg chg="add del">
          <ac:chgData name="ミツハシ　リオ" userId="S::5870783@school.city.osaka.jp::4e0fcdf2-2c29-433a-ba7e-1321d0a73501" providerId="AD" clId="Web-{ED471B0D-2FA9-4EE3-86A4-EDED25F92963}" dt="2024-03-06T07:37:23.986" v="127"/>
          <ac:spMkLst>
            <pc:docMk/>
            <pc:sldMk cId="357791562" sldId="259"/>
            <ac:spMk id="37" creationId="{CDC77849-3BD1-4E59-BF04-13EDE548617B}"/>
          </ac:spMkLst>
        </pc:spChg>
        <pc:spChg chg="add">
          <ac:chgData name="ミツハシ　リオ" userId="S::5870783@school.city.osaka.jp::4e0fcdf2-2c29-433a-ba7e-1321d0a73501" providerId="AD" clId="Web-{ED471B0D-2FA9-4EE3-86A4-EDED25F92963}" dt="2024-03-06T07:37:24.002" v="128"/>
          <ac:spMkLst>
            <pc:docMk/>
            <pc:sldMk cId="357791562" sldId="259"/>
            <ac:spMk id="39" creationId="{100A9A80-E8FE-48ED-A56B-95801B22181A}"/>
          </ac:spMkLst>
        </pc:spChg>
        <pc:spChg chg="add">
          <ac:chgData name="ミツハシ　リオ" userId="S::5870783@school.city.osaka.jp::4e0fcdf2-2c29-433a-ba7e-1321d0a73501" providerId="AD" clId="Web-{ED471B0D-2FA9-4EE3-86A4-EDED25F92963}" dt="2024-03-06T07:37:24.002" v="128"/>
          <ac:spMkLst>
            <pc:docMk/>
            <pc:sldMk cId="357791562" sldId="259"/>
            <ac:spMk id="40" creationId="{E85544B9-05BC-4819-A434-90EE49FAF6C0}"/>
          </ac:spMkLst>
        </pc:spChg>
        <pc:spChg chg="add">
          <ac:chgData name="ミツハシ　リオ" userId="S::5870783@school.city.osaka.jp::4e0fcdf2-2c29-433a-ba7e-1321d0a73501" providerId="AD" clId="Web-{ED471B0D-2FA9-4EE3-86A4-EDED25F92963}" dt="2024-03-06T07:37:24.002" v="128"/>
          <ac:spMkLst>
            <pc:docMk/>
            <pc:sldMk cId="357791562" sldId="259"/>
            <ac:spMk id="41" creationId="{1322BCA3-31C1-4329-B0BA-4748F937B5C0}"/>
          </ac:spMkLst>
        </pc:spChg>
        <pc:spChg chg="add">
          <ac:chgData name="ミツハシ　リオ" userId="S::5870783@school.city.osaka.jp::4e0fcdf2-2c29-433a-ba7e-1321d0a73501" providerId="AD" clId="Web-{ED471B0D-2FA9-4EE3-86A4-EDED25F92963}" dt="2024-03-06T07:37:24.002" v="128"/>
          <ac:spMkLst>
            <pc:docMk/>
            <pc:sldMk cId="357791562" sldId="259"/>
            <ac:spMk id="42" creationId="{F6C1DD8F-426A-45F7-A524-5569263BE5D0}"/>
          </ac:spMkLst>
        </pc:spChg>
        <pc:cxnChg chg="add">
          <ac:chgData name="ミツハシ　リオ" userId="S::5870783@school.city.osaka.jp::4e0fcdf2-2c29-433a-ba7e-1321d0a73501" providerId="AD" clId="Web-{ED471B0D-2FA9-4EE3-86A4-EDED25F92963}" dt="2024-03-06T07:37:24.002" v="128"/>
          <ac:cxnSpMkLst>
            <pc:docMk/>
            <pc:sldMk cId="357791562" sldId="259"/>
            <ac:cxnSpMk id="43" creationId="{98D39CD7-AB20-4006-930C-6368406D01E5}"/>
          </ac:cxnSpMkLst>
        </pc:cxnChg>
      </pc:sldChg>
      <pc:sldMasterChg chg="del delSldLayout">
        <pc:chgData name="ミツハシ　リオ" userId="S::5870783@school.city.osaka.jp::4e0fcdf2-2c29-433a-ba7e-1321d0a73501" providerId="AD" clId="Web-{ED471B0D-2FA9-4EE3-86A4-EDED25F92963}" dt="2024-03-06T06:51:37.634" v="4"/>
        <pc:sldMasterMkLst>
          <pc:docMk/>
          <pc:sldMasterMk cId="560305690" sldId="2147483737"/>
        </pc:sldMasterMkLst>
        <pc:sldLayoutChg chg="del">
          <pc:chgData name="ミツハシ　リオ" userId="S::5870783@school.city.osaka.jp::4e0fcdf2-2c29-433a-ba7e-1321d0a73501" providerId="AD" clId="Web-{ED471B0D-2FA9-4EE3-86A4-EDED25F92963}" dt="2024-03-06T06:51:37.634" v="4"/>
          <pc:sldLayoutMkLst>
            <pc:docMk/>
            <pc:sldMasterMk cId="560305690" sldId="2147483737"/>
            <pc:sldLayoutMk cId="3994211582" sldId="2147483726"/>
          </pc:sldLayoutMkLst>
        </pc:sldLayoutChg>
        <pc:sldLayoutChg chg="del">
          <pc:chgData name="ミツハシ　リオ" userId="S::5870783@school.city.osaka.jp::4e0fcdf2-2c29-433a-ba7e-1321d0a73501" providerId="AD" clId="Web-{ED471B0D-2FA9-4EE3-86A4-EDED25F92963}" dt="2024-03-06T06:51:37.634" v="4"/>
          <pc:sldLayoutMkLst>
            <pc:docMk/>
            <pc:sldMasterMk cId="560305690" sldId="2147483737"/>
            <pc:sldLayoutMk cId="2771495542" sldId="2147483727"/>
          </pc:sldLayoutMkLst>
        </pc:sldLayoutChg>
        <pc:sldLayoutChg chg="del">
          <pc:chgData name="ミツハシ　リオ" userId="S::5870783@school.city.osaka.jp::4e0fcdf2-2c29-433a-ba7e-1321d0a73501" providerId="AD" clId="Web-{ED471B0D-2FA9-4EE3-86A4-EDED25F92963}" dt="2024-03-06T06:51:37.634" v="4"/>
          <pc:sldLayoutMkLst>
            <pc:docMk/>
            <pc:sldMasterMk cId="560305690" sldId="2147483737"/>
            <pc:sldLayoutMk cId="3847152142" sldId="2147483728"/>
          </pc:sldLayoutMkLst>
        </pc:sldLayoutChg>
        <pc:sldLayoutChg chg="del">
          <pc:chgData name="ミツハシ　リオ" userId="S::5870783@school.city.osaka.jp::4e0fcdf2-2c29-433a-ba7e-1321d0a73501" providerId="AD" clId="Web-{ED471B0D-2FA9-4EE3-86A4-EDED25F92963}" dt="2024-03-06T06:51:37.634" v="4"/>
          <pc:sldLayoutMkLst>
            <pc:docMk/>
            <pc:sldMasterMk cId="560305690" sldId="2147483737"/>
            <pc:sldLayoutMk cId="2031912141" sldId="2147483729"/>
          </pc:sldLayoutMkLst>
        </pc:sldLayoutChg>
        <pc:sldLayoutChg chg="del">
          <pc:chgData name="ミツハシ　リオ" userId="S::5870783@school.city.osaka.jp::4e0fcdf2-2c29-433a-ba7e-1321d0a73501" providerId="AD" clId="Web-{ED471B0D-2FA9-4EE3-86A4-EDED25F92963}" dt="2024-03-06T06:51:37.634" v="4"/>
          <pc:sldLayoutMkLst>
            <pc:docMk/>
            <pc:sldMasterMk cId="560305690" sldId="2147483737"/>
            <pc:sldLayoutMk cId="189015572" sldId="2147483730"/>
          </pc:sldLayoutMkLst>
        </pc:sldLayoutChg>
        <pc:sldLayoutChg chg="del">
          <pc:chgData name="ミツハシ　リオ" userId="S::5870783@school.city.osaka.jp::4e0fcdf2-2c29-433a-ba7e-1321d0a73501" providerId="AD" clId="Web-{ED471B0D-2FA9-4EE3-86A4-EDED25F92963}" dt="2024-03-06T06:51:37.634" v="4"/>
          <pc:sldLayoutMkLst>
            <pc:docMk/>
            <pc:sldMasterMk cId="560305690" sldId="2147483737"/>
            <pc:sldLayoutMk cId="2290213358" sldId="2147483731"/>
          </pc:sldLayoutMkLst>
        </pc:sldLayoutChg>
        <pc:sldLayoutChg chg="del">
          <pc:chgData name="ミツハシ　リオ" userId="S::5870783@school.city.osaka.jp::4e0fcdf2-2c29-433a-ba7e-1321d0a73501" providerId="AD" clId="Web-{ED471B0D-2FA9-4EE3-86A4-EDED25F92963}" dt="2024-03-06T06:51:37.634" v="4"/>
          <pc:sldLayoutMkLst>
            <pc:docMk/>
            <pc:sldMasterMk cId="560305690" sldId="2147483737"/>
            <pc:sldLayoutMk cId="3271815989" sldId="2147483732"/>
          </pc:sldLayoutMkLst>
        </pc:sldLayoutChg>
        <pc:sldLayoutChg chg="del">
          <pc:chgData name="ミツハシ　リオ" userId="S::5870783@school.city.osaka.jp::4e0fcdf2-2c29-433a-ba7e-1321d0a73501" providerId="AD" clId="Web-{ED471B0D-2FA9-4EE3-86A4-EDED25F92963}" dt="2024-03-06T06:51:37.634" v="4"/>
          <pc:sldLayoutMkLst>
            <pc:docMk/>
            <pc:sldMasterMk cId="560305690" sldId="2147483737"/>
            <pc:sldLayoutMk cId="3561610554" sldId="2147483733"/>
          </pc:sldLayoutMkLst>
        </pc:sldLayoutChg>
        <pc:sldLayoutChg chg="del">
          <pc:chgData name="ミツハシ　リオ" userId="S::5870783@school.city.osaka.jp::4e0fcdf2-2c29-433a-ba7e-1321d0a73501" providerId="AD" clId="Web-{ED471B0D-2FA9-4EE3-86A4-EDED25F92963}" dt="2024-03-06T06:51:37.634" v="4"/>
          <pc:sldLayoutMkLst>
            <pc:docMk/>
            <pc:sldMasterMk cId="560305690" sldId="2147483737"/>
            <pc:sldLayoutMk cId="673956302" sldId="2147483734"/>
          </pc:sldLayoutMkLst>
        </pc:sldLayoutChg>
        <pc:sldLayoutChg chg="del">
          <pc:chgData name="ミツハシ　リオ" userId="S::5870783@school.city.osaka.jp::4e0fcdf2-2c29-433a-ba7e-1321d0a73501" providerId="AD" clId="Web-{ED471B0D-2FA9-4EE3-86A4-EDED25F92963}" dt="2024-03-06T06:51:37.634" v="4"/>
          <pc:sldLayoutMkLst>
            <pc:docMk/>
            <pc:sldMasterMk cId="560305690" sldId="2147483737"/>
            <pc:sldLayoutMk cId="2123332266" sldId="2147483735"/>
          </pc:sldLayoutMkLst>
        </pc:sldLayoutChg>
        <pc:sldLayoutChg chg="del">
          <pc:chgData name="ミツハシ　リオ" userId="S::5870783@school.city.osaka.jp::4e0fcdf2-2c29-433a-ba7e-1321d0a73501" providerId="AD" clId="Web-{ED471B0D-2FA9-4EE3-86A4-EDED25F92963}" dt="2024-03-06T06:51:37.634" v="4"/>
          <pc:sldLayoutMkLst>
            <pc:docMk/>
            <pc:sldMasterMk cId="560305690" sldId="2147483737"/>
            <pc:sldLayoutMk cId="217012068" sldId="2147483736"/>
          </pc:sldLayoutMkLst>
        </pc:sldLayoutChg>
      </pc:sldMasterChg>
      <pc:sldMasterChg chg="add del addSldLayout delSldLayout modSldLayout">
        <pc:chgData name="ミツハシ　リオ" userId="S::5870783@school.city.osaka.jp::4e0fcdf2-2c29-433a-ba7e-1321d0a73501" providerId="AD" clId="Web-{ED471B0D-2FA9-4EE3-86A4-EDED25F92963}" dt="2024-03-06T06:52:17.635" v="10"/>
        <pc:sldMasterMkLst>
          <pc:docMk/>
          <pc:sldMasterMk cId="3064551343" sldId="2147483738"/>
        </pc:sldMasterMkLst>
        <pc:sldLayoutChg chg="add del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064551343" sldId="2147483738"/>
            <pc:sldLayoutMk cId="1454762551" sldId="2147483739"/>
          </pc:sldLayoutMkLst>
        </pc:sldLayoutChg>
        <pc:sldLayoutChg chg="add del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064551343" sldId="2147483738"/>
            <pc:sldLayoutMk cId="3127486873" sldId="2147483740"/>
          </pc:sldLayoutMkLst>
        </pc:sldLayoutChg>
        <pc:sldLayoutChg chg="add del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064551343" sldId="2147483738"/>
            <pc:sldLayoutMk cId="2406405308" sldId="2147483741"/>
          </pc:sldLayoutMkLst>
        </pc:sldLayoutChg>
        <pc:sldLayoutChg chg="add del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064551343" sldId="2147483738"/>
            <pc:sldLayoutMk cId="612628053" sldId="2147483742"/>
          </pc:sldLayoutMkLst>
        </pc:sldLayoutChg>
        <pc:sldLayoutChg chg="add del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064551343" sldId="2147483738"/>
            <pc:sldLayoutMk cId="3563420057" sldId="2147483743"/>
          </pc:sldLayoutMkLst>
        </pc:sldLayoutChg>
        <pc:sldLayoutChg chg="add del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064551343" sldId="2147483738"/>
            <pc:sldLayoutMk cId="1589683474" sldId="2147483744"/>
          </pc:sldLayoutMkLst>
        </pc:sldLayoutChg>
        <pc:sldLayoutChg chg="add del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064551343" sldId="2147483738"/>
            <pc:sldLayoutMk cId="1980650194" sldId="2147483745"/>
          </pc:sldLayoutMkLst>
        </pc:sldLayoutChg>
        <pc:sldLayoutChg chg="add del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064551343" sldId="2147483738"/>
            <pc:sldLayoutMk cId="291284197" sldId="2147483746"/>
          </pc:sldLayoutMkLst>
        </pc:sldLayoutChg>
        <pc:sldLayoutChg chg="add del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064551343" sldId="2147483738"/>
            <pc:sldLayoutMk cId="922679134" sldId="2147483747"/>
          </pc:sldLayoutMkLst>
        </pc:sldLayoutChg>
        <pc:sldLayoutChg chg="add del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064551343" sldId="2147483738"/>
            <pc:sldLayoutMk cId="809988608" sldId="2147483748"/>
          </pc:sldLayoutMkLst>
        </pc:sldLayoutChg>
        <pc:sldLayoutChg chg="add del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064551343" sldId="2147483738"/>
            <pc:sldLayoutMk cId="3834856912" sldId="2147483749"/>
          </pc:sldLayoutMkLst>
        </pc:sldLayoutChg>
      </pc:sldMasterChg>
      <pc:sldMasterChg chg="add addSldLayout modSldLayout">
        <pc:chgData name="ミツハシ　リオ" userId="S::5870783@school.city.osaka.jp::4e0fcdf2-2c29-433a-ba7e-1321d0a73501" providerId="AD" clId="Web-{ED471B0D-2FA9-4EE3-86A4-EDED25F92963}" dt="2024-03-06T06:52:17.635" v="10"/>
        <pc:sldMasterMkLst>
          <pc:docMk/>
          <pc:sldMasterMk cId="3994054731" sldId="2147483750"/>
        </pc:sldMasterMkLst>
        <pc:sldLayoutChg chg="add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994054731" sldId="2147483750"/>
            <pc:sldLayoutMk cId="2293397950" sldId="2147483751"/>
          </pc:sldLayoutMkLst>
        </pc:sldLayoutChg>
        <pc:sldLayoutChg chg="add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994054731" sldId="2147483750"/>
            <pc:sldLayoutMk cId="2874137746" sldId="2147483752"/>
          </pc:sldLayoutMkLst>
        </pc:sldLayoutChg>
        <pc:sldLayoutChg chg="add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994054731" sldId="2147483750"/>
            <pc:sldLayoutMk cId="2756743409" sldId="2147483753"/>
          </pc:sldLayoutMkLst>
        </pc:sldLayoutChg>
        <pc:sldLayoutChg chg="add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994054731" sldId="2147483750"/>
            <pc:sldLayoutMk cId="48748866" sldId="2147483754"/>
          </pc:sldLayoutMkLst>
        </pc:sldLayoutChg>
        <pc:sldLayoutChg chg="add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994054731" sldId="2147483750"/>
            <pc:sldLayoutMk cId="2804042359" sldId="2147483755"/>
          </pc:sldLayoutMkLst>
        </pc:sldLayoutChg>
        <pc:sldLayoutChg chg="add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994054731" sldId="2147483750"/>
            <pc:sldLayoutMk cId="795992176" sldId="2147483756"/>
          </pc:sldLayoutMkLst>
        </pc:sldLayoutChg>
        <pc:sldLayoutChg chg="add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994054731" sldId="2147483750"/>
            <pc:sldLayoutMk cId="43019217" sldId="2147483757"/>
          </pc:sldLayoutMkLst>
        </pc:sldLayoutChg>
        <pc:sldLayoutChg chg="add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994054731" sldId="2147483750"/>
            <pc:sldLayoutMk cId="3502006166" sldId="2147483758"/>
          </pc:sldLayoutMkLst>
        </pc:sldLayoutChg>
        <pc:sldLayoutChg chg="add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994054731" sldId="2147483750"/>
            <pc:sldLayoutMk cId="1452681540" sldId="2147483759"/>
          </pc:sldLayoutMkLst>
        </pc:sldLayoutChg>
        <pc:sldLayoutChg chg="add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994054731" sldId="2147483750"/>
            <pc:sldLayoutMk cId="3155430527" sldId="2147483760"/>
          </pc:sldLayoutMkLst>
        </pc:sldLayoutChg>
        <pc:sldLayoutChg chg="add mod replId">
          <pc:chgData name="ミツハシ　リオ" userId="S::5870783@school.city.osaka.jp::4e0fcdf2-2c29-433a-ba7e-1321d0a73501" providerId="AD" clId="Web-{ED471B0D-2FA9-4EE3-86A4-EDED25F92963}" dt="2024-03-06T06:52:17.635" v="10"/>
          <pc:sldLayoutMkLst>
            <pc:docMk/>
            <pc:sldMasterMk cId="3994054731" sldId="2147483750"/>
            <pc:sldLayoutMk cId="4239988515" sldId="2147483761"/>
          </pc:sldLayoutMkLst>
        </pc:sldLayoutChg>
      </pc:sldMasterChg>
    </pc:docChg>
  </pc:docChgLst>
  <pc:docChgLst>
    <pc:chgData name="ミツハシ　リオ" userId="S::5870783@school.city.osaka.jp::4e0fcdf2-2c29-433a-ba7e-1321d0a73501" providerId="AD" clId="Web-{4F5AF7B2-7696-B833-16F3-BDBD8C4672B8}"/>
    <pc:docChg chg="addSld delSld modSld">
      <pc:chgData name="ミツハシ　リオ" userId="S::5870783@school.city.osaka.jp::4e0fcdf2-2c29-433a-ba7e-1321d0a73501" providerId="AD" clId="Web-{4F5AF7B2-7696-B833-16F3-BDBD8C4672B8}" dt="2024-03-06T23:36:08.918" v="65"/>
      <pc:docMkLst>
        <pc:docMk/>
      </pc:docMkLst>
      <pc:sldChg chg="delSp">
        <pc:chgData name="ミツハシ　リオ" userId="S::5870783@school.city.osaka.jp::4e0fcdf2-2c29-433a-ba7e-1321d0a73501" providerId="AD" clId="Web-{4F5AF7B2-7696-B833-16F3-BDBD8C4672B8}" dt="2024-03-06T23:36:08.918" v="65"/>
        <pc:sldMkLst>
          <pc:docMk/>
          <pc:sldMk cId="4170533053" sldId="258"/>
        </pc:sldMkLst>
        <pc:picChg chg="del">
          <ac:chgData name="ミツハシ　リオ" userId="S::5870783@school.city.osaka.jp::4e0fcdf2-2c29-433a-ba7e-1321d0a73501" providerId="AD" clId="Web-{4F5AF7B2-7696-B833-16F3-BDBD8C4672B8}" dt="2024-03-06T23:36:08.918" v="65"/>
          <ac:picMkLst>
            <pc:docMk/>
            <pc:sldMk cId="4170533053" sldId="258"/>
            <ac:picMk id="5" creationId="{8901F37E-BAF8-1F28-128D-8A6CBE13E1BA}"/>
          </ac:picMkLst>
        </pc:picChg>
      </pc:sldChg>
      <pc:sldChg chg="del">
        <pc:chgData name="ミツハシ　リオ" userId="S::5870783@school.city.osaka.jp::4e0fcdf2-2c29-433a-ba7e-1321d0a73501" providerId="AD" clId="Web-{4F5AF7B2-7696-B833-16F3-BDBD8C4672B8}" dt="2024-03-06T23:28:52.876" v="0"/>
        <pc:sldMkLst>
          <pc:docMk/>
          <pc:sldMk cId="357791562" sldId="259"/>
        </pc:sldMkLst>
      </pc:sldChg>
      <pc:sldChg chg="del">
        <pc:chgData name="ミツハシ　リオ" userId="S::5870783@school.city.osaka.jp::4e0fcdf2-2c29-433a-ba7e-1321d0a73501" providerId="AD" clId="Web-{4F5AF7B2-7696-B833-16F3-BDBD8C4672B8}" dt="2024-03-06T23:35:19.760" v="63"/>
        <pc:sldMkLst>
          <pc:docMk/>
          <pc:sldMk cId="58114455" sldId="261"/>
        </pc:sldMkLst>
      </pc:sldChg>
      <pc:sldChg chg="modSp">
        <pc:chgData name="ミツハシ　リオ" userId="S::5870783@school.city.osaka.jp::4e0fcdf2-2c29-433a-ba7e-1321d0a73501" providerId="AD" clId="Web-{4F5AF7B2-7696-B833-16F3-BDBD8C4672B8}" dt="2024-03-06T23:33:26.289" v="62" actId="20577"/>
        <pc:sldMkLst>
          <pc:docMk/>
          <pc:sldMk cId="2845097782" sldId="262"/>
        </pc:sldMkLst>
        <pc:spChg chg="mod">
          <ac:chgData name="ミツハシ　リオ" userId="S::5870783@school.city.osaka.jp::4e0fcdf2-2c29-433a-ba7e-1321d0a73501" providerId="AD" clId="Web-{4F5AF7B2-7696-B833-16F3-BDBD8C4672B8}" dt="2024-03-06T23:33:26.289" v="62" actId="20577"/>
          <ac:spMkLst>
            <pc:docMk/>
            <pc:sldMk cId="2845097782" sldId="262"/>
            <ac:spMk id="3" creationId="{C78C8294-22AC-D685-75AC-8DDE107C3F5D}"/>
          </ac:spMkLst>
        </pc:spChg>
        <pc:picChg chg="mod">
          <ac:chgData name="ミツハシ　リオ" userId="S::5870783@school.city.osaka.jp::4e0fcdf2-2c29-433a-ba7e-1321d0a73501" providerId="AD" clId="Web-{4F5AF7B2-7696-B833-16F3-BDBD8C4672B8}" dt="2024-03-06T23:29:57.362" v="12" actId="1076"/>
          <ac:picMkLst>
            <pc:docMk/>
            <pc:sldMk cId="2845097782" sldId="262"/>
            <ac:picMk id="11" creationId="{3573A95B-19C3-CFA6-D8CD-3BE46061BDB8}"/>
          </ac:picMkLst>
        </pc:picChg>
        <pc:picChg chg="mod">
          <ac:chgData name="ミツハシ　リオ" userId="S::5870783@school.city.osaka.jp::4e0fcdf2-2c29-433a-ba7e-1321d0a73501" providerId="AD" clId="Web-{4F5AF7B2-7696-B833-16F3-BDBD8C4672B8}" dt="2024-03-06T23:29:50.721" v="11" actId="1076"/>
          <ac:picMkLst>
            <pc:docMk/>
            <pc:sldMk cId="2845097782" sldId="262"/>
            <ac:picMk id="12" creationId="{3E5D319C-0614-BD8E-75DF-BA7A758C55EF}"/>
          </ac:picMkLst>
        </pc:picChg>
        <pc:picChg chg="mod">
          <ac:chgData name="ミツハシ　リオ" userId="S::5870783@school.city.osaka.jp::4e0fcdf2-2c29-433a-ba7e-1321d0a73501" providerId="AD" clId="Web-{4F5AF7B2-7696-B833-16F3-BDBD8C4672B8}" dt="2024-03-06T23:29:46.456" v="9" actId="1076"/>
          <ac:picMkLst>
            <pc:docMk/>
            <pc:sldMk cId="2845097782" sldId="262"/>
            <ac:picMk id="13" creationId="{E0E23451-B740-74DE-6BDE-F70FC544881B}"/>
          </ac:picMkLst>
        </pc:picChg>
      </pc:sldChg>
      <pc:sldChg chg="new">
        <pc:chgData name="ミツハシ　リオ" userId="S::5870783@school.city.osaka.jp::4e0fcdf2-2c29-433a-ba7e-1321d0a73501" providerId="AD" clId="Web-{4F5AF7B2-7696-B833-16F3-BDBD8C4672B8}" dt="2024-03-06T23:35:59.668" v="64"/>
        <pc:sldMkLst>
          <pc:docMk/>
          <pc:sldMk cId="2860297119" sldId="263"/>
        </pc:sldMkLst>
      </pc:sldChg>
    </pc:docChg>
  </pc:docChgLst>
  <pc:docChgLst>
    <pc:chgData name="ウエダ　トア" userId="S::4758945@school.city.osaka.jp::3f8e2da7-b41b-46b5-8308-2e69993fb74f" providerId="AD" clId="Web-{3BCE0134-1E6F-4CBF-B707-4F6FA05CD4DA}"/>
    <pc:docChg chg="addSld modSld addMainMaster delMainMaster">
      <pc:chgData name="ウエダ　トア" userId="S::4758945@school.city.osaka.jp::3f8e2da7-b41b-46b5-8308-2e69993fb74f" providerId="AD" clId="Web-{3BCE0134-1E6F-4CBF-B707-4F6FA05CD4DA}" dt="2024-03-06T06:37:01.521" v="41" actId="20577"/>
      <pc:docMkLst>
        <pc:docMk/>
      </pc:docMkLst>
      <pc:sldChg chg="addSp delSp modSp mod setBg modClrScheme setClrOvrMap chgLayout">
        <pc:chgData name="ウエダ　トア" userId="S::4758945@school.city.osaka.jp::3f8e2da7-b41b-46b5-8308-2e69993fb74f" providerId="AD" clId="Web-{3BCE0134-1E6F-4CBF-B707-4F6FA05CD4DA}" dt="2024-03-06T06:37:01.521" v="41" actId="20577"/>
        <pc:sldMkLst>
          <pc:docMk/>
          <pc:sldMk cId="2128380218" sldId="256"/>
        </pc:sldMkLst>
        <pc:spChg chg="mod ord">
          <ac:chgData name="ウエダ　トア" userId="S::4758945@school.city.osaka.jp::3f8e2da7-b41b-46b5-8308-2e69993fb74f" providerId="AD" clId="Web-{3BCE0134-1E6F-4CBF-B707-4F6FA05CD4DA}" dt="2024-03-06T06:37:01.521" v="41" actId="20577"/>
          <ac:spMkLst>
            <pc:docMk/>
            <pc:sldMk cId="2128380218" sldId="256"/>
            <ac:spMk id="2" creationId="{00000000-0000-0000-0000-000000000000}"/>
          </ac:spMkLst>
        </pc:spChg>
        <pc:spChg chg="mod ord">
          <ac:chgData name="ウエダ　トア" userId="S::4758945@school.city.osaka.jp::3f8e2da7-b41b-46b5-8308-2e69993fb74f" providerId="AD" clId="Web-{3BCE0134-1E6F-4CBF-B707-4F6FA05CD4DA}" dt="2024-03-06T06:35:29.206" v="33" actId="14100"/>
          <ac:spMkLst>
            <pc:docMk/>
            <pc:sldMk cId="2128380218" sldId="256"/>
            <ac:spMk id="3" creationId="{00000000-0000-0000-0000-000000000000}"/>
          </ac:spMkLst>
        </pc:spChg>
        <pc:spChg chg="add del">
          <ac:chgData name="ウエダ　トア" userId="S::4758945@school.city.osaka.jp::3f8e2da7-b41b-46b5-8308-2e69993fb74f" providerId="AD" clId="Web-{3BCE0134-1E6F-4CBF-B707-4F6FA05CD4DA}" dt="2024-03-06T06:33:56.423" v="23"/>
          <ac:spMkLst>
            <pc:docMk/>
            <pc:sldMk cId="2128380218" sldId="256"/>
            <ac:spMk id="9" creationId="{26B4480E-B7FF-4481-890E-043A69AE6FE2}"/>
          </ac:spMkLst>
        </pc:spChg>
        <pc:spChg chg="add del">
          <ac:chgData name="ウエダ　トア" userId="S::4758945@school.city.osaka.jp::3f8e2da7-b41b-46b5-8308-2e69993fb74f" providerId="AD" clId="Web-{3BCE0134-1E6F-4CBF-B707-4F6FA05CD4DA}" dt="2024-03-06T06:33:56.423" v="23"/>
          <ac:spMkLst>
            <pc:docMk/>
            <pc:sldMk cId="2128380218" sldId="256"/>
            <ac:spMk id="11" creationId="{64C13BAB-7C00-4D21-A857-E3D41C0A2A66}"/>
          </ac:spMkLst>
        </pc:spChg>
        <pc:spChg chg="add del">
          <ac:chgData name="ウエダ　トア" userId="S::4758945@school.city.osaka.jp::3f8e2da7-b41b-46b5-8308-2e69993fb74f" providerId="AD" clId="Web-{3BCE0134-1E6F-4CBF-B707-4F6FA05CD4DA}" dt="2024-03-06T06:33:56.423" v="23"/>
          <ac:spMkLst>
            <pc:docMk/>
            <pc:sldMk cId="2128380218" sldId="256"/>
            <ac:spMk id="13" creationId="{1F1FF39A-AC3C-4066-9D4C-519AA22812EA}"/>
          </ac:spMkLst>
        </pc:spChg>
        <pc:spChg chg="add del">
          <ac:chgData name="ウエダ　トア" userId="S::4758945@school.city.osaka.jp::3f8e2da7-b41b-46b5-8308-2e69993fb74f" providerId="AD" clId="Web-{3BCE0134-1E6F-4CBF-B707-4F6FA05CD4DA}" dt="2024-03-06T06:33:56.423" v="22"/>
          <ac:spMkLst>
            <pc:docMk/>
            <pc:sldMk cId="2128380218" sldId="256"/>
            <ac:spMk id="18" creationId="{007891EC-4501-44ED-A8C8-B11B6DB767AB}"/>
          </ac:spMkLst>
        </pc:spChg>
        <pc:spChg chg="add">
          <ac:chgData name="ウエダ　トア" userId="S::4758945@school.city.osaka.jp::3f8e2da7-b41b-46b5-8308-2e69993fb74f" providerId="AD" clId="Web-{3BCE0134-1E6F-4CBF-B707-4F6FA05CD4DA}" dt="2024-03-06T06:33:56.423" v="23"/>
          <ac:spMkLst>
            <pc:docMk/>
            <pc:sldMk cId="2128380218" sldId="256"/>
            <ac:spMk id="22" creationId="{1F1FF39A-AC3C-4066-9D4C-519AA22812EA}"/>
          </ac:spMkLst>
        </pc:spChg>
        <pc:spChg chg="add">
          <ac:chgData name="ウエダ　トア" userId="S::4758945@school.city.osaka.jp::3f8e2da7-b41b-46b5-8308-2e69993fb74f" providerId="AD" clId="Web-{3BCE0134-1E6F-4CBF-B707-4F6FA05CD4DA}" dt="2024-03-06T06:33:56.423" v="23"/>
          <ac:spMkLst>
            <pc:docMk/>
            <pc:sldMk cId="2128380218" sldId="256"/>
            <ac:spMk id="23" creationId="{26B4480E-B7FF-4481-890E-043A69AE6FE2}"/>
          </ac:spMkLst>
        </pc:spChg>
        <pc:spChg chg="add">
          <ac:chgData name="ウエダ　トア" userId="S::4758945@school.city.osaka.jp::3f8e2da7-b41b-46b5-8308-2e69993fb74f" providerId="AD" clId="Web-{3BCE0134-1E6F-4CBF-B707-4F6FA05CD4DA}" dt="2024-03-06T06:33:56.423" v="23"/>
          <ac:spMkLst>
            <pc:docMk/>
            <pc:sldMk cId="2128380218" sldId="256"/>
            <ac:spMk id="24" creationId="{64C13BAB-7C00-4D21-A857-E3D41C0A2A66}"/>
          </ac:spMkLst>
        </pc:spChg>
        <pc:picChg chg="add mod">
          <ac:chgData name="ウエダ　トア" userId="S::4758945@school.city.osaka.jp::3f8e2da7-b41b-46b5-8308-2e69993fb74f" providerId="AD" clId="Web-{3BCE0134-1E6F-4CBF-B707-4F6FA05CD4DA}" dt="2024-03-06T06:33:56.423" v="23"/>
          <ac:picMkLst>
            <pc:docMk/>
            <pc:sldMk cId="2128380218" sldId="256"/>
            <ac:picMk id="4" creationId="{418C22AC-69A2-5939-B358-791ED2F80175}"/>
          </ac:picMkLst>
        </pc:picChg>
        <pc:cxnChg chg="add del">
          <ac:chgData name="ウエダ　トア" userId="S::4758945@school.city.osaka.jp::3f8e2da7-b41b-46b5-8308-2e69993fb74f" providerId="AD" clId="Web-{3BCE0134-1E6F-4CBF-B707-4F6FA05CD4DA}" dt="2024-03-06T06:33:56.423" v="22"/>
          <ac:cxnSpMkLst>
            <pc:docMk/>
            <pc:sldMk cId="2128380218" sldId="256"/>
            <ac:cxnSpMk id="20" creationId="{34E5597F-CE67-4085-9548-E6A8036DA3BB}"/>
          </ac:cxnSpMkLst>
        </pc:cxnChg>
      </pc:sldChg>
      <pc:sldChg chg="addSp modSp new mod setBg">
        <pc:chgData name="ウエダ　トア" userId="S::4758945@school.city.osaka.jp::3f8e2da7-b41b-46b5-8308-2e69993fb74f" providerId="AD" clId="Web-{3BCE0134-1E6F-4CBF-B707-4F6FA05CD4DA}" dt="2024-03-06T06:34:28.798" v="24"/>
        <pc:sldMkLst>
          <pc:docMk/>
          <pc:sldMk cId="889797850" sldId="257"/>
        </pc:sldMkLst>
        <pc:spChg chg="mod">
          <ac:chgData name="ウエダ　トア" userId="S::4758945@school.city.osaka.jp::3f8e2da7-b41b-46b5-8308-2e69993fb74f" providerId="AD" clId="Web-{3BCE0134-1E6F-4CBF-B707-4F6FA05CD4DA}" dt="2024-03-06T06:34:28.798" v="24"/>
          <ac:spMkLst>
            <pc:docMk/>
            <pc:sldMk cId="889797850" sldId="257"/>
            <ac:spMk id="2" creationId="{B28B2DD8-4A0C-8EF5-D0A6-DCC05F8EDE03}"/>
          </ac:spMkLst>
        </pc:spChg>
        <pc:spChg chg="mod">
          <ac:chgData name="ウエダ　トア" userId="S::4758945@school.city.osaka.jp::3f8e2da7-b41b-46b5-8308-2e69993fb74f" providerId="AD" clId="Web-{3BCE0134-1E6F-4CBF-B707-4F6FA05CD4DA}" dt="2024-03-06T06:34:28.798" v="24"/>
          <ac:spMkLst>
            <pc:docMk/>
            <pc:sldMk cId="889797850" sldId="257"/>
            <ac:spMk id="3" creationId="{530FC65B-E5AB-3920-44C3-550D57867C5D}"/>
          </ac:spMkLst>
        </pc:spChg>
        <pc:spChg chg="add">
          <ac:chgData name="ウエダ　トア" userId="S::4758945@school.city.osaka.jp::3f8e2da7-b41b-46b5-8308-2e69993fb74f" providerId="AD" clId="Web-{3BCE0134-1E6F-4CBF-B707-4F6FA05CD4DA}" dt="2024-03-06T06:34:28.798" v="24"/>
          <ac:spMkLst>
            <pc:docMk/>
            <pc:sldMk cId="889797850" sldId="257"/>
            <ac:spMk id="8" creationId="{B373F125-DEF3-41D6-9918-AB21A2ACC37A}"/>
          </ac:spMkLst>
        </pc:spChg>
        <pc:spChg chg="add">
          <ac:chgData name="ウエダ　トア" userId="S::4758945@school.city.osaka.jp::3f8e2da7-b41b-46b5-8308-2e69993fb74f" providerId="AD" clId="Web-{3BCE0134-1E6F-4CBF-B707-4F6FA05CD4DA}" dt="2024-03-06T06:34:28.798" v="24"/>
          <ac:spMkLst>
            <pc:docMk/>
            <pc:sldMk cId="889797850" sldId="257"/>
            <ac:spMk id="10" creationId="{71E9F226-EB6E-48C9-ADDA-636DE4BF4EBE}"/>
          </ac:spMkLst>
        </pc:spChg>
      </pc:sldChg>
      <pc:sldChg chg="new">
        <pc:chgData name="ウエダ　トア" userId="S::4758945@school.city.osaka.jp::3f8e2da7-b41b-46b5-8308-2e69993fb74f" providerId="AD" clId="Web-{3BCE0134-1E6F-4CBF-B707-4F6FA05CD4DA}" dt="2024-03-06T06:34:33.705" v="25"/>
        <pc:sldMkLst>
          <pc:docMk/>
          <pc:sldMk cId="1856135960" sldId="258"/>
        </pc:sldMkLst>
      </pc:sldChg>
      <pc:sldMasterChg chg="del delSldLayout">
        <pc:chgData name="ウエダ　トア" userId="S::4758945@school.city.osaka.jp::3f8e2da7-b41b-46b5-8308-2e69993fb74f" providerId="AD" clId="Web-{3BCE0134-1E6F-4CBF-B707-4F6FA05CD4DA}" dt="2024-03-06T06:29:44.042" v="0"/>
        <pc:sldMasterMkLst>
          <pc:docMk/>
          <pc:sldMasterMk cId="2907289730" sldId="2147483648"/>
        </pc:sldMasterMkLst>
        <pc:sldLayoutChg chg="del">
          <pc:chgData name="ウエダ　トア" userId="S::4758945@school.city.osaka.jp::3f8e2da7-b41b-46b5-8308-2e69993fb74f" providerId="AD" clId="Web-{3BCE0134-1E6F-4CBF-B707-4F6FA05CD4DA}" dt="2024-03-06T06:29:44.042" v="0"/>
          <pc:sldLayoutMkLst>
            <pc:docMk/>
            <pc:sldMasterMk cId="2907289730" sldId="2147483648"/>
            <pc:sldLayoutMk cId="3849106771" sldId="2147483649"/>
          </pc:sldLayoutMkLst>
        </pc:sldLayoutChg>
        <pc:sldLayoutChg chg="del">
          <pc:chgData name="ウエダ　トア" userId="S::4758945@school.city.osaka.jp::3f8e2da7-b41b-46b5-8308-2e69993fb74f" providerId="AD" clId="Web-{3BCE0134-1E6F-4CBF-B707-4F6FA05CD4DA}" dt="2024-03-06T06:29:44.042" v="0"/>
          <pc:sldLayoutMkLst>
            <pc:docMk/>
            <pc:sldMasterMk cId="2907289730" sldId="2147483648"/>
            <pc:sldLayoutMk cId="2040515858" sldId="2147483650"/>
          </pc:sldLayoutMkLst>
        </pc:sldLayoutChg>
        <pc:sldLayoutChg chg="del">
          <pc:chgData name="ウエダ　トア" userId="S::4758945@school.city.osaka.jp::3f8e2da7-b41b-46b5-8308-2e69993fb74f" providerId="AD" clId="Web-{3BCE0134-1E6F-4CBF-B707-4F6FA05CD4DA}" dt="2024-03-06T06:29:44.042" v="0"/>
          <pc:sldLayoutMkLst>
            <pc:docMk/>
            <pc:sldMasterMk cId="2907289730" sldId="2147483648"/>
            <pc:sldLayoutMk cId="4083904788" sldId="2147483651"/>
          </pc:sldLayoutMkLst>
        </pc:sldLayoutChg>
        <pc:sldLayoutChg chg="del">
          <pc:chgData name="ウエダ　トア" userId="S::4758945@school.city.osaka.jp::3f8e2da7-b41b-46b5-8308-2e69993fb74f" providerId="AD" clId="Web-{3BCE0134-1E6F-4CBF-B707-4F6FA05CD4DA}" dt="2024-03-06T06:29:44.042" v="0"/>
          <pc:sldLayoutMkLst>
            <pc:docMk/>
            <pc:sldMasterMk cId="2907289730" sldId="2147483648"/>
            <pc:sldLayoutMk cId="1395402986" sldId="2147483652"/>
          </pc:sldLayoutMkLst>
        </pc:sldLayoutChg>
        <pc:sldLayoutChg chg="del">
          <pc:chgData name="ウエダ　トア" userId="S::4758945@school.city.osaka.jp::3f8e2da7-b41b-46b5-8308-2e69993fb74f" providerId="AD" clId="Web-{3BCE0134-1E6F-4CBF-B707-4F6FA05CD4DA}" dt="2024-03-06T06:29:44.042" v="0"/>
          <pc:sldLayoutMkLst>
            <pc:docMk/>
            <pc:sldMasterMk cId="2907289730" sldId="2147483648"/>
            <pc:sldLayoutMk cId="797884901" sldId="2147483653"/>
          </pc:sldLayoutMkLst>
        </pc:sldLayoutChg>
        <pc:sldLayoutChg chg="del">
          <pc:chgData name="ウエダ　トア" userId="S::4758945@school.city.osaka.jp::3f8e2da7-b41b-46b5-8308-2e69993fb74f" providerId="AD" clId="Web-{3BCE0134-1E6F-4CBF-B707-4F6FA05CD4DA}" dt="2024-03-06T06:29:44.042" v="0"/>
          <pc:sldLayoutMkLst>
            <pc:docMk/>
            <pc:sldMasterMk cId="2907289730" sldId="2147483648"/>
            <pc:sldLayoutMk cId="539588861" sldId="2147483654"/>
          </pc:sldLayoutMkLst>
        </pc:sldLayoutChg>
        <pc:sldLayoutChg chg="del">
          <pc:chgData name="ウエダ　トア" userId="S::4758945@school.city.osaka.jp::3f8e2da7-b41b-46b5-8308-2e69993fb74f" providerId="AD" clId="Web-{3BCE0134-1E6F-4CBF-B707-4F6FA05CD4DA}" dt="2024-03-06T06:29:44.042" v="0"/>
          <pc:sldLayoutMkLst>
            <pc:docMk/>
            <pc:sldMasterMk cId="2907289730" sldId="2147483648"/>
            <pc:sldLayoutMk cId="2042860812" sldId="2147483655"/>
          </pc:sldLayoutMkLst>
        </pc:sldLayoutChg>
        <pc:sldLayoutChg chg="del">
          <pc:chgData name="ウエダ　トア" userId="S::4758945@school.city.osaka.jp::3f8e2da7-b41b-46b5-8308-2e69993fb74f" providerId="AD" clId="Web-{3BCE0134-1E6F-4CBF-B707-4F6FA05CD4DA}" dt="2024-03-06T06:29:44.042" v="0"/>
          <pc:sldLayoutMkLst>
            <pc:docMk/>
            <pc:sldMasterMk cId="2907289730" sldId="2147483648"/>
            <pc:sldLayoutMk cId="3888451093" sldId="2147483656"/>
          </pc:sldLayoutMkLst>
        </pc:sldLayoutChg>
        <pc:sldLayoutChg chg="del">
          <pc:chgData name="ウエダ　トア" userId="S::4758945@school.city.osaka.jp::3f8e2da7-b41b-46b5-8308-2e69993fb74f" providerId="AD" clId="Web-{3BCE0134-1E6F-4CBF-B707-4F6FA05CD4DA}" dt="2024-03-06T06:29:44.042" v="0"/>
          <pc:sldLayoutMkLst>
            <pc:docMk/>
            <pc:sldMasterMk cId="2907289730" sldId="2147483648"/>
            <pc:sldLayoutMk cId="2189387916" sldId="2147483657"/>
          </pc:sldLayoutMkLst>
        </pc:sldLayoutChg>
        <pc:sldLayoutChg chg="del">
          <pc:chgData name="ウエダ　トア" userId="S::4758945@school.city.osaka.jp::3f8e2da7-b41b-46b5-8308-2e69993fb74f" providerId="AD" clId="Web-{3BCE0134-1E6F-4CBF-B707-4F6FA05CD4DA}" dt="2024-03-06T06:29:44.042" v="0"/>
          <pc:sldLayoutMkLst>
            <pc:docMk/>
            <pc:sldMasterMk cId="2907289730" sldId="2147483648"/>
            <pc:sldLayoutMk cId="2575747102" sldId="2147483658"/>
          </pc:sldLayoutMkLst>
        </pc:sldLayoutChg>
        <pc:sldLayoutChg chg="del">
          <pc:chgData name="ウエダ　トア" userId="S::4758945@school.city.osaka.jp::3f8e2da7-b41b-46b5-8308-2e69993fb74f" providerId="AD" clId="Web-{3BCE0134-1E6F-4CBF-B707-4F6FA05CD4DA}" dt="2024-03-06T06:29:44.042" v="0"/>
          <pc:sldLayoutMkLst>
            <pc:docMk/>
            <pc:sldMasterMk cId="2907289730" sldId="2147483648"/>
            <pc:sldLayoutMk cId="2950866720" sldId="2147483659"/>
          </pc:sldLayoutMkLst>
        </pc:sldLayoutChg>
      </pc:sldMasterChg>
      <pc:sldMasterChg chg="add del addSldLayout delSldLayout modSldLayout">
        <pc:chgData name="ウエダ　トア" userId="S::4758945@school.city.osaka.jp::3f8e2da7-b41b-46b5-8308-2e69993fb74f" providerId="AD" clId="Web-{3BCE0134-1E6F-4CBF-B707-4F6FA05CD4DA}" dt="2024-03-06T06:31:56.232" v="16"/>
        <pc:sldMasterMkLst>
          <pc:docMk/>
          <pc:sldMasterMk cId="2632646357" sldId="2147483660"/>
        </pc:sldMasterMkLst>
        <pc:sldLayoutChg chg="add del mod replI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2632646357" sldId="2147483660"/>
            <pc:sldLayoutMk cId="4292847148" sldId="2147483661"/>
          </pc:sldLayoutMkLst>
        </pc:sldLayoutChg>
        <pc:sldLayoutChg chg="add del mod replI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2632646357" sldId="2147483660"/>
            <pc:sldLayoutMk cId="33748395" sldId="2147483662"/>
          </pc:sldLayoutMkLst>
        </pc:sldLayoutChg>
        <pc:sldLayoutChg chg="add del mod replI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2632646357" sldId="2147483660"/>
            <pc:sldLayoutMk cId="3557230325" sldId="2147483663"/>
          </pc:sldLayoutMkLst>
        </pc:sldLayoutChg>
        <pc:sldLayoutChg chg="add del mod replI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2632646357" sldId="2147483660"/>
            <pc:sldLayoutMk cId="13014960" sldId="2147483664"/>
          </pc:sldLayoutMkLst>
        </pc:sldLayoutChg>
        <pc:sldLayoutChg chg="add del mod replI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2632646357" sldId="2147483660"/>
            <pc:sldLayoutMk cId="4138092484" sldId="2147483665"/>
          </pc:sldLayoutMkLst>
        </pc:sldLayoutChg>
        <pc:sldLayoutChg chg="add del mod replI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2632646357" sldId="2147483660"/>
            <pc:sldLayoutMk cId="3300272516" sldId="2147483666"/>
          </pc:sldLayoutMkLst>
        </pc:sldLayoutChg>
        <pc:sldLayoutChg chg="add del mod replI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2632646357" sldId="2147483660"/>
            <pc:sldLayoutMk cId="1906288097" sldId="2147483667"/>
          </pc:sldLayoutMkLst>
        </pc:sldLayoutChg>
        <pc:sldLayoutChg chg="add del mod replI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2632646357" sldId="2147483660"/>
            <pc:sldLayoutMk cId="1793697389" sldId="2147483668"/>
          </pc:sldLayoutMkLst>
        </pc:sldLayoutChg>
        <pc:sldLayoutChg chg="add del mod replI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2632646357" sldId="2147483660"/>
            <pc:sldLayoutMk cId="950982938" sldId="2147483669"/>
          </pc:sldLayoutMkLst>
        </pc:sldLayoutChg>
        <pc:sldLayoutChg chg="add del mod replI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2632646357" sldId="2147483660"/>
            <pc:sldLayoutMk cId="1843898503" sldId="2147483670"/>
          </pc:sldLayoutMkLst>
        </pc:sldLayoutChg>
        <pc:sldLayoutChg chg="add del mod replI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2632646357" sldId="2147483660"/>
            <pc:sldLayoutMk cId="891982374" sldId="2147483671"/>
          </pc:sldLayoutMkLst>
        </pc:sldLayoutChg>
      </pc:sldMasterChg>
      <pc:sldMasterChg chg="add addSldLayout">
        <pc:chgData name="ウエダ　トア" userId="S::4758945@school.city.osaka.jp::3f8e2da7-b41b-46b5-8308-2e69993fb74f" providerId="AD" clId="Web-{3BCE0134-1E6F-4CBF-B707-4F6FA05CD4DA}" dt="2024-03-06T06:31:56.232" v="16"/>
        <pc:sldMasterMkLst>
          <pc:docMk/>
          <pc:sldMasterMk cId="560305690" sldId="2147483737"/>
        </pc:sldMasterMkLst>
        <pc:sldLayoutChg chg="ad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560305690" sldId="2147483737"/>
            <pc:sldLayoutMk cId="3994211582" sldId="2147483726"/>
          </pc:sldLayoutMkLst>
        </pc:sldLayoutChg>
        <pc:sldLayoutChg chg="ad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560305690" sldId="2147483737"/>
            <pc:sldLayoutMk cId="2771495542" sldId="2147483727"/>
          </pc:sldLayoutMkLst>
        </pc:sldLayoutChg>
        <pc:sldLayoutChg chg="ad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560305690" sldId="2147483737"/>
            <pc:sldLayoutMk cId="3847152142" sldId="2147483728"/>
          </pc:sldLayoutMkLst>
        </pc:sldLayoutChg>
        <pc:sldLayoutChg chg="ad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560305690" sldId="2147483737"/>
            <pc:sldLayoutMk cId="2031912141" sldId="2147483729"/>
          </pc:sldLayoutMkLst>
        </pc:sldLayoutChg>
        <pc:sldLayoutChg chg="ad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560305690" sldId="2147483737"/>
            <pc:sldLayoutMk cId="189015572" sldId="2147483730"/>
          </pc:sldLayoutMkLst>
        </pc:sldLayoutChg>
        <pc:sldLayoutChg chg="ad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560305690" sldId="2147483737"/>
            <pc:sldLayoutMk cId="2290213358" sldId="2147483731"/>
          </pc:sldLayoutMkLst>
        </pc:sldLayoutChg>
        <pc:sldLayoutChg chg="ad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560305690" sldId="2147483737"/>
            <pc:sldLayoutMk cId="3271815989" sldId="2147483732"/>
          </pc:sldLayoutMkLst>
        </pc:sldLayoutChg>
        <pc:sldLayoutChg chg="ad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560305690" sldId="2147483737"/>
            <pc:sldLayoutMk cId="3561610554" sldId="2147483733"/>
          </pc:sldLayoutMkLst>
        </pc:sldLayoutChg>
        <pc:sldLayoutChg chg="ad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560305690" sldId="2147483737"/>
            <pc:sldLayoutMk cId="673956302" sldId="2147483734"/>
          </pc:sldLayoutMkLst>
        </pc:sldLayoutChg>
        <pc:sldLayoutChg chg="ad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560305690" sldId="2147483737"/>
            <pc:sldLayoutMk cId="2123332266" sldId="2147483735"/>
          </pc:sldLayoutMkLst>
        </pc:sldLayoutChg>
        <pc:sldLayoutChg chg="add">
          <pc:chgData name="ウエダ　トア" userId="S::4758945@school.city.osaka.jp::3f8e2da7-b41b-46b5-8308-2e69993fb74f" providerId="AD" clId="Web-{3BCE0134-1E6F-4CBF-B707-4F6FA05CD4DA}" dt="2024-03-06T06:31:56.232" v="16"/>
          <pc:sldLayoutMkLst>
            <pc:docMk/>
            <pc:sldMasterMk cId="560305690" sldId="2147483737"/>
            <pc:sldLayoutMk cId="217012068" sldId="2147483736"/>
          </pc:sldLayoutMkLst>
        </pc:sldLayoutChg>
      </pc:sldMasterChg>
    </pc:docChg>
  </pc:docChgLst>
  <pc:docChgLst>
    <pc:chgData name="ヤマシタ　モミジ" userId="S::5800964@school.city.osaka.jp::5d5e055c-6b2f-47a6-a146-11c59d6af762" providerId="AD" clId="Web-{7F680606-3F2F-46E9-A07D-EF8DD0C4EDF9}"/>
    <pc:docChg chg="addSld delSld modSld">
      <pc:chgData name="ヤマシタ　モミジ" userId="S::5800964@school.city.osaka.jp::5d5e055c-6b2f-47a6-a146-11c59d6af762" providerId="AD" clId="Web-{7F680606-3F2F-46E9-A07D-EF8DD0C4EDF9}" dt="2024-03-06T09:43:23.600" v="7"/>
      <pc:docMkLst>
        <pc:docMk/>
      </pc:docMkLst>
      <pc:sldChg chg="modSp add del">
        <pc:chgData name="ヤマシタ　モミジ" userId="S::5800964@school.city.osaka.jp::5d5e055c-6b2f-47a6-a146-11c59d6af762" providerId="AD" clId="Web-{7F680606-3F2F-46E9-A07D-EF8DD0C4EDF9}" dt="2024-03-06T09:43:23.600" v="7"/>
        <pc:sldMkLst>
          <pc:docMk/>
          <pc:sldMk cId="2128380218" sldId="256"/>
        </pc:sldMkLst>
        <pc:spChg chg="mod">
          <ac:chgData name="ヤマシタ　モミジ" userId="S::5800964@school.city.osaka.jp::5d5e055c-6b2f-47a6-a146-11c59d6af762" providerId="AD" clId="Web-{7F680606-3F2F-46E9-A07D-EF8DD0C4EDF9}" dt="2024-03-06T09:42:11.912" v="5" actId="20577"/>
          <ac:spMkLst>
            <pc:docMk/>
            <pc:sldMk cId="2128380218" sldId="256"/>
            <ac:spMk id="2" creationId="{00000000-0000-0000-0000-000000000000}"/>
          </ac:spMkLst>
        </pc:spChg>
      </pc:sldChg>
    </pc:docChg>
  </pc:docChgLst>
  <pc:docChgLst>
    <pc:chgData name="スミ　ショウタ" userId="S::8555892@school.city.osaka.jp::b6632ffb-b712-4466-9fb1-aded6a4be6fd" providerId="AD" clId="Web-{89ADF562-1717-42A8-B6E1-3EBC03888206}"/>
    <pc:docChg chg="addSld delSld modSld sldOrd modMainMaster">
      <pc:chgData name="スミ　ショウタ" userId="S::8555892@school.city.osaka.jp::b6632ffb-b712-4466-9fb1-aded6a4be6fd" providerId="AD" clId="Web-{89ADF562-1717-42A8-B6E1-3EBC03888206}" dt="2024-03-08T02:35:15.245" v="53"/>
      <pc:docMkLst>
        <pc:docMk/>
      </pc:docMkLst>
      <pc:sldChg chg="addSp delSp modSp modTransition">
        <pc:chgData name="スミ　ショウタ" userId="S::8555892@school.city.osaka.jp::b6632ffb-b712-4466-9fb1-aded6a4be6fd" providerId="AD" clId="Web-{89ADF562-1717-42A8-B6E1-3EBC03888206}" dt="2024-03-08T02:27:25.966" v="41"/>
        <pc:sldMkLst>
          <pc:docMk/>
          <pc:sldMk cId="2128380218" sldId="256"/>
        </pc:sldMkLst>
        <pc:picChg chg="add del mod">
          <ac:chgData name="スミ　ショウタ" userId="S::8555892@school.city.osaka.jp::b6632ffb-b712-4466-9fb1-aded6a4be6fd" providerId="AD" clId="Web-{89ADF562-1717-42A8-B6E1-3EBC03888206}" dt="2024-03-08T02:20:55.455" v="13"/>
          <ac:picMkLst>
            <pc:docMk/>
            <pc:sldMk cId="2128380218" sldId="256"/>
            <ac:picMk id="5" creationId="{A7C95EF9-197C-17D3-7C4D-951381EDF491}"/>
          </ac:picMkLst>
        </pc:picChg>
        <pc:picChg chg="add del mod">
          <ac:chgData name="スミ　ショウタ" userId="S::8555892@school.city.osaka.jp::b6632ffb-b712-4466-9fb1-aded6a4be6fd" providerId="AD" clId="Web-{89ADF562-1717-42A8-B6E1-3EBC03888206}" dt="2024-03-08T02:22:11.019" v="22"/>
          <ac:picMkLst>
            <pc:docMk/>
            <pc:sldMk cId="2128380218" sldId="256"/>
            <ac:picMk id="6" creationId="{C84ACB46-AF5B-009B-E815-44352D7112F8}"/>
          </ac:picMkLst>
        </pc:picChg>
        <pc:picChg chg="add mod">
          <ac:chgData name="スミ　ショウタ" userId="S::8555892@school.city.osaka.jp::b6632ffb-b712-4466-9fb1-aded6a4be6fd" providerId="AD" clId="Web-{89ADF562-1717-42A8-B6E1-3EBC03888206}" dt="2024-03-08T02:22:49.958" v="32" actId="14100"/>
          <ac:picMkLst>
            <pc:docMk/>
            <pc:sldMk cId="2128380218" sldId="256"/>
            <ac:picMk id="7" creationId="{9FE4DC1D-9408-4000-1405-7FEADDD4EA78}"/>
          </ac:picMkLst>
        </pc:picChg>
      </pc:sldChg>
      <pc:sldChg chg="modTransition">
        <pc:chgData name="スミ　ショウタ" userId="S::8555892@school.city.osaka.jp::b6632ffb-b712-4466-9fb1-aded6a4be6fd" providerId="AD" clId="Web-{89ADF562-1717-42A8-B6E1-3EBC03888206}" dt="2024-03-08T02:29:33.610" v="45"/>
        <pc:sldMkLst>
          <pc:docMk/>
          <pc:sldMk cId="4170533053" sldId="258"/>
        </pc:sldMkLst>
      </pc:sldChg>
      <pc:sldChg chg="modTransition">
        <pc:chgData name="スミ　ショウタ" userId="S::8555892@school.city.osaka.jp::b6632ffb-b712-4466-9fb1-aded6a4be6fd" providerId="AD" clId="Web-{89ADF562-1717-42A8-B6E1-3EBC03888206}" dt="2024-03-08T02:29:46.298" v="47"/>
        <pc:sldMkLst>
          <pc:docMk/>
          <pc:sldMk cId="2845097782" sldId="262"/>
        </pc:sldMkLst>
      </pc:sldChg>
      <pc:sldChg chg="del">
        <pc:chgData name="スミ　ショウタ" userId="S::8555892@school.city.osaka.jp::b6632ffb-b712-4466-9fb1-aded6a4be6fd" providerId="AD" clId="Web-{89ADF562-1717-42A8-B6E1-3EBC03888206}" dt="2024-03-08T02:27:15.997" v="40"/>
        <pc:sldMkLst>
          <pc:docMk/>
          <pc:sldMk cId="786719750" sldId="264"/>
        </pc:sldMkLst>
      </pc:sldChg>
      <pc:sldChg chg="modTransition">
        <pc:chgData name="スミ　ショウタ" userId="S::8555892@school.city.osaka.jp::b6632ffb-b712-4466-9fb1-aded6a4be6fd" providerId="AD" clId="Web-{89ADF562-1717-42A8-B6E1-3EBC03888206}" dt="2024-03-08T02:30:04.752" v="49"/>
        <pc:sldMkLst>
          <pc:docMk/>
          <pc:sldMk cId="3652707117" sldId="265"/>
        </pc:sldMkLst>
      </pc:sldChg>
      <pc:sldChg chg="modTransition">
        <pc:chgData name="スミ　ショウタ" userId="S::8555892@school.city.osaka.jp::b6632ffb-b712-4466-9fb1-aded6a4be6fd" providerId="AD" clId="Web-{89ADF562-1717-42A8-B6E1-3EBC03888206}" dt="2024-03-08T02:30:12.393" v="50"/>
        <pc:sldMkLst>
          <pc:docMk/>
          <pc:sldMk cId="1683289532" sldId="266"/>
        </pc:sldMkLst>
      </pc:sldChg>
      <pc:sldChg chg="modTransition">
        <pc:chgData name="スミ　ショウタ" userId="S::8555892@school.city.osaka.jp::b6632ffb-b712-4466-9fb1-aded6a4be6fd" providerId="AD" clId="Web-{89ADF562-1717-42A8-B6E1-3EBC03888206}" dt="2024-03-08T02:29:39.064" v="46"/>
        <pc:sldMkLst>
          <pc:docMk/>
          <pc:sldMk cId="3914194893" sldId="267"/>
        </pc:sldMkLst>
      </pc:sldChg>
      <pc:sldChg chg="modTransition">
        <pc:chgData name="スミ　ショウタ" userId="S::8555892@school.city.osaka.jp::b6632ffb-b712-4466-9fb1-aded6a4be6fd" providerId="AD" clId="Web-{89ADF562-1717-42A8-B6E1-3EBC03888206}" dt="2024-03-08T02:29:55.502" v="48"/>
        <pc:sldMkLst>
          <pc:docMk/>
          <pc:sldMk cId="1586525139" sldId="268"/>
        </pc:sldMkLst>
      </pc:sldChg>
      <pc:sldChg chg="new ord">
        <pc:chgData name="スミ　ショウタ" userId="S::8555892@school.city.osaka.jp::b6632ffb-b712-4466-9fb1-aded6a4be6fd" providerId="AD" clId="Web-{89ADF562-1717-42A8-B6E1-3EBC03888206}" dt="2024-03-08T02:35:15.245" v="53"/>
        <pc:sldMkLst>
          <pc:docMk/>
          <pc:sldMk cId="1369348012" sldId="269"/>
        </pc:sldMkLst>
      </pc:sldChg>
      <pc:sldChg chg="del">
        <pc:chgData name="スミ　ショウタ" userId="S::8555892@school.city.osaka.jp::b6632ffb-b712-4466-9fb1-aded6a4be6fd" providerId="AD" clId="Web-{89ADF562-1717-42A8-B6E1-3EBC03888206}" dt="2024-03-08T02:29:18.735" v="44"/>
        <pc:sldMkLst>
          <pc:docMk/>
          <pc:sldMk cId="1590421647" sldId="269"/>
        </pc:sldMkLst>
      </pc:sldChg>
      <pc:sldChg chg="del">
        <pc:chgData name="スミ　ショウタ" userId="S::8555892@school.city.osaka.jp::b6632ffb-b712-4466-9fb1-aded6a4be6fd" providerId="AD" clId="Web-{89ADF562-1717-42A8-B6E1-3EBC03888206}" dt="2024-03-08T02:35:03.557" v="51"/>
        <pc:sldMkLst>
          <pc:docMk/>
          <pc:sldMk cId="2684939628" sldId="269"/>
        </pc:sldMkLst>
      </pc:sldChg>
      <pc:sldMasterChg chg="modTransition modSldLayout">
        <pc:chgData name="スミ　ショウタ" userId="S::8555892@school.city.osaka.jp::b6632ffb-b712-4466-9fb1-aded6a4be6fd" providerId="AD" clId="Web-{89ADF562-1717-42A8-B6E1-3EBC03888206}" dt="2024-03-08T02:27:25.966" v="41"/>
        <pc:sldMasterMkLst>
          <pc:docMk/>
          <pc:sldMasterMk cId="3994054731" sldId="2147483750"/>
        </pc:sldMasterMkLst>
        <pc:sldLayoutChg chg="modTransition">
          <pc:chgData name="スミ　ショウタ" userId="S::8555892@school.city.osaka.jp::b6632ffb-b712-4466-9fb1-aded6a4be6fd" providerId="AD" clId="Web-{89ADF562-1717-42A8-B6E1-3EBC03888206}" dt="2024-03-08T02:27:25.966" v="41"/>
          <pc:sldLayoutMkLst>
            <pc:docMk/>
            <pc:sldMasterMk cId="3994054731" sldId="2147483750"/>
            <pc:sldLayoutMk cId="2293397950" sldId="2147483751"/>
          </pc:sldLayoutMkLst>
        </pc:sldLayoutChg>
        <pc:sldLayoutChg chg="modTransition">
          <pc:chgData name="スミ　ショウタ" userId="S::8555892@school.city.osaka.jp::b6632ffb-b712-4466-9fb1-aded6a4be6fd" providerId="AD" clId="Web-{89ADF562-1717-42A8-B6E1-3EBC03888206}" dt="2024-03-08T02:27:25.966" v="41"/>
          <pc:sldLayoutMkLst>
            <pc:docMk/>
            <pc:sldMasterMk cId="3994054731" sldId="2147483750"/>
            <pc:sldLayoutMk cId="2874137746" sldId="2147483752"/>
          </pc:sldLayoutMkLst>
        </pc:sldLayoutChg>
        <pc:sldLayoutChg chg="modTransition">
          <pc:chgData name="スミ　ショウタ" userId="S::8555892@school.city.osaka.jp::b6632ffb-b712-4466-9fb1-aded6a4be6fd" providerId="AD" clId="Web-{89ADF562-1717-42A8-B6E1-3EBC03888206}" dt="2024-03-08T02:27:25.966" v="41"/>
          <pc:sldLayoutMkLst>
            <pc:docMk/>
            <pc:sldMasterMk cId="3994054731" sldId="2147483750"/>
            <pc:sldLayoutMk cId="2756743409" sldId="2147483753"/>
          </pc:sldLayoutMkLst>
        </pc:sldLayoutChg>
        <pc:sldLayoutChg chg="modTransition">
          <pc:chgData name="スミ　ショウタ" userId="S::8555892@school.city.osaka.jp::b6632ffb-b712-4466-9fb1-aded6a4be6fd" providerId="AD" clId="Web-{89ADF562-1717-42A8-B6E1-3EBC03888206}" dt="2024-03-08T02:27:25.966" v="41"/>
          <pc:sldLayoutMkLst>
            <pc:docMk/>
            <pc:sldMasterMk cId="3994054731" sldId="2147483750"/>
            <pc:sldLayoutMk cId="48748866" sldId="2147483754"/>
          </pc:sldLayoutMkLst>
        </pc:sldLayoutChg>
        <pc:sldLayoutChg chg="modTransition">
          <pc:chgData name="スミ　ショウタ" userId="S::8555892@school.city.osaka.jp::b6632ffb-b712-4466-9fb1-aded6a4be6fd" providerId="AD" clId="Web-{89ADF562-1717-42A8-B6E1-3EBC03888206}" dt="2024-03-08T02:27:25.966" v="41"/>
          <pc:sldLayoutMkLst>
            <pc:docMk/>
            <pc:sldMasterMk cId="3994054731" sldId="2147483750"/>
            <pc:sldLayoutMk cId="2804042359" sldId="2147483755"/>
          </pc:sldLayoutMkLst>
        </pc:sldLayoutChg>
        <pc:sldLayoutChg chg="modTransition">
          <pc:chgData name="スミ　ショウタ" userId="S::8555892@school.city.osaka.jp::b6632ffb-b712-4466-9fb1-aded6a4be6fd" providerId="AD" clId="Web-{89ADF562-1717-42A8-B6E1-3EBC03888206}" dt="2024-03-08T02:27:25.966" v="41"/>
          <pc:sldLayoutMkLst>
            <pc:docMk/>
            <pc:sldMasterMk cId="3994054731" sldId="2147483750"/>
            <pc:sldLayoutMk cId="795992176" sldId="2147483756"/>
          </pc:sldLayoutMkLst>
        </pc:sldLayoutChg>
        <pc:sldLayoutChg chg="modTransition">
          <pc:chgData name="スミ　ショウタ" userId="S::8555892@school.city.osaka.jp::b6632ffb-b712-4466-9fb1-aded6a4be6fd" providerId="AD" clId="Web-{89ADF562-1717-42A8-B6E1-3EBC03888206}" dt="2024-03-08T02:27:25.966" v="41"/>
          <pc:sldLayoutMkLst>
            <pc:docMk/>
            <pc:sldMasterMk cId="3994054731" sldId="2147483750"/>
            <pc:sldLayoutMk cId="43019217" sldId="2147483757"/>
          </pc:sldLayoutMkLst>
        </pc:sldLayoutChg>
        <pc:sldLayoutChg chg="modTransition">
          <pc:chgData name="スミ　ショウタ" userId="S::8555892@school.city.osaka.jp::b6632ffb-b712-4466-9fb1-aded6a4be6fd" providerId="AD" clId="Web-{89ADF562-1717-42A8-B6E1-3EBC03888206}" dt="2024-03-08T02:27:25.966" v="41"/>
          <pc:sldLayoutMkLst>
            <pc:docMk/>
            <pc:sldMasterMk cId="3994054731" sldId="2147483750"/>
            <pc:sldLayoutMk cId="3502006166" sldId="2147483758"/>
          </pc:sldLayoutMkLst>
        </pc:sldLayoutChg>
        <pc:sldLayoutChg chg="modTransition">
          <pc:chgData name="スミ　ショウタ" userId="S::8555892@school.city.osaka.jp::b6632ffb-b712-4466-9fb1-aded6a4be6fd" providerId="AD" clId="Web-{89ADF562-1717-42A8-B6E1-3EBC03888206}" dt="2024-03-08T02:27:25.966" v="41"/>
          <pc:sldLayoutMkLst>
            <pc:docMk/>
            <pc:sldMasterMk cId="3994054731" sldId="2147483750"/>
            <pc:sldLayoutMk cId="1452681540" sldId="2147483759"/>
          </pc:sldLayoutMkLst>
        </pc:sldLayoutChg>
        <pc:sldLayoutChg chg="modTransition">
          <pc:chgData name="スミ　ショウタ" userId="S::8555892@school.city.osaka.jp::b6632ffb-b712-4466-9fb1-aded6a4be6fd" providerId="AD" clId="Web-{89ADF562-1717-42A8-B6E1-3EBC03888206}" dt="2024-03-08T02:27:25.966" v="41"/>
          <pc:sldLayoutMkLst>
            <pc:docMk/>
            <pc:sldMasterMk cId="3994054731" sldId="2147483750"/>
            <pc:sldLayoutMk cId="3155430527" sldId="2147483760"/>
          </pc:sldLayoutMkLst>
        </pc:sldLayoutChg>
        <pc:sldLayoutChg chg="modTransition">
          <pc:chgData name="スミ　ショウタ" userId="S::8555892@school.city.osaka.jp::b6632ffb-b712-4466-9fb1-aded6a4be6fd" providerId="AD" clId="Web-{89ADF562-1717-42A8-B6E1-3EBC03888206}" dt="2024-03-08T02:27:25.966" v="41"/>
          <pc:sldLayoutMkLst>
            <pc:docMk/>
            <pc:sldMasterMk cId="3994054731" sldId="2147483750"/>
            <pc:sldLayoutMk cId="4239988515" sldId="2147483761"/>
          </pc:sldLayoutMkLst>
        </pc:sldLayoutChg>
      </pc:sldMasterChg>
    </pc:docChg>
  </pc:docChgLst>
  <pc:docChgLst>
    <pc:chgData name="マユミ　レイ" userId="S::4049845@school.city.osaka.jp::0071d892-34f4-4b81-ae82-69d88dff3bdb" providerId="AD" clId="Web-{8D705572-55FB-45EE-94BB-C99889FEF826}"/>
    <pc:docChg chg="modSld sldOrd">
      <pc:chgData name="マユミ　レイ" userId="S::4049845@school.city.osaka.jp::0071d892-34f4-4b81-ae82-69d88dff3bdb" providerId="AD" clId="Web-{8D705572-55FB-45EE-94BB-C99889FEF826}" dt="2024-03-07T06:12:46.364" v="101" actId="20577"/>
      <pc:docMkLst>
        <pc:docMk/>
      </pc:docMkLst>
      <pc:sldChg chg="addSp delSp modSp mod ord setBg">
        <pc:chgData name="マユミ　レイ" userId="S::4049845@school.city.osaka.jp::0071d892-34f4-4b81-ae82-69d88dff3bdb" providerId="AD" clId="Web-{8D705572-55FB-45EE-94BB-C99889FEF826}" dt="2024-03-07T06:11:00.466" v="91"/>
        <pc:sldMkLst>
          <pc:docMk/>
          <pc:sldMk cId="2860297119" sldId="263"/>
        </pc:sldMkLst>
        <pc:spChg chg="del mod">
          <ac:chgData name="マユミ　レイ" userId="S::4049845@school.city.osaka.jp::0071d892-34f4-4b81-ae82-69d88dff3bdb" providerId="AD" clId="Web-{8D705572-55FB-45EE-94BB-C99889FEF826}" dt="2024-03-07T05:46:38.961" v="18"/>
          <ac:spMkLst>
            <pc:docMk/>
            <pc:sldMk cId="2860297119" sldId="263"/>
            <ac:spMk id="2" creationId="{3968A892-6E95-9F59-ECBF-44742FC21362}"/>
          </ac:spMkLst>
        </pc:spChg>
        <pc:spChg chg="mod ord">
          <ac:chgData name="マユミ　レイ" userId="S::4049845@school.city.osaka.jp::0071d892-34f4-4b81-ae82-69d88dff3bdb" providerId="AD" clId="Web-{8D705572-55FB-45EE-94BB-C99889FEF826}" dt="2024-03-07T05:53:11.956" v="42"/>
          <ac:spMkLst>
            <pc:docMk/>
            <pc:sldMk cId="2860297119" sldId="263"/>
            <ac:spMk id="6" creationId="{74D29A87-EEA6-B750-1584-4AC414EDC29A}"/>
          </ac:spMkLst>
        </pc:spChg>
        <pc:spChg chg="add mod">
          <ac:chgData name="マユミ　レイ" userId="S::4049845@school.city.osaka.jp::0071d892-34f4-4b81-ae82-69d88dff3bdb" providerId="AD" clId="Web-{8D705572-55FB-45EE-94BB-C99889FEF826}" dt="2024-03-07T05:56:24.907" v="54" actId="1076"/>
          <ac:spMkLst>
            <pc:docMk/>
            <pc:sldMk cId="2860297119" sldId="263"/>
            <ac:spMk id="7" creationId="{1D276A86-7558-8999-0EA4-432203D3130F}"/>
          </ac:spMkLst>
        </pc:spChg>
        <pc:spChg chg="add mod">
          <ac:chgData name="マユミ　レイ" userId="S::4049845@school.city.osaka.jp::0071d892-34f4-4b81-ae82-69d88dff3bdb" providerId="AD" clId="Web-{8D705572-55FB-45EE-94BB-C99889FEF826}" dt="2024-03-07T06:07:40.374" v="90" actId="20577"/>
          <ac:spMkLst>
            <pc:docMk/>
            <pc:sldMk cId="2860297119" sldId="263"/>
            <ac:spMk id="10" creationId="{FCE4885C-CA27-F6F7-01C2-FBF5C23BCEEF}"/>
          </ac:spMkLst>
        </pc:spChg>
        <pc:spChg chg="add">
          <ac:chgData name="マユミ　レイ" userId="S::4049845@school.city.osaka.jp::0071d892-34f4-4b81-ae82-69d88dff3bdb" providerId="AD" clId="Web-{8D705572-55FB-45EE-94BB-C99889FEF826}" dt="2024-03-07T05:53:11.956" v="42"/>
          <ac:spMkLst>
            <pc:docMk/>
            <pc:sldMk cId="2860297119" sldId="263"/>
            <ac:spMk id="16" creationId="{2A9DD4EE-D54B-49F8-B372-73040CD8B680}"/>
          </ac:spMkLst>
        </pc:spChg>
        <pc:picChg chg="add mod">
          <ac:chgData name="マユミ　レイ" userId="S::4049845@school.city.osaka.jp::0071d892-34f4-4b81-ae82-69d88dff3bdb" providerId="AD" clId="Web-{8D705572-55FB-45EE-94BB-C99889FEF826}" dt="2024-03-07T05:53:11.956" v="42"/>
          <ac:picMkLst>
            <pc:docMk/>
            <pc:sldMk cId="2860297119" sldId="263"/>
            <ac:picMk id="8" creationId="{CA44A3FA-9959-3236-C30B-62A5DC72B927}"/>
          </ac:picMkLst>
        </pc:picChg>
        <pc:picChg chg="add mod">
          <ac:chgData name="マユミ　レイ" userId="S::4049845@school.city.osaka.jp::0071d892-34f4-4b81-ae82-69d88dff3bdb" providerId="AD" clId="Web-{8D705572-55FB-45EE-94BB-C99889FEF826}" dt="2024-03-07T05:53:11.956" v="42"/>
          <ac:picMkLst>
            <pc:docMk/>
            <pc:sldMk cId="2860297119" sldId="263"/>
            <ac:picMk id="9" creationId="{1B710743-7250-8AAB-B066-E113E4249C77}"/>
          </ac:picMkLst>
        </pc:picChg>
        <pc:cxnChg chg="add del">
          <ac:chgData name="マユミ　レイ" userId="S::4049845@school.city.osaka.jp::0071d892-34f4-4b81-ae82-69d88dff3bdb" providerId="AD" clId="Web-{8D705572-55FB-45EE-94BB-C99889FEF826}" dt="2024-03-07T05:53:11.956" v="42"/>
          <ac:cxnSpMkLst>
            <pc:docMk/>
            <pc:sldMk cId="2860297119" sldId="263"/>
            <ac:cxnSpMk id="11" creationId="{D7E8ECA2-60A0-4D39-817D-F1E982ED7F9B}"/>
          </ac:cxnSpMkLst>
        </pc:cxnChg>
      </pc:sldChg>
      <pc:sldChg chg="modSp">
        <pc:chgData name="マユミ　レイ" userId="S::4049845@school.city.osaka.jp::0071d892-34f4-4b81-ae82-69d88dff3bdb" providerId="AD" clId="Web-{8D705572-55FB-45EE-94BB-C99889FEF826}" dt="2024-03-07T06:12:46.364" v="101" actId="20577"/>
        <pc:sldMkLst>
          <pc:docMk/>
          <pc:sldMk cId="1060106537" sldId="265"/>
        </pc:sldMkLst>
        <pc:spChg chg="mod">
          <ac:chgData name="マユミ　レイ" userId="S::4049845@school.city.osaka.jp::0071d892-34f4-4b81-ae82-69d88dff3bdb" providerId="AD" clId="Web-{8D705572-55FB-45EE-94BB-C99889FEF826}" dt="2024-03-07T06:12:46.364" v="101" actId="20577"/>
          <ac:spMkLst>
            <pc:docMk/>
            <pc:sldMk cId="1060106537" sldId="265"/>
            <ac:spMk id="2" creationId="{B335ED13-1FF3-FB59-2539-EF9709012D44}"/>
          </ac:spMkLst>
        </pc:spChg>
      </pc:sldChg>
    </pc:docChg>
  </pc:docChgLst>
  <pc:docChgLst>
    <pc:chgData name="アサダ　レンタロウ" userId="S::8040695@school.city.osaka.jp::b735e72d-e20d-490f-9ff8-1c462b9b12a8" providerId="AD" clId="Web-{C861659E-EF93-4B10-A31C-62A58D503A28}"/>
    <pc:docChg chg="addSld delSld">
      <pc:chgData name="アサダ　レンタロウ" userId="S::8040695@school.city.osaka.jp::b735e72d-e20d-490f-9ff8-1c462b9b12a8" providerId="AD" clId="Web-{C861659E-EF93-4B10-A31C-62A58D503A28}" dt="2024-03-07T08:31:34.422" v="1"/>
      <pc:docMkLst>
        <pc:docMk/>
      </pc:docMkLst>
      <pc:sldChg chg="new del">
        <pc:chgData name="アサダ　レンタロウ" userId="S::8040695@school.city.osaka.jp::b735e72d-e20d-490f-9ff8-1c462b9b12a8" providerId="AD" clId="Web-{C861659E-EF93-4B10-A31C-62A58D503A28}" dt="2024-03-07T08:31:34.422" v="1"/>
        <pc:sldMkLst>
          <pc:docMk/>
          <pc:sldMk cId="1499493848" sldId="266"/>
        </pc:sldMkLst>
      </pc:sldChg>
    </pc:docChg>
  </pc:docChgLst>
  <pc:docChgLst>
    <pc:chgData name="ミツハシ　リオ" userId="S::5870783@school.city.osaka.jp::4e0fcdf2-2c29-433a-ba7e-1321d0a73501" providerId="AD" clId="Web-{93734936-87B6-1A34-4BD5-66BB3FDCF63D}"/>
    <pc:docChg chg="addSld delSld modSld sldOrd">
      <pc:chgData name="ミツハシ　リオ" userId="S::5870783@school.city.osaka.jp::4e0fcdf2-2c29-433a-ba7e-1321d0a73501" providerId="AD" clId="Web-{93734936-87B6-1A34-4BD5-66BB3FDCF63D}" dt="2024-03-07T23:28:07.163" v="1020"/>
      <pc:docMkLst>
        <pc:docMk/>
      </pc:docMkLst>
      <pc:sldChg chg="modSp ord modTransition">
        <pc:chgData name="ミツハシ　リオ" userId="S::5870783@school.city.osaka.jp::4e0fcdf2-2c29-433a-ba7e-1321d0a73501" providerId="AD" clId="Web-{93734936-87B6-1A34-4BD5-66BB3FDCF63D}" dt="2024-03-07T07:00:15.502" v="797" actId="20577"/>
        <pc:sldMkLst>
          <pc:docMk/>
          <pc:sldMk cId="2128380218" sldId="256"/>
        </pc:sldMkLst>
        <pc:spChg chg="mod">
          <ac:chgData name="ミツハシ　リオ" userId="S::5870783@school.city.osaka.jp::4e0fcdf2-2c29-433a-ba7e-1321d0a73501" providerId="AD" clId="Web-{93734936-87B6-1A34-4BD5-66BB3FDCF63D}" dt="2024-03-07T07:00:15.502" v="797" actId="20577"/>
          <ac:spMkLst>
            <pc:docMk/>
            <pc:sldMk cId="2128380218" sldId="256"/>
            <ac:spMk id="3" creationId="{00000000-0000-0000-0000-000000000000}"/>
          </ac:spMkLst>
        </pc:spChg>
      </pc:sldChg>
      <pc:sldChg chg="addSp delSp modSp modTransition addAnim">
        <pc:chgData name="ミツハシ　リオ" userId="S::5870783@school.city.osaka.jp::4e0fcdf2-2c29-433a-ba7e-1321d0a73501" providerId="AD" clId="Web-{93734936-87B6-1A34-4BD5-66BB3FDCF63D}" dt="2024-03-07T05:52:00.397" v="174"/>
        <pc:sldMkLst>
          <pc:docMk/>
          <pc:sldMk cId="4170533053" sldId="258"/>
        </pc:sldMkLst>
        <pc:spChg chg="mod">
          <ac:chgData name="ミツハシ　リオ" userId="S::5870783@school.city.osaka.jp::4e0fcdf2-2c29-433a-ba7e-1321d0a73501" providerId="AD" clId="Web-{93734936-87B6-1A34-4BD5-66BB3FDCF63D}" dt="2024-03-07T05:44:04.110" v="120" actId="1076"/>
          <ac:spMkLst>
            <pc:docMk/>
            <pc:sldMk cId="4170533053" sldId="258"/>
            <ac:spMk id="2" creationId="{0FDEB536-A0C2-EE36-A77D-39254745B259}"/>
          </ac:spMkLst>
        </pc:spChg>
        <pc:spChg chg="mod ord">
          <ac:chgData name="ミツハシ　リオ" userId="S::5870783@school.city.osaka.jp::4e0fcdf2-2c29-433a-ba7e-1321d0a73501" providerId="AD" clId="Web-{93734936-87B6-1A34-4BD5-66BB3FDCF63D}" dt="2024-03-07T05:45:12.787" v="161" actId="20577"/>
          <ac:spMkLst>
            <pc:docMk/>
            <pc:sldMk cId="4170533053" sldId="258"/>
            <ac:spMk id="3" creationId="{65C71749-254A-BDC8-A682-22984099B1FB}"/>
          </ac:spMkLst>
        </pc:spChg>
        <pc:spChg chg="del">
          <ac:chgData name="ミツハシ　リオ" userId="S::5870783@school.city.osaka.jp::4e0fcdf2-2c29-433a-ba7e-1321d0a73501" providerId="AD" clId="Web-{93734936-87B6-1A34-4BD5-66BB3FDCF63D}" dt="2024-03-07T05:43:33.670" v="110"/>
          <ac:spMkLst>
            <pc:docMk/>
            <pc:sldMk cId="4170533053" sldId="258"/>
            <ac:spMk id="11" creationId="{54B9A270-1258-4FA2-9AE1-56EC6B54C3D2}"/>
          </ac:spMkLst>
        </pc:spChg>
        <pc:spChg chg="add">
          <ac:chgData name="ミツハシ　リオ" userId="S::5870783@school.city.osaka.jp::4e0fcdf2-2c29-433a-ba7e-1321d0a73501" providerId="AD" clId="Web-{93734936-87B6-1A34-4BD5-66BB3FDCF63D}" dt="2024-03-07T05:43:33.670" v="110"/>
          <ac:spMkLst>
            <pc:docMk/>
            <pc:sldMk cId="4170533053" sldId="258"/>
            <ac:spMk id="16" creationId="{D35B259E-C1AB-41B0-BCDA-1B6CA2875D71}"/>
          </ac:spMkLst>
        </pc:spChg>
        <pc:spChg chg="add">
          <ac:chgData name="ミツハシ　リオ" userId="S::5870783@school.city.osaka.jp::4e0fcdf2-2c29-433a-ba7e-1321d0a73501" providerId="AD" clId="Web-{93734936-87B6-1A34-4BD5-66BB3FDCF63D}" dt="2024-03-07T05:43:33.670" v="110"/>
          <ac:spMkLst>
            <pc:docMk/>
            <pc:sldMk cId="4170533053" sldId="258"/>
            <ac:spMk id="18" creationId="{9971C105-7D65-4183-8BD5-945A419CD0F7}"/>
          </ac:spMkLst>
        </pc:spChg>
        <pc:spChg chg="add">
          <ac:chgData name="ミツハシ　リオ" userId="S::5870783@school.city.osaka.jp::4e0fcdf2-2c29-433a-ba7e-1321d0a73501" providerId="AD" clId="Web-{93734936-87B6-1A34-4BD5-66BB3FDCF63D}" dt="2024-03-07T05:43:33.670" v="110"/>
          <ac:spMkLst>
            <pc:docMk/>
            <pc:sldMk cId="4170533053" sldId="258"/>
            <ac:spMk id="20" creationId="{B30D6F05-7B84-4B45-9A5B-27419A1D1D45}"/>
          </ac:spMkLst>
        </pc:spChg>
        <pc:spChg chg="add">
          <ac:chgData name="ミツハシ　リオ" userId="S::5870783@school.city.osaka.jp::4e0fcdf2-2c29-433a-ba7e-1321d0a73501" providerId="AD" clId="Web-{93734936-87B6-1A34-4BD5-66BB3FDCF63D}" dt="2024-03-07T05:43:33.670" v="110"/>
          <ac:spMkLst>
            <pc:docMk/>
            <pc:sldMk cId="4170533053" sldId="258"/>
            <ac:spMk id="22" creationId="{CC0BA295-33C5-421F-903E-2DBF003EB21E}"/>
          </ac:spMkLst>
        </pc:spChg>
        <pc:spChg chg="add">
          <ac:chgData name="ミツハシ　リオ" userId="S::5870783@school.city.osaka.jp::4e0fcdf2-2c29-433a-ba7e-1321d0a73501" providerId="AD" clId="Web-{93734936-87B6-1A34-4BD5-66BB3FDCF63D}" dt="2024-03-07T05:43:33.670" v="110"/>
          <ac:spMkLst>
            <pc:docMk/>
            <pc:sldMk cId="4170533053" sldId="258"/>
            <ac:spMk id="24" creationId="{856A489B-7A06-402E-A9AC-20446DE168E1}"/>
          </ac:spMkLst>
        </pc:spChg>
        <pc:picChg chg="add del mod">
          <ac:chgData name="ミツハシ　リオ" userId="S::5870783@school.city.osaka.jp::4e0fcdf2-2c29-433a-ba7e-1321d0a73501" providerId="AD" clId="Web-{93734936-87B6-1A34-4BD5-66BB3FDCF63D}" dt="2024-03-07T05:41:46.177" v="104"/>
          <ac:picMkLst>
            <pc:docMk/>
            <pc:sldMk cId="4170533053" sldId="258"/>
            <ac:picMk id="4" creationId="{5DD0367E-D987-F7A2-660D-3183C48B4EC7}"/>
          </ac:picMkLst>
        </pc:picChg>
        <pc:picChg chg="add mod">
          <ac:chgData name="ミツハシ　リオ" userId="S::5870783@school.city.osaka.jp::4e0fcdf2-2c29-433a-ba7e-1321d0a73501" providerId="AD" clId="Web-{93734936-87B6-1A34-4BD5-66BB3FDCF63D}" dt="2024-03-07T05:43:33.670" v="110"/>
          <ac:picMkLst>
            <pc:docMk/>
            <pc:sldMk cId="4170533053" sldId="258"/>
            <ac:picMk id="5" creationId="{BE1FE60C-8535-404E-DAF1-6798FA9C063E}"/>
          </ac:picMkLst>
        </pc:picChg>
        <pc:picChg chg="mod">
          <ac:chgData name="ミツハシ　リオ" userId="S::5870783@school.city.osaka.jp::4e0fcdf2-2c29-433a-ba7e-1321d0a73501" providerId="AD" clId="Web-{93734936-87B6-1A34-4BD5-66BB3FDCF63D}" dt="2024-03-07T05:43:33.670" v="110"/>
          <ac:picMkLst>
            <pc:docMk/>
            <pc:sldMk cId="4170533053" sldId="258"/>
            <ac:picMk id="6" creationId="{52EC3642-DF3C-87D6-0AC1-15C3528D4450}"/>
          </ac:picMkLst>
        </pc:picChg>
      </pc:sldChg>
      <pc:sldChg chg="modSp modTransition addAnim delAnim modAnim">
        <pc:chgData name="ミツハシ　リオ" userId="S::5870783@school.city.osaka.jp::4e0fcdf2-2c29-433a-ba7e-1321d0a73501" providerId="AD" clId="Web-{93734936-87B6-1A34-4BD5-66BB3FDCF63D}" dt="2024-03-07T23:28:07.163" v="1020"/>
        <pc:sldMkLst>
          <pc:docMk/>
          <pc:sldMk cId="2957757405" sldId="260"/>
        </pc:sldMkLst>
        <pc:spChg chg="mod">
          <ac:chgData name="ミツハシ　リオ" userId="S::5870783@school.city.osaka.jp::4e0fcdf2-2c29-433a-ba7e-1321d0a73501" providerId="AD" clId="Web-{93734936-87B6-1A34-4BD5-66BB3FDCF63D}" dt="2024-03-07T06:25:49.695" v="592" actId="20577"/>
          <ac:spMkLst>
            <pc:docMk/>
            <pc:sldMk cId="2957757405" sldId="260"/>
            <ac:spMk id="2" creationId="{159C6E17-369D-83AA-7A57-D688F3E66B74}"/>
          </ac:spMkLst>
        </pc:spChg>
        <pc:spChg chg="mod">
          <ac:chgData name="ミツハシ　リオ" userId="S::5870783@school.city.osaka.jp::4e0fcdf2-2c29-433a-ba7e-1321d0a73501" providerId="AD" clId="Web-{93734936-87B6-1A34-4BD5-66BB3FDCF63D}" dt="2024-03-07T23:25:13.299" v="1001" actId="1076"/>
          <ac:spMkLst>
            <pc:docMk/>
            <pc:sldMk cId="2957757405" sldId="260"/>
            <ac:spMk id="5" creationId="{E10EF27F-3BF1-039F-A05D-587BC009A50D}"/>
          </ac:spMkLst>
        </pc:spChg>
      </pc:sldChg>
      <pc:sldChg chg="modSp modTransition addAnim">
        <pc:chgData name="ミツハシ　リオ" userId="S::5870783@school.city.osaka.jp::4e0fcdf2-2c29-433a-ba7e-1321d0a73501" providerId="AD" clId="Web-{93734936-87B6-1A34-4BD5-66BB3FDCF63D}" dt="2024-03-07T06:25:39.788" v="590" actId="20577"/>
        <pc:sldMkLst>
          <pc:docMk/>
          <pc:sldMk cId="2845097782" sldId="262"/>
        </pc:sldMkLst>
        <pc:spChg chg="mod">
          <ac:chgData name="ミツハシ　リオ" userId="S::5870783@school.city.osaka.jp::4e0fcdf2-2c29-433a-ba7e-1321d0a73501" providerId="AD" clId="Web-{93734936-87B6-1A34-4BD5-66BB3FDCF63D}" dt="2024-03-07T06:25:39.788" v="590" actId="20577"/>
          <ac:spMkLst>
            <pc:docMk/>
            <pc:sldMk cId="2845097782" sldId="262"/>
            <ac:spMk id="2" creationId="{60ADEB7A-22AB-9A31-F81C-2CCE05EE4E47}"/>
          </ac:spMkLst>
        </pc:spChg>
      </pc:sldChg>
      <pc:sldChg chg="addSp delSp modSp mod modTransition modClrScheme chgLayout">
        <pc:chgData name="ミツハシ　リオ" userId="S::5870783@school.city.osaka.jp::4e0fcdf2-2c29-433a-ba7e-1321d0a73501" providerId="AD" clId="Web-{93734936-87B6-1A34-4BD5-66BB3FDCF63D}" dt="2024-03-07T06:23:33.388" v="583" actId="1076"/>
        <pc:sldMkLst>
          <pc:docMk/>
          <pc:sldMk cId="2860297119" sldId="263"/>
        </pc:sldMkLst>
        <pc:spChg chg="mod ord">
          <ac:chgData name="ミツハシ　リオ" userId="S::5870783@school.city.osaka.jp::4e0fcdf2-2c29-433a-ba7e-1321d0a73501" providerId="AD" clId="Web-{93734936-87B6-1A34-4BD5-66BB3FDCF63D}" dt="2024-03-07T05:38:50.929" v="97" actId="1076"/>
          <ac:spMkLst>
            <pc:docMk/>
            <pc:sldMk cId="2860297119" sldId="263"/>
            <ac:spMk id="2" creationId="{3968A892-6E95-9F59-ECBF-44742FC21362}"/>
          </ac:spMkLst>
        </pc:spChg>
        <pc:spChg chg="del mod">
          <ac:chgData name="ミツハシ　リオ" userId="S::5870783@school.city.osaka.jp::4e0fcdf2-2c29-433a-ba7e-1321d0a73501" providerId="AD" clId="Web-{93734936-87B6-1A34-4BD5-66BB3FDCF63D}" dt="2024-03-07T05:38:06.630" v="93"/>
          <ac:spMkLst>
            <pc:docMk/>
            <pc:sldMk cId="2860297119" sldId="263"/>
            <ac:spMk id="3" creationId="{FF8463D7-B3A4-27A4-1CE0-9C2A2E3E43D1}"/>
          </ac:spMkLst>
        </pc:spChg>
        <pc:spChg chg="add del mod ord">
          <ac:chgData name="ミツハシ　リオ" userId="S::5870783@school.city.osaka.jp::4e0fcdf2-2c29-433a-ba7e-1321d0a73501" providerId="AD" clId="Web-{93734936-87B6-1A34-4BD5-66BB3FDCF63D}" dt="2024-03-07T06:06:03.603" v="372"/>
          <ac:spMkLst>
            <pc:docMk/>
            <pc:sldMk cId="2860297119" sldId="263"/>
            <ac:spMk id="6" creationId="{74D29A87-EEA6-B750-1584-4AC414EDC29A}"/>
          </ac:spMkLst>
        </pc:spChg>
        <pc:spChg chg="add del mod">
          <ac:chgData name="ミツハシ　リオ" userId="S::5870783@school.city.osaka.jp::4e0fcdf2-2c29-433a-ba7e-1321d0a73501" providerId="AD" clId="Web-{93734936-87B6-1A34-4BD5-66BB3FDCF63D}" dt="2024-03-07T06:23:33.388" v="583" actId="1076"/>
          <ac:spMkLst>
            <pc:docMk/>
            <pc:sldMk cId="2860297119" sldId="263"/>
            <ac:spMk id="7" creationId="{1D276A86-7558-8999-0EA4-432203D3130F}"/>
          </ac:spMkLst>
        </pc:spChg>
        <pc:spChg chg="mod ord">
          <ac:chgData name="ミツハシ　リオ" userId="S::5870783@school.city.osaka.jp::4e0fcdf2-2c29-433a-ba7e-1321d0a73501" providerId="AD" clId="Web-{93734936-87B6-1A34-4BD5-66BB3FDCF63D}" dt="2024-03-07T06:16:03.806" v="518" actId="20577"/>
          <ac:spMkLst>
            <pc:docMk/>
            <pc:sldMk cId="2860297119" sldId="263"/>
            <ac:spMk id="10" creationId="{FCE4885C-CA27-F6F7-01C2-FBF5C23BCEEF}"/>
          </ac:spMkLst>
        </pc:spChg>
        <pc:spChg chg="add del mod">
          <ac:chgData name="ミツハシ　リオ" userId="S::5870783@school.city.osaka.jp::4e0fcdf2-2c29-433a-ba7e-1321d0a73501" providerId="AD" clId="Web-{93734936-87B6-1A34-4BD5-66BB3FDCF63D}" dt="2024-03-07T06:06:06.869" v="373"/>
          <ac:spMkLst>
            <pc:docMk/>
            <pc:sldMk cId="2860297119" sldId="263"/>
            <ac:spMk id="13" creationId="{F9BEB02F-B24F-D175-77A4-1F62F3C92235}"/>
          </ac:spMkLst>
        </pc:spChg>
        <pc:spChg chg="add del mod">
          <ac:chgData name="ミツハシ　リオ" userId="S::5870783@school.city.osaka.jp::4e0fcdf2-2c29-433a-ba7e-1321d0a73501" providerId="AD" clId="Web-{93734936-87B6-1A34-4BD5-66BB3FDCF63D}" dt="2024-03-07T06:06:49.372" v="382"/>
          <ac:spMkLst>
            <pc:docMk/>
            <pc:sldMk cId="2860297119" sldId="263"/>
            <ac:spMk id="15" creationId="{FAA5740D-A57B-1CA5-2D82-FACF4F34FA3A}"/>
          </ac:spMkLst>
        </pc:spChg>
        <pc:spChg chg="add del">
          <ac:chgData name="ミツハシ　リオ" userId="S::5870783@school.city.osaka.jp::4e0fcdf2-2c29-433a-ba7e-1321d0a73501" providerId="AD" clId="Web-{93734936-87B6-1A34-4BD5-66BB3FDCF63D}" dt="2024-03-07T06:14:46.034" v="505"/>
          <ac:spMkLst>
            <pc:docMk/>
            <pc:sldMk cId="2860297119" sldId="263"/>
            <ac:spMk id="16" creationId="{2A9DD4EE-D54B-49F8-B372-73040CD8B680}"/>
          </ac:spMkLst>
        </pc:spChg>
        <pc:spChg chg="add del mod">
          <ac:chgData name="ミツハシ　リオ" userId="S::5870783@school.city.osaka.jp::4e0fcdf2-2c29-433a-ba7e-1321d0a73501" providerId="AD" clId="Web-{93734936-87B6-1A34-4BD5-66BB3FDCF63D}" dt="2024-03-07T06:10:07.919" v="418"/>
          <ac:spMkLst>
            <pc:docMk/>
            <pc:sldMk cId="2860297119" sldId="263"/>
            <ac:spMk id="18" creationId="{A4BF91F6-EB81-9E58-798F-CC465F85EBDC}"/>
          </ac:spMkLst>
        </pc:spChg>
        <pc:spChg chg="add del">
          <ac:chgData name="ミツハシ　リオ" userId="S::5870783@school.city.osaka.jp::4e0fcdf2-2c29-433a-ba7e-1321d0a73501" providerId="AD" clId="Web-{93734936-87B6-1A34-4BD5-66BB3FDCF63D}" dt="2024-03-07T06:14:46.019" v="504"/>
          <ac:spMkLst>
            <pc:docMk/>
            <pc:sldMk cId="2860297119" sldId="263"/>
            <ac:spMk id="21" creationId="{685216C3-765B-474E-BA7A-C4A0117CECFB}"/>
          </ac:spMkLst>
        </pc:spChg>
        <pc:spChg chg="add">
          <ac:chgData name="ミツハシ　リオ" userId="S::5870783@school.city.osaka.jp::4e0fcdf2-2c29-433a-ba7e-1321d0a73501" providerId="AD" clId="Web-{93734936-87B6-1A34-4BD5-66BB3FDCF63D}" dt="2024-03-07T06:14:46.034" v="505"/>
          <ac:spMkLst>
            <pc:docMk/>
            <pc:sldMk cId="2860297119" sldId="263"/>
            <ac:spMk id="23" creationId="{3DB62D44-ED7E-48B6-AF3F-654DF53D4C55}"/>
          </ac:spMkLst>
        </pc:spChg>
        <pc:picChg chg="add del mod ord">
          <ac:chgData name="ミツハシ　リオ" userId="S::5870783@school.city.osaka.jp::4e0fcdf2-2c29-433a-ba7e-1321d0a73501" providerId="AD" clId="Web-{93734936-87B6-1A34-4BD5-66BB3FDCF63D}" dt="2024-03-07T05:38:11.270" v="94"/>
          <ac:picMkLst>
            <pc:docMk/>
            <pc:sldMk cId="2860297119" sldId="263"/>
            <ac:picMk id="4" creationId="{F1F607AE-8073-8A0E-B8CE-316970700028}"/>
          </ac:picMkLst>
        </pc:picChg>
        <pc:picChg chg="mod">
          <ac:chgData name="ミツハシ　リオ" userId="S::5870783@school.city.osaka.jp::4e0fcdf2-2c29-433a-ba7e-1321d0a73501" providerId="AD" clId="Web-{93734936-87B6-1A34-4BD5-66BB3FDCF63D}" dt="2024-03-07T06:17:02.951" v="519" actId="1076"/>
          <ac:picMkLst>
            <pc:docMk/>
            <pc:sldMk cId="2860297119" sldId="263"/>
            <ac:picMk id="8" creationId="{CA44A3FA-9959-3236-C30B-62A5DC72B927}"/>
          </ac:picMkLst>
        </pc:picChg>
        <pc:picChg chg="mod">
          <ac:chgData name="ミツハシ　リオ" userId="S::5870783@school.city.osaka.jp::4e0fcdf2-2c29-433a-ba7e-1321d0a73501" providerId="AD" clId="Web-{93734936-87B6-1A34-4BD5-66BB3FDCF63D}" dt="2024-03-07T06:17:06.514" v="520" actId="1076"/>
          <ac:picMkLst>
            <pc:docMk/>
            <pc:sldMk cId="2860297119" sldId="263"/>
            <ac:picMk id="9" creationId="{1B710743-7250-8AAB-B066-E113E4249C77}"/>
          </ac:picMkLst>
        </pc:picChg>
      </pc:sldChg>
      <pc:sldChg chg="new modTransition">
        <pc:chgData name="ミツハシ　リオ" userId="S::5870783@school.city.osaka.jp::4e0fcdf2-2c29-433a-ba7e-1321d0a73501" providerId="AD" clId="Web-{93734936-87B6-1A34-4BD5-66BB3FDCF63D}" dt="2024-03-07T05:46:12.416" v="164"/>
        <pc:sldMkLst>
          <pc:docMk/>
          <pc:sldMk cId="786719750" sldId="264"/>
        </pc:sldMkLst>
      </pc:sldChg>
      <pc:sldChg chg="new del">
        <pc:chgData name="ミツハシ　リオ" userId="S::5870783@school.city.osaka.jp::4e0fcdf2-2c29-433a-ba7e-1321d0a73501" providerId="AD" clId="Web-{93734936-87B6-1A34-4BD5-66BB3FDCF63D}" dt="2024-03-07T06:23:45.936" v="585"/>
        <pc:sldMkLst>
          <pc:docMk/>
          <pc:sldMk cId="1021212397" sldId="265"/>
        </pc:sldMkLst>
      </pc:sldChg>
      <pc:sldChg chg="modSp new del">
        <pc:chgData name="ミツハシ　リオ" userId="S::5870783@school.city.osaka.jp::4e0fcdf2-2c29-433a-ba7e-1321d0a73501" providerId="AD" clId="Web-{93734936-87B6-1A34-4BD5-66BB3FDCF63D}" dt="2024-03-07T06:13:22.809" v="489"/>
        <pc:sldMkLst>
          <pc:docMk/>
          <pc:sldMk cId="1060106537" sldId="265"/>
        </pc:sldMkLst>
        <pc:spChg chg="mod">
          <ac:chgData name="ミツハシ　リオ" userId="S::5870783@school.city.osaka.jp::4e0fcdf2-2c29-433a-ba7e-1321d0a73501" providerId="AD" clId="Web-{93734936-87B6-1A34-4BD5-66BB3FDCF63D}" dt="2024-03-07T05:55:52.571" v="225" actId="1076"/>
          <ac:spMkLst>
            <pc:docMk/>
            <pc:sldMk cId="1060106537" sldId="265"/>
            <ac:spMk id="2" creationId="{B335ED13-1FF3-FB59-2539-EF9709012D44}"/>
          </ac:spMkLst>
        </pc:spChg>
        <pc:spChg chg="mod">
          <ac:chgData name="ミツハシ　リオ" userId="S::5870783@school.city.osaka.jp::4e0fcdf2-2c29-433a-ba7e-1321d0a73501" providerId="AD" clId="Web-{93734936-87B6-1A34-4BD5-66BB3FDCF63D}" dt="2024-03-07T06:01:23.800" v="308" actId="20577"/>
          <ac:spMkLst>
            <pc:docMk/>
            <pc:sldMk cId="1060106537" sldId="265"/>
            <ac:spMk id="3" creationId="{59E27D99-FD7F-CACD-39B5-AC87CEEF9DE5}"/>
          </ac:spMkLst>
        </pc:spChg>
      </pc:sldChg>
      <pc:sldChg chg="addSp modSp new modTransition">
        <pc:chgData name="ミツハシ　リオ" userId="S::5870783@school.city.osaka.jp::4e0fcdf2-2c29-433a-ba7e-1321d0a73501" providerId="AD" clId="Web-{93734936-87B6-1A34-4BD5-66BB3FDCF63D}" dt="2024-03-07T23:22:37.655" v="993"/>
        <pc:sldMkLst>
          <pc:docMk/>
          <pc:sldMk cId="3652707117" sldId="265"/>
        </pc:sldMkLst>
        <pc:spChg chg="mod">
          <ac:chgData name="ミツハシ　リオ" userId="S::5870783@school.city.osaka.jp::4e0fcdf2-2c29-433a-ba7e-1321d0a73501" providerId="AD" clId="Web-{93734936-87B6-1A34-4BD5-66BB3FDCF63D}" dt="2024-03-07T06:47:22.174" v="672" actId="20577"/>
          <ac:spMkLst>
            <pc:docMk/>
            <pc:sldMk cId="3652707117" sldId="265"/>
            <ac:spMk id="2" creationId="{5036D3F6-2255-81D4-B74D-795DCB80FE7B}"/>
          </ac:spMkLst>
        </pc:spChg>
        <pc:spChg chg="mod">
          <ac:chgData name="ミツハシ　リオ" userId="S::5870783@school.city.osaka.jp::4e0fcdf2-2c29-433a-ba7e-1321d0a73501" providerId="AD" clId="Web-{93734936-87B6-1A34-4BD5-66BB3FDCF63D}" dt="2024-03-07T09:37:26.303" v="914" actId="20577"/>
          <ac:spMkLst>
            <pc:docMk/>
            <pc:sldMk cId="3652707117" sldId="265"/>
            <ac:spMk id="3" creationId="{5D4DE239-B698-2D02-521B-8FCC9A6FF082}"/>
          </ac:spMkLst>
        </pc:spChg>
        <pc:picChg chg="add mod">
          <ac:chgData name="ミツハシ　リオ" userId="S::5870783@school.city.osaka.jp::4e0fcdf2-2c29-433a-ba7e-1321d0a73501" providerId="AD" clId="Web-{93734936-87B6-1A34-4BD5-66BB3FDCF63D}" dt="2024-03-07T09:37:30.116" v="916" actId="1076"/>
          <ac:picMkLst>
            <pc:docMk/>
            <pc:sldMk cId="3652707117" sldId="265"/>
            <ac:picMk id="4" creationId="{CB744F0F-9ECE-80BF-EC60-CD67692F44D7}"/>
          </ac:picMkLst>
        </pc:picChg>
        <pc:picChg chg="add mod">
          <ac:chgData name="ミツハシ　リオ" userId="S::5870783@school.city.osaka.jp::4e0fcdf2-2c29-433a-ba7e-1321d0a73501" providerId="AD" clId="Web-{93734936-87B6-1A34-4BD5-66BB3FDCF63D}" dt="2024-03-07T09:38:06.945" v="922" actId="1076"/>
          <ac:picMkLst>
            <pc:docMk/>
            <pc:sldMk cId="3652707117" sldId="265"/>
            <ac:picMk id="5" creationId="{6701EB99-0F13-ABFD-C44F-E11DA917BFC8}"/>
          </ac:picMkLst>
        </pc:picChg>
      </pc:sldChg>
      <pc:sldChg chg="addSp delSp modSp new mod modTransition modClrScheme chgLayout">
        <pc:chgData name="ミツハシ　リオ" userId="S::5870783@school.city.osaka.jp::4e0fcdf2-2c29-433a-ba7e-1321d0a73501" providerId="AD" clId="Web-{93734936-87B6-1A34-4BD5-66BB3FDCF63D}" dt="2024-03-07T23:22:50.827" v="994"/>
        <pc:sldMkLst>
          <pc:docMk/>
          <pc:sldMk cId="1683289532" sldId="266"/>
        </pc:sldMkLst>
        <pc:spChg chg="del mod">
          <ac:chgData name="ミツハシ　リオ" userId="S::5870783@school.city.osaka.jp::4e0fcdf2-2c29-433a-ba7e-1321d0a73501" providerId="AD" clId="Web-{93734936-87B6-1A34-4BD5-66BB3FDCF63D}" dt="2024-03-07T09:40:06.276" v="930"/>
          <ac:spMkLst>
            <pc:docMk/>
            <pc:sldMk cId="1683289532" sldId="266"/>
            <ac:spMk id="2" creationId="{090D2F8A-3877-8442-39B6-962E5051E8E9}"/>
          </ac:spMkLst>
        </pc:spChg>
        <pc:spChg chg="del">
          <ac:chgData name="ミツハシ　リオ" userId="S::5870783@school.city.osaka.jp::4e0fcdf2-2c29-433a-ba7e-1321d0a73501" providerId="AD" clId="Web-{93734936-87B6-1A34-4BD5-66BB3FDCF63D}" dt="2024-03-07T09:40:33.198" v="931"/>
          <ac:spMkLst>
            <pc:docMk/>
            <pc:sldMk cId="1683289532" sldId="266"/>
            <ac:spMk id="3" creationId="{732218BD-B6CD-5C0E-E3AD-C9E3825C4BC1}"/>
          </ac:spMkLst>
        </pc:spChg>
        <pc:spChg chg="add mod ord">
          <ac:chgData name="ミツハシ　リオ" userId="S::5870783@school.city.osaka.jp::4e0fcdf2-2c29-433a-ba7e-1321d0a73501" providerId="AD" clId="Web-{93734936-87B6-1A34-4BD5-66BB3FDCF63D}" dt="2024-03-07T09:42:56.764" v="979" actId="1076"/>
          <ac:spMkLst>
            <pc:docMk/>
            <pc:sldMk cId="1683289532" sldId="266"/>
            <ac:spMk id="5" creationId="{C6F6A3A7-8DE8-65C4-C079-B646563703A2}"/>
          </ac:spMkLst>
        </pc:spChg>
        <pc:picChg chg="add mod">
          <ac:chgData name="ミツハシ　リオ" userId="S::5870783@school.city.osaka.jp::4e0fcdf2-2c29-433a-ba7e-1321d0a73501" providerId="AD" clId="Web-{93734936-87B6-1A34-4BD5-66BB3FDCF63D}" dt="2024-03-07T23:21:49.904" v="992" actId="1076"/>
          <ac:picMkLst>
            <pc:docMk/>
            <pc:sldMk cId="1683289532" sldId="266"/>
            <ac:picMk id="2" creationId="{39FFF09A-886D-3DA3-7CFD-BD33B5656211}"/>
          </ac:picMkLst>
        </pc:picChg>
        <pc:picChg chg="add mod">
          <ac:chgData name="ミツハシ　リオ" userId="S::5870783@school.city.osaka.jp::4e0fcdf2-2c29-433a-ba7e-1321d0a73501" providerId="AD" clId="Web-{93734936-87B6-1A34-4BD5-66BB3FDCF63D}" dt="2024-03-07T09:43:44.499" v="984" actId="1076"/>
          <ac:picMkLst>
            <pc:docMk/>
            <pc:sldMk cId="1683289532" sldId="266"/>
            <ac:picMk id="6" creationId="{28F9DC08-FCD6-551E-9298-DC69C02FF2C7}"/>
          </ac:picMkLst>
        </pc:picChg>
      </pc:sldChg>
    </pc:docChg>
  </pc:docChgLst>
  <pc:docChgLst>
    <pc:chgData name="ミツハシ　リオ" userId="S::5870783@school.city.osaka.jp::4e0fcdf2-2c29-433a-ba7e-1321d0a73501" providerId="AD" clId="Web-{DFAA6229-5545-4B86-B922-D1E2ABEA6E95}"/>
    <pc:docChg chg="modSld">
      <pc:chgData name="ミツハシ　リオ" userId="S::5870783@school.city.osaka.jp::4e0fcdf2-2c29-433a-ba7e-1321d0a73501" providerId="AD" clId="Web-{DFAA6229-5545-4B86-B922-D1E2ABEA6E95}" dt="2024-03-06T10:10:45.201" v="147"/>
      <pc:docMkLst>
        <pc:docMk/>
      </pc:docMkLst>
      <pc:sldChg chg="modSp">
        <pc:chgData name="ミツハシ　リオ" userId="S::5870783@school.city.osaka.jp::4e0fcdf2-2c29-433a-ba7e-1321d0a73501" providerId="AD" clId="Web-{DFAA6229-5545-4B86-B922-D1E2ABEA6E95}" dt="2024-03-06T09:43:24.187" v="1" actId="20577"/>
        <pc:sldMkLst>
          <pc:docMk/>
          <pc:sldMk cId="2128380218" sldId="256"/>
        </pc:sldMkLst>
        <pc:spChg chg="mod">
          <ac:chgData name="ミツハシ　リオ" userId="S::5870783@school.city.osaka.jp::4e0fcdf2-2c29-433a-ba7e-1321d0a73501" providerId="AD" clId="Web-{DFAA6229-5545-4B86-B922-D1E2ABEA6E95}" dt="2024-03-06T09:43:24.187" v="1" actId="20577"/>
          <ac:spMkLst>
            <pc:docMk/>
            <pc:sldMk cId="2128380218" sldId="256"/>
            <ac:spMk id="2" creationId="{00000000-0000-0000-0000-000000000000}"/>
          </ac:spMkLst>
        </pc:spChg>
      </pc:sldChg>
      <pc:sldChg chg="addSp delSp modSp mod setBg">
        <pc:chgData name="ミツハシ　リオ" userId="S::5870783@school.city.osaka.jp::4e0fcdf2-2c29-433a-ba7e-1321d0a73501" providerId="AD" clId="Web-{DFAA6229-5545-4B86-B922-D1E2ABEA6E95}" dt="2024-03-06T10:10:45.201" v="147"/>
        <pc:sldMkLst>
          <pc:docMk/>
          <pc:sldMk cId="2845097782" sldId="262"/>
        </pc:sldMkLst>
        <pc:spChg chg="mod">
          <ac:chgData name="ミツハシ　リオ" userId="S::5870783@school.city.osaka.jp::4e0fcdf2-2c29-433a-ba7e-1321d0a73501" providerId="AD" clId="Web-{DFAA6229-5545-4B86-B922-D1E2ABEA6E95}" dt="2024-03-06T09:51:04.329" v="71"/>
          <ac:spMkLst>
            <pc:docMk/>
            <pc:sldMk cId="2845097782" sldId="262"/>
            <ac:spMk id="2" creationId="{60ADEB7A-22AB-9A31-F81C-2CCE05EE4E47}"/>
          </ac:spMkLst>
        </pc:spChg>
        <pc:spChg chg="mod ord">
          <ac:chgData name="ミツハシ　リオ" userId="S::5870783@school.city.osaka.jp::4e0fcdf2-2c29-433a-ba7e-1321d0a73501" providerId="AD" clId="Web-{DFAA6229-5545-4B86-B922-D1E2ABEA6E95}" dt="2024-03-06T09:51:04.329" v="71"/>
          <ac:spMkLst>
            <pc:docMk/>
            <pc:sldMk cId="2845097782" sldId="262"/>
            <ac:spMk id="3" creationId="{C78C8294-22AC-D685-75AC-8DDE107C3F5D}"/>
          </ac:spMkLst>
        </pc:spChg>
        <pc:spChg chg="add">
          <ac:chgData name="ミツハシ　リオ" userId="S::5870783@school.city.osaka.jp::4e0fcdf2-2c29-433a-ba7e-1321d0a73501" providerId="AD" clId="Web-{DFAA6229-5545-4B86-B922-D1E2ABEA6E95}" dt="2024-03-06T09:51:04.329" v="71"/>
          <ac:spMkLst>
            <pc:docMk/>
            <pc:sldMk cId="2845097782" sldId="262"/>
            <ac:spMk id="10" creationId="{DD442888-3029-4F43-941E-A226052FBCD9}"/>
          </ac:spMkLst>
        </pc:spChg>
        <pc:picChg chg="add mod">
          <ac:chgData name="ミツハシ　リオ" userId="S::5870783@school.city.osaka.jp::4e0fcdf2-2c29-433a-ba7e-1321d0a73501" providerId="AD" clId="Web-{DFAA6229-5545-4B86-B922-D1E2ABEA6E95}" dt="2024-03-06T10:07:36.616" v="118" actId="1076"/>
          <ac:picMkLst>
            <pc:docMk/>
            <pc:sldMk cId="2845097782" sldId="262"/>
            <ac:picMk id="5" creationId="{9B26054D-4DEC-5792-5CEB-B7F8A18C3F59}"/>
          </ac:picMkLst>
        </pc:picChg>
        <pc:picChg chg="add mod">
          <ac:chgData name="ミツハシ　リオ" userId="S::5870783@school.city.osaka.jp::4e0fcdf2-2c29-433a-ba7e-1321d0a73501" providerId="AD" clId="Web-{DFAA6229-5545-4B86-B922-D1E2ABEA6E95}" dt="2024-03-06T10:07:40.428" v="119" actId="1076"/>
          <ac:picMkLst>
            <pc:docMk/>
            <pc:sldMk cId="2845097782" sldId="262"/>
            <ac:picMk id="7" creationId="{DAE0F4A6-FC99-8F88-6AE6-B49DF745B727}"/>
          </ac:picMkLst>
        </pc:picChg>
        <pc:picChg chg="add mod">
          <ac:chgData name="ミツハシ　リオ" userId="S::5870783@school.city.osaka.jp::4e0fcdf2-2c29-433a-ba7e-1321d0a73501" providerId="AD" clId="Web-{DFAA6229-5545-4B86-B922-D1E2ABEA6E95}" dt="2024-03-06T10:07:45.835" v="121" actId="1076"/>
          <ac:picMkLst>
            <pc:docMk/>
            <pc:sldMk cId="2845097782" sldId="262"/>
            <ac:picMk id="8" creationId="{CA159374-3865-7A4F-D3E2-41F05750637F}"/>
          </ac:picMkLst>
        </pc:picChg>
        <pc:picChg chg="add del mod">
          <ac:chgData name="ミツハシ　リオ" userId="S::5870783@school.city.osaka.jp::4e0fcdf2-2c29-433a-ba7e-1321d0a73501" providerId="AD" clId="Web-{DFAA6229-5545-4B86-B922-D1E2ABEA6E95}" dt="2024-03-06T10:10:45.201" v="147"/>
          <ac:picMkLst>
            <pc:docMk/>
            <pc:sldMk cId="2845097782" sldId="262"/>
            <ac:picMk id="9" creationId="{6E9419C5-E071-116A-A4D6-A8149F6F047F}"/>
          </ac:picMkLst>
        </pc:picChg>
        <pc:picChg chg="add mod">
          <ac:chgData name="ミツハシ　リオ" userId="S::5870783@school.city.osaka.jp::4e0fcdf2-2c29-433a-ba7e-1321d0a73501" providerId="AD" clId="Web-{DFAA6229-5545-4B86-B922-D1E2ABEA6E95}" dt="2024-03-06T10:10:27.544" v="143" actId="1076"/>
          <ac:picMkLst>
            <pc:docMk/>
            <pc:sldMk cId="2845097782" sldId="262"/>
            <ac:picMk id="11" creationId="{3573A95B-19C3-CFA6-D8CD-3BE46061BDB8}"/>
          </ac:picMkLst>
        </pc:picChg>
        <pc:picChg chg="add mod">
          <ac:chgData name="ミツハシ　リオ" userId="S::5870783@school.city.osaka.jp::4e0fcdf2-2c29-433a-ba7e-1321d0a73501" providerId="AD" clId="Web-{DFAA6229-5545-4B86-B922-D1E2ABEA6E95}" dt="2024-03-06T10:10:43.326" v="146" actId="1076"/>
          <ac:picMkLst>
            <pc:docMk/>
            <pc:sldMk cId="2845097782" sldId="262"/>
            <ac:picMk id="12" creationId="{3E5D319C-0614-BD8E-75DF-BA7A758C55EF}"/>
          </ac:picMkLst>
        </pc:picChg>
        <pc:picChg chg="add mod">
          <ac:chgData name="ミツハシ　リオ" userId="S::5870783@school.city.osaka.jp::4e0fcdf2-2c29-433a-ba7e-1321d0a73501" providerId="AD" clId="Web-{DFAA6229-5545-4B86-B922-D1E2ABEA6E95}" dt="2024-03-06T10:10:33.404" v="144" actId="1076"/>
          <ac:picMkLst>
            <pc:docMk/>
            <pc:sldMk cId="2845097782" sldId="262"/>
            <ac:picMk id="13" creationId="{E0E23451-B740-74DE-6BDE-F70FC544881B}"/>
          </ac:picMkLst>
        </pc:picChg>
      </pc:sldChg>
    </pc:docChg>
  </pc:docChgLst>
  <pc:docChgLst>
    <pc:chgData name="マユミ　レイ" userId="S::4049845@school.city.osaka.jp::0071d892-34f4-4b81-ae82-69d88dff3bdb" providerId="AD" clId="Web-{E4B1E958-6F7B-452F-84EF-2A064507B507}"/>
    <pc:docChg chg="addSld delSld modSld">
      <pc:chgData name="マユミ　レイ" userId="S::4049845@school.city.osaka.jp::0071d892-34f4-4b81-ae82-69d88dff3bdb" providerId="AD" clId="Web-{E4B1E958-6F7B-452F-84EF-2A064507B507}" dt="2024-03-06T07:28:29.372" v="331" actId="20577"/>
      <pc:docMkLst>
        <pc:docMk/>
      </pc:docMkLst>
      <pc:sldChg chg="modSp">
        <pc:chgData name="マユミ　レイ" userId="S::4049845@school.city.osaka.jp::0071d892-34f4-4b81-ae82-69d88dff3bdb" providerId="AD" clId="Web-{E4B1E958-6F7B-452F-84EF-2A064507B507}" dt="2024-03-06T07:28:29.372" v="331" actId="20577"/>
        <pc:sldMkLst>
          <pc:docMk/>
          <pc:sldMk cId="2128380218" sldId="256"/>
        </pc:sldMkLst>
        <pc:spChg chg="mod">
          <ac:chgData name="マユミ　レイ" userId="S::4049845@school.city.osaka.jp::0071d892-34f4-4b81-ae82-69d88dff3bdb" providerId="AD" clId="Web-{E4B1E958-6F7B-452F-84EF-2A064507B507}" dt="2024-03-06T07:04:16.217" v="70" actId="1076"/>
          <ac:spMkLst>
            <pc:docMk/>
            <pc:sldMk cId="2128380218" sldId="256"/>
            <ac:spMk id="2" creationId="{00000000-0000-0000-0000-000000000000}"/>
          </ac:spMkLst>
        </pc:spChg>
        <pc:spChg chg="mod">
          <ac:chgData name="マユミ　レイ" userId="S::4049845@school.city.osaka.jp::0071d892-34f4-4b81-ae82-69d88dff3bdb" providerId="AD" clId="Web-{E4B1E958-6F7B-452F-84EF-2A064507B507}" dt="2024-03-06T07:28:29.372" v="331" actId="20577"/>
          <ac:spMkLst>
            <pc:docMk/>
            <pc:sldMk cId="2128380218" sldId="256"/>
            <ac:spMk id="3" creationId="{00000000-0000-0000-0000-000000000000}"/>
          </ac:spMkLst>
        </pc:spChg>
        <pc:picChg chg="mod">
          <ac:chgData name="マユミ　レイ" userId="S::4049845@school.city.osaka.jp::0071d892-34f4-4b81-ae82-69d88dff3bdb" providerId="AD" clId="Web-{E4B1E958-6F7B-452F-84EF-2A064507B507}" dt="2024-03-06T07:01:51.337" v="37" actId="1076"/>
          <ac:picMkLst>
            <pc:docMk/>
            <pc:sldMk cId="2128380218" sldId="256"/>
            <ac:picMk id="8" creationId="{0F5B8F99-F6AC-C349-463B-891F2F5EF201}"/>
          </ac:picMkLst>
        </pc:picChg>
      </pc:sldChg>
      <pc:sldChg chg="addSp delSp modSp del">
        <pc:chgData name="マユミ　レイ" userId="S::4049845@school.city.osaka.jp::0071d892-34f4-4b81-ae82-69d88dff3bdb" providerId="AD" clId="Web-{E4B1E958-6F7B-452F-84EF-2A064507B507}" dt="2024-03-06T07:11:57.184" v="146"/>
        <pc:sldMkLst>
          <pc:docMk/>
          <pc:sldMk cId="3128239499" sldId="257"/>
        </pc:sldMkLst>
        <pc:spChg chg="mod">
          <ac:chgData name="マユミ　レイ" userId="S::4049845@school.city.osaka.jp::0071d892-34f4-4b81-ae82-69d88dff3bdb" providerId="AD" clId="Web-{E4B1E958-6F7B-452F-84EF-2A064507B507}" dt="2024-03-06T07:08:48.350" v="137" actId="14100"/>
          <ac:spMkLst>
            <pc:docMk/>
            <pc:sldMk cId="3128239499" sldId="257"/>
            <ac:spMk id="2" creationId="{66FB910A-2EB8-567F-8193-827CA52BEF22}"/>
          </ac:spMkLst>
        </pc:spChg>
        <pc:spChg chg="add del mod">
          <ac:chgData name="マユミ　レイ" userId="S::4049845@school.city.osaka.jp::0071d892-34f4-4b81-ae82-69d88dff3bdb" providerId="AD" clId="Web-{E4B1E958-6F7B-452F-84EF-2A064507B507}" dt="2024-03-06T07:11:15.714" v="142"/>
          <ac:spMkLst>
            <pc:docMk/>
            <pc:sldMk cId="3128239499" sldId="257"/>
            <ac:spMk id="3" creationId="{CD1FA970-B275-7B47-9DF7-48730A349F8F}"/>
          </ac:spMkLst>
        </pc:spChg>
      </pc:sldChg>
      <pc:sldChg chg="new del">
        <pc:chgData name="マユミ　レイ" userId="S::4049845@school.city.osaka.jp::0071d892-34f4-4b81-ae82-69d88dff3bdb" providerId="AD" clId="Web-{E4B1E958-6F7B-452F-84EF-2A064507B507}" dt="2024-03-06T07:11:41.668" v="144"/>
        <pc:sldMkLst>
          <pc:docMk/>
          <pc:sldMk cId="2153901255" sldId="258"/>
        </pc:sldMkLst>
      </pc:sldChg>
      <pc:sldChg chg="addSp delSp modSp new mod setBg">
        <pc:chgData name="マユミ　レイ" userId="S::4049845@school.city.osaka.jp::0071d892-34f4-4b81-ae82-69d88dff3bdb" providerId="AD" clId="Web-{E4B1E958-6F7B-452F-84EF-2A064507B507}" dt="2024-03-06T07:24:45.240" v="299" actId="1076"/>
        <pc:sldMkLst>
          <pc:docMk/>
          <pc:sldMk cId="4170533053" sldId="258"/>
        </pc:sldMkLst>
        <pc:spChg chg="mod">
          <ac:chgData name="マユミ　レイ" userId="S::4049845@school.city.osaka.jp::0071d892-34f4-4b81-ae82-69d88dff3bdb" providerId="AD" clId="Web-{E4B1E958-6F7B-452F-84EF-2A064507B507}" dt="2024-03-06T07:24:14.786" v="294"/>
          <ac:spMkLst>
            <pc:docMk/>
            <pc:sldMk cId="4170533053" sldId="258"/>
            <ac:spMk id="2" creationId="{0FDEB536-A0C2-EE36-A77D-39254745B259}"/>
          </ac:spMkLst>
        </pc:spChg>
        <pc:spChg chg="mod">
          <ac:chgData name="マユミ　レイ" userId="S::4049845@school.city.osaka.jp::0071d892-34f4-4b81-ae82-69d88dff3bdb" providerId="AD" clId="Web-{E4B1E958-6F7B-452F-84EF-2A064507B507}" dt="2024-03-06T07:24:45.240" v="299" actId="1076"/>
          <ac:spMkLst>
            <pc:docMk/>
            <pc:sldMk cId="4170533053" sldId="258"/>
            <ac:spMk id="3" creationId="{65C71749-254A-BDC8-A682-22984099B1FB}"/>
          </ac:spMkLst>
        </pc:spChg>
        <pc:spChg chg="add">
          <ac:chgData name="マユミ　レイ" userId="S::4049845@school.city.osaka.jp::0071d892-34f4-4b81-ae82-69d88dff3bdb" providerId="AD" clId="Web-{E4B1E958-6F7B-452F-84EF-2A064507B507}" dt="2024-03-06T07:24:14.786" v="294"/>
          <ac:spMkLst>
            <pc:docMk/>
            <pc:sldMk cId="4170533053" sldId="258"/>
            <ac:spMk id="11" creationId="{54B9A270-1258-4FA2-9AE1-56EC6B54C3D2}"/>
          </ac:spMkLst>
        </pc:spChg>
        <pc:picChg chg="add del mod">
          <ac:chgData name="マユミ　レイ" userId="S::4049845@school.city.osaka.jp::0071d892-34f4-4b81-ae82-69d88dff3bdb" providerId="AD" clId="Web-{E4B1E958-6F7B-452F-84EF-2A064507B507}" dt="2024-03-06T07:23:06.518" v="286"/>
          <ac:picMkLst>
            <pc:docMk/>
            <pc:sldMk cId="4170533053" sldId="258"/>
            <ac:picMk id="4" creationId="{F73BF15D-508D-11CF-1AE0-593C0FF138EF}"/>
          </ac:picMkLst>
        </pc:picChg>
        <pc:picChg chg="add mod">
          <ac:chgData name="マユミ　レイ" userId="S::4049845@school.city.osaka.jp::0071d892-34f4-4b81-ae82-69d88dff3bdb" providerId="AD" clId="Web-{E4B1E958-6F7B-452F-84EF-2A064507B507}" dt="2024-03-06T07:24:14.786" v="294"/>
          <ac:picMkLst>
            <pc:docMk/>
            <pc:sldMk cId="4170533053" sldId="258"/>
            <ac:picMk id="5" creationId="{8901F37E-BAF8-1F28-128D-8A6CBE13E1BA}"/>
          </ac:picMkLst>
        </pc:picChg>
        <pc:picChg chg="add mod">
          <ac:chgData name="マユミ　レイ" userId="S::4049845@school.city.osaka.jp::0071d892-34f4-4b81-ae82-69d88dff3bdb" providerId="AD" clId="Web-{E4B1E958-6F7B-452F-84EF-2A064507B507}" dt="2024-03-06T07:24:14.786" v="294"/>
          <ac:picMkLst>
            <pc:docMk/>
            <pc:sldMk cId="4170533053" sldId="258"/>
            <ac:picMk id="6" creationId="{52EC3642-DF3C-87D6-0AC1-15C3528D4450}"/>
          </ac:picMkLst>
        </pc:picChg>
      </pc:sldChg>
      <pc:sldChg chg="new">
        <pc:chgData name="マユミ　レイ" userId="S::4049845@school.city.osaka.jp::0071d892-34f4-4b81-ae82-69d88dff3bdb" providerId="AD" clId="Web-{E4B1E958-6F7B-452F-84EF-2A064507B507}" dt="2024-03-06T07:24:57.740" v="300"/>
        <pc:sldMkLst>
          <pc:docMk/>
          <pc:sldMk cId="357791562" sldId="259"/>
        </pc:sldMkLst>
      </pc:sldChg>
    </pc:docChg>
  </pc:docChgLst>
  <pc:docChgLst>
    <pc:chgData name="マツイ　ヒメカ" userId="S::8794505@school.city.osaka.jp::06f8a2ee-626a-44d7-8d84-d698d8f1d554" providerId="AD" clId="Web-{12CD168B-8038-49B0-8FF7-FB2B8EC8D2E3}"/>
    <pc:docChg chg="modSld">
      <pc:chgData name="マツイ　ヒメカ" userId="S::8794505@school.city.osaka.jp::06f8a2ee-626a-44d7-8d84-d698d8f1d554" providerId="AD" clId="Web-{12CD168B-8038-49B0-8FF7-FB2B8EC8D2E3}" dt="2024-03-07T06:16:58.392" v="41" actId="20577"/>
      <pc:docMkLst>
        <pc:docMk/>
      </pc:docMkLst>
      <pc:sldChg chg="modSp">
        <pc:chgData name="マツイ　ヒメカ" userId="S::8794505@school.city.osaka.jp::06f8a2ee-626a-44d7-8d84-d698d8f1d554" providerId="AD" clId="Web-{12CD168B-8038-49B0-8FF7-FB2B8EC8D2E3}" dt="2024-03-07T06:16:46.329" v="40" actId="20577"/>
        <pc:sldMkLst>
          <pc:docMk/>
          <pc:sldMk cId="2128380218" sldId="256"/>
        </pc:sldMkLst>
        <pc:spChg chg="mod">
          <ac:chgData name="マツイ　ヒメカ" userId="S::8794505@school.city.osaka.jp::06f8a2ee-626a-44d7-8d84-d698d8f1d554" providerId="AD" clId="Web-{12CD168B-8038-49B0-8FF7-FB2B8EC8D2E3}" dt="2024-03-07T06:16:46.329" v="40" actId="20577"/>
          <ac:spMkLst>
            <pc:docMk/>
            <pc:sldMk cId="2128380218" sldId="256"/>
            <ac:spMk id="3" creationId="{00000000-0000-0000-0000-000000000000}"/>
          </ac:spMkLst>
        </pc:spChg>
      </pc:sldChg>
      <pc:sldChg chg="modSp">
        <pc:chgData name="マツイ　ヒメカ" userId="S::8794505@school.city.osaka.jp::06f8a2ee-626a-44d7-8d84-d698d8f1d554" providerId="AD" clId="Web-{12CD168B-8038-49B0-8FF7-FB2B8EC8D2E3}" dt="2024-03-07T06:16:58.392" v="41" actId="20577"/>
        <pc:sldMkLst>
          <pc:docMk/>
          <pc:sldMk cId="786719750" sldId="264"/>
        </pc:sldMkLst>
        <pc:spChg chg="mod">
          <ac:chgData name="マツイ　ヒメカ" userId="S::8794505@school.city.osaka.jp::06f8a2ee-626a-44d7-8d84-d698d8f1d554" providerId="AD" clId="Web-{12CD168B-8038-49B0-8FF7-FB2B8EC8D2E3}" dt="2024-03-07T06:16:34.594" v="36" actId="20577"/>
          <ac:spMkLst>
            <pc:docMk/>
            <pc:sldMk cId="786719750" sldId="264"/>
            <ac:spMk id="2" creationId="{7CECA8CA-75E8-CEED-AB42-F455E17C7616}"/>
          </ac:spMkLst>
        </pc:spChg>
        <pc:spChg chg="mod">
          <ac:chgData name="マツイ　ヒメカ" userId="S::8794505@school.city.osaka.jp::06f8a2ee-626a-44d7-8d84-d698d8f1d554" providerId="AD" clId="Web-{12CD168B-8038-49B0-8FF7-FB2B8EC8D2E3}" dt="2024-03-07T06:16:58.392" v="41" actId="20577"/>
          <ac:spMkLst>
            <pc:docMk/>
            <pc:sldMk cId="786719750" sldId="264"/>
            <ac:spMk id="3" creationId="{1787919F-CB11-53B0-AECA-E5A9746F7993}"/>
          </ac:spMkLst>
        </pc:spChg>
      </pc:sldChg>
    </pc:docChg>
  </pc:docChgLst>
  <pc:docChgLst>
    <pc:chgData name="マツイ　ヒメカ" userId="S::8794505@school.city.osaka.jp::06f8a2ee-626a-44d7-8d84-d698d8f1d554" providerId="AD" clId="Web-{00435AAC-0560-4E09-8B24-A37D3C416526}"/>
    <pc:docChg chg="sldOrd">
      <pc:chgData name="マツイ　ヒメカ" userId="S::8794505@school.city.osaka.jp::06f8a2ee-626a-44d7-8d84-d698d8f1d554" providerId="AD" clId="Web-{00435AAC-0560-4E09-8B24-A37D3C416526}" dt="2024-03-07T06:03:29.748" v="0"/>
      <pc:docMkLst>
        <pc:docMk/>
      </pc:docMkLst>
      <pc:sldChg chg="ord">
        <pc:chgData name="マツイ　ヒメカ" userId="S::8794505@school.city.osaka.jp::06f8a2ee-626a-44d7-8d84-d698d8f1d554" providerId="AD" clId="Web-{00435AAC-0560-4E09-8B24-A37D3C416526}" dt="2024-03-07T06:03:29.748" v="0"/>
        <pc:sldMkLst>
          <pc:docMk/>
          <pc:sldMk cId="2957757405" sldId="260"/>
        </pc:sldMkLst>
      </pc:sldChg>
    </pc:docChg>
  </pc:docChgLst>
  <pc:docChgLst>
    <pc:chgData name="マユミ　レイ" userId="S::4049845@school.city.osaka.jp::0071d892-34f4-4b81-ae82-69d88dff3bdb" providerId="AD" clId="Web-{3835D836-1748-4A2B-848D-CAF95E09DD82}"/>
    <pc:docChg chg="addSld delSld modSld">
      <pc:chgData name="マユミ　レイ" userId="S::4049845@school.city.osaka.jp::0071d892-34f4-4b81-ae82-69d88dff3bdb" providerId="AD" clId="Web-{3835D836-1748-4A2B-848D-CAF95E09DD82}" dt="2024-03-07T23:50:06.518" v="12"/>
      <pc:docMkLst>
        <pc:docMk/>
      </pc:docMkLst>
      <pc:sldChg chg="modSp new del">
        <pc:chgData name="マユミ　レイ" userId="S::4049845@school.city.osaka.jp::0071d892-34f4-4b81-ae82-69d88dff3bdb" providerId="AD" clId="Web-{3835D836-1748-4A2B-848D-CAF95E09DD82}" dt="2024-03-07T23:50:06.518" v="12"/>
        <pc:sldMkLst>
          <pc:docMk/>
          <pc:sldMk cId="3033018434" sldId="268"/>
        </pc:sldMkLst>
        <pc:spChg chg="mod">
          <ac:chgData name="マユミ　レイ" userId="S::4049845@school.city.osaka.jp::0071d892-34f4-4b81-ae82-69d88dff3bdb" providerId="AD" clId="Web-{3835D836-1748-4A2B-848D-CAF95E09DD82}" dt="2024-03-07T23:45:46.061" v="8" actId="20577"/>
          <ac:spMkLst>
            <pc:docMk/>
            <pc:sldMk cId="3033018434" sldId="268"/>
            <ac:spMk id="2" creationId="{76F898BC-1C75-18AC-6E7A-2AFB592D2107}"/>
          </ac:spMkLst>
        </pc:spChg>
        <pc:spChg chg="mod">
          <ac:chgData name="マユミ　レイ" userId="S::4049845@school.city.osaka.jp::0071d892-34f4-4b81-ae82-69d88dff3bdb" providerId="AD" clId="Web-{3835D836-1748-4A2B-848D-CAF95E09DD82}" dt="2024-03-07T23:45:57.967" v="11" actId="20577"/>
          <ac:spMkLst>
            <pc:docMk/>
            <pc:sldMk cId="3033018434" sldId="268"/>
            <ac:spMk id="3" creationId="{BEC50C60-4AE5-5E81-A5C2-2B8DB5AF16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CF1A1B0-862D-4909-A7DB-D8ADA062DFCA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3397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30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88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37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6743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dirty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8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dirty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42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92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dirty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9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dirty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06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dirty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81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dirty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4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348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457123F-05AC-44DA-AB68-7EEB5037B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1292840" cy="2606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8640" y="4593521"/>
            <a:ext cx="9777603" cy="1152524"/>
          </a:xfrm>
        </p:spPr>
        <p:txBody>
          <a:bodyPr>
            <a:normAutofit/>
          </a:bodyPr>
          <a:lstStyle/>
          <a:p>
            <a:r>
              <a:rPr lang="ja-JP" altLang="en-US" sz="5400" i="1">
                <a:ea typeface="游ゴシック Light"/>
                <a:cs typeface="Calibri Light"/>
              </a:rPr>
              <a:t>E-sports</a:t>
            </a:r>
            <a:r>
              <a:rPr lang="ja-JP" altLang="en-US" sz="4800" i="1">
                <a:ea typeface="游ゴシック Light"/>
                <a:cs typeface="Calibri Light"/>
              </a:rPr>
              <a:t> 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48640" y="5747950"/>
            <a:ext cx="9777603" cy="5943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z="3600">
                <a:solidFill>
                  <a:schemeClr val="tx1"/>
                </a:solidFill>
                <a:ea typeface="游ゴシック"/>
                <a:cs typeface="Calibri"/>
              </a:rPr>
              <a:t>～ねぇ❕母さん認めて​❕❕～</a:t>
            </a:r>
            <a:endParaRPr lang="ja-JP" sz="3600">
              <a:solidFill>
                <a:schemeClr val="tx1"/>
              </a:solidFill>
              <a:ea typeface="ＭＳ ゴシック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FE4DC1D-9408-4000-1405-7FEADDD4E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82" b="15508"/>
          <a:stretch/>
        </p:blipFill>
        <p:spPr>
          <a:xfrm>
            <a:off x="20" y="10"/>
            <a:ext cx="11278442" cy="456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ADEB7A-22AB-9A31-F81C-2CCE05EE4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767" y="365760"/>
            <a:ext cx="5503200" cy="1325562"/>
          </a:xfrm>
        </p:spPr>
        <p:txBody>
          <a:bodyPr>
            <a:normAutofit/>
          </a:bodyPr>
          <a:lstStyle/>
          <a:p>
            <a:r>
              <a:rPr lang="ja-JP" altLang="en-US" b="1" i="1" u="sng">
                <a:ea typeface="ＭＳ ゴシック"/>
              </a:rPr>
              <a:t>保護者からの意見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442888-3029-4F43-941E-A226052F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055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ダメ」のポーズをする人のイラスト（女性） | かわいいフリー素材集 いらすとや">
            <a:extLst>
              <a:ext uri="{FF2B5EF4-FFF2-40B4-BE49-F238E27FC236}">
                <a16:creationId xmlns:a16="http://schemas.microsoft.com/office/drawing/2014/main" id="{9B26054D-4DEC-5792-5CEB-B7F8A18C3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55" y="5161"/>
            <a:ext cx="2177614" cy="260124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8C8294-22AC-D685-75AC-8DDE107C3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767" y="1828800"/>
            <a:ext cx="6035444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2800">
                <a:ea typeface="ＭＳ ゴシック"/>
              </a:rPr>
              <a:t>ちゃんと勉強も頑張るんだったらいいけど…</a:t>
            </a:r>
          </a:p>
          <a:p>
            <a:r>
              <a:rPr lang="ja-JP" altLang="en-US" sz="2800">
                <a:ea typeface="ＭＳ ゴシック"/>
              </a:rPr>
              <a:t>夜更かししないんだったらOK！！</a:t>
            </a:r>
          </a:p>
          <a:p>
            <a:r>
              <a:rPr lang="ja-JP" altLang="en-US" sz="2800">
                <a:ea typeface="ＭＳ ゴシック"/>
              </a:rPr>
              <a:t>面白そう</a:t>
            </a:r>
          </a:p>
          <a:p>
            <a:r>
              <a:rPr lang="ja-JP" altLang="en-US" sz="2800">
                <a:ea typeface="ＭＳ ゴシック"/>
              </a:rPr>
              <a:t>楽しんでくれるんだったら</a:t>
            </a:r>
          </a:p>
          <a:p>
            <a:r>
              <a:rPr lang="ja-JP" altLang="en-US" sz="2800">
                <a:ea typeface="ＭＳ ゴシック"/>
              </a:rPr>
              <a:t>ちゃんと文武両道するんやったら</a:t>
            </a:r>
          </a:p>
          <a:p>
            <a:pPr marL="0" indent="0">
              <a:buNone/>
            </a:pPr>
            <a:r>
              <a:rPr lang="ja-JP" altLang="en-US" sz="2800">
                <a:ea typeface="ＭＳ ゴシック"/>
              </a:rPr>
              <a:t>  ええよ☆⌒d(´∀｀)ノ</a:t>
            </a:r>
          </a:p>
        </p:txBody>
      </p:sp>
      <p:pic>
        <p:nvPicPr>
          <p:cNvPr id="7" name="図 6" descr="ダメ」のポーズをする人のイラスト（男性） | かわいいフリー素材集 いらすとや">
            <a:extLst>
              <a:ext uri="{FF2B5EF4-FFF2-40B4-BE49-F238E27FC236}">
                <a16:creationId xmlns:a16="http://schemas.microsoft.com/office/drawing/2014/main" id="{DAE0F4A6-FC99-8F88-6AE6-B49DF745B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20" y="17128"/>
            <a:ext cx="2216371" cy="2590124"/>
          </a:xfrm>
          <a:prstGeom prst="rect">
            <a:avLst/>
          </a:prstGeom>
        </p:spPr>
      </p:pic>
      <p:pic>
        <p:nvPicPr>
          <p:cNvPr id="8" name="図 7" descr="ダメ」のイラスト文字 | かわいいフリー素材集 いらすとや">
            <a:extLst>
              <a:ext uri="{FF2B5EF4-FFF2-40B4-BE49-F238E27FC236}">
                <a16:creationId xmlns:a16="http://schemas.microsoft.com/office/drawing/2014/main" id="{CA159374-3865-7A4F-D3E2-41F057506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9" y="936037"/>
            <a:ext cx="3848341" cy="3005988"/>
          </a:xfrm>
          <a:prstGeom prst="rect">
            <a:avLst/>
          </a:prstGeom>
        </p:spPr>
      </p:pic>
      <p:pic>
        <p:nvPicPr>
          <p:cNvPr id="11" name="図 10" descr="親指を立てている人のイラスト（女性） | かわいいフリー素材集 いらすとや">
            <a:extLst>
              <a:ext uri="{FF2B5EF4-FFF2-40B4-BE49-F238E27FC236}">
                <a16:creationId xmlns:a16="http://schemas.microsoft.com/office/drawing/2014/main" id="{3573A95B-19C3-CFA6-D8CD-3BE46061B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71" y="3180709"/>
            <a:ext cx="2458530" cy="2553779"/>
          </a:xfrm>
          <a:prstGeom prst="rect">
            <a:avLst/>
          </a:prstGeom>
        </p:spPr>
      </p:pic>
      <p:pic>
        <p:nvPicPr>
          <p:cNvPr id="12" name="図 11" descr="親指を立てている人のイラスト（男性） | かわいいフリー素材集 いらすとや">
            <a:extLst>
              <a:ext uri="{FF2B5EF4-FFF2-40B4-BE49-F238E27FC236}">
                <a16:creationId xmlns:a16="http://schemas.microsoft.com/office/drawing/2014/main" id="{3E5D319C-0614-BD8E-75DF-BA7A758C55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3895" y="3224740"/>
            <a:ext cx="2471208" cy="2540000"/>
          </a:xfrm>
          <a:prstGeom prst="rect">
            <a:avLst/>
          </a:prstGeom>
        </p:spPr>
      </p:pic>
      <p:pic>
        <p:nvPicPr>
          <p:cNvPr id="13" name="図 12" descr="OK」と「NG」のマーク | かわいいフリー素材集 いらすとや">
            <a:extLst>
              <a:ext uri="{FF2B5EF4-FFF2-40B4-BE49-F238E27FC236}">
                <a16:creationId xmlns:a16="http://schemas.microsoft.com/office/drawing/2014/main" id="{E0E23451-B740-74DE-6BDE-F70FC54488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421" y="4460605"/>
            <a:ext cx="5019675" cy="258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97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29FC-348A-3B37-6277-770476DCF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192" y="294640"/>
            <a:ext cx="6309360" cy="858202"/>
          </a:xfrm>
        </p:spPr>
        <p:txBody>
          <a:bodyPr/>
          <a:lstStyle/>
          <a:p>
            <a:r>
              <a:rPr lang="ja-JP" altLang="en-US" b="1" i="1" u="sng">
                <a:ea typeface="ＭＳ ゴシック"/>
              </a:rPr>
              <a:t>小・中学生からの意見</a:t>
            </a:r>
            <a:endParaRPr lang="en-US" b="1" i="1" u="sng">
              <a:ea typeface="ＭＳ ゴシック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BD6FF-7A57-E25C-EC08-50377CD86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948" y="1499985"/>
            <a:ext cx="6658495" cy="483901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3600">
                <a:ea typeface="ＭＳ ゴシック"/>
              </a:rPr>
              <a:t>子供の夢を応援して　　　　　　くれへんの？</a:t>
            </a:r>
            <a:endParaRPr lang="ja-JP">
              <a:ea typeface="ＭＳ ゴシック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3600">
                <a:ea typeface="ＭＳ ゴシック"/>
              </a:rPr>
              <a:t>多少お金かかるかも　　　　　　しれへんけど応援してや！</a:t>
            </a:r>
            <a:endParaRPr lang="en-US" altLang="ja-JP" sz="3600">
              <a:ea typeface="ＭＳ ゴシック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3600">
                <a:ea typeface="ＭＳ ゴシック"/>
              </a:rPr>
              <a:t>最後まで頑張るから！！</a:t>
            </a:r>
            <a:endParaRPr lang="en-US" altLang="ja-JP" sz="3600">
              <a:ea typeface="ＭＳ ゴシック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3600">
                <a:ea typeface="ＭＳ ゴシック"/>
              </a:rPr>
              <a:t>勉強も頑張るから　　　　　　　　　お願いします！！！！！！！</a:t>
            </a:r>
            <a:endParaRPr lang="en-US" sz="3600">
              <a:ea typeface="ＭＳ ゴシック"/>
            </a:endParaRPr>
          </a:p>
        </p:txBody>
      </p:sp>
      <p:pic>
        <p:nvPicPr>
          <p:cNvPr id="14" name="Picture 13" descr="真っ白な壁紙イラストのフリー素材｜イラストイメージ">
            <a:extLst>
              <a:ext uri="{FF2B5EF4-FFF2-40B4-BE49-F238E27FC236}">
                <a16:creationId xmlns:a16="http://schemas.microsoft.com/office/drawing/2014/main" id="{EAD0E3D9-094A-DD69-90EE-181F34DA7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4" y="-1298"/>
            <a:ext cx="5068396" cy="6856211"/>
          </a:xfrm>
          <a:prstGeom prst="rect">
            <a:avLst/>
          </a:prstGeom>
        </p:spPr>
      </p:pic>
      <p:pic>
        <p:nvPicPr>
          <p:cNvPr id="16" name="図 6" descr="叱っているお母さんのイラスト | かわいいフリー素材集 いらすとや">
            <a:extLst>
              <a:ext uri="{FF2B5EF4-FFF2-40B4-BE49-F238E27FC236}">
                <a16:creationId xmlns:a16="http://schemas.microsoft.com/office/drawing/2014/main" id="{21AFE44A-167F-2AEF-A770-BCCB1B895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3" y="3684"/>
            <a:ext cx="4770408" cy="6322264"/>
          </a:xfrm>
          <a:prstGeom prst="rect">
            <a:avLst/>
          </a:prstGeom>
        </p:spPr>
      </p:pic>
      <p:pic>
        <p:nvPicPr>
          <p:cNvPr id="18" name="図 8" descr="必死に祈る人のイラスト（女性） | かわいいフリー素材集 いらすとや">
            <a:extLst>
              <a:ext uri="{FF2B5EF4-FFF2-40B4-BE49-F238E27FC236}">
                <a16:creationId xmlns:a16="http://schemas.microsoft.com/office/drawing/2014/main" id="{0DEFE686-ED9F-AAA2-5749-93DE3D167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337" y="3577010"/>
            <a:ext cx="2231174" cy="3002335"/>
          </a:xfrm>
          <a:prstGeom prst="rect">
            <a:avLst/>
          </a:prstGeom>
        </p:spPr>
      </p:pic>
      <p:pic>
        <p:nvPicPr>
          <p:cNvPr id="20" name="図 7" descr="必死に祈る人のイラスト（男性） | かわいいフリー素材集 いらすとや">
            <a:extLst>
              <a:ext uri="{FF2B5EF4-FFF2-40B4-BE49-F238E27FC236}">
                <a16:creationId xmlns:a16="http://schemas.microsoft.com/office/drawing/2014/main" id="{3F480C30-C530-7C57-7ABF-341A55DCE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769" y="3592358"/>
            <a:ext cx="2310794" cy="2988191"/>
          </a:xfrm>
          <a:prstGeom prst="rect">
            <a:avLst/>
          </a:prstGeom>
        </p:spPr>
      </p:pic>
      <p:pic>
        <p:nvPicPr>
          <p:cNvPr id="22" name="図 9" descr="おねがい」のイラスト文字 | かわいいフリー素材集 いらすとや">
            <a:extLst>
              <a:ext uri="{FF2B5EF4-FFF2-40B4-BE49-F238E27FC236}">
                <a16:creationId xmlns:a16="http://schemas.microsoft.com/office/drawing/2014/main" id="{1709E3F1-CA0D-BC45-1ADB-FB59F7814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3453" y="4394113"/>
            <a:ext cx="5290867" cy="33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94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9BBE7-2E24-F678-7394-083FA508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032" y="822960"/>
            <a:ext cx="6024880" cy="837882"/>
          </a:xfrm>
        </p:spPr>
        <p:txBody>
          <a:bodyPr/>
          <a:lstStyle/>
          <a:p>
            <a:r>
              <a:rPr lang="en-US" b="1" i="1" u="sng"/>
              <a:t>E-sports</a:t>
            </a:r>
            <a:r>
              <a:rPr lang="ja-JP" altLang="en-US" b="1" i="1" u="sng">
                <a:ea typeface="ＭＳ ゴシック"/>
              </a:rPr>
              <a:t>の良いところ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2A60-65CE-7ED5-0132-62DFC037F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185" y="2131753"/>
            <a:ext cx="7274560" cy="422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0"/>
              </a:spcAft>
            </a:pPr>
            <a:r>
              <a:rPr lang="ja-JP" altLang="en-US" sz="2800">
                <a:ea typeface="ＭＳ ゴシック"/>
              </a:rPr>
              <a:t>アクションゲームで、</a:t>
            </a:r>
            <a:r>
              <a:rPr lang="ja-JP" altLang="en-US" sz="2800" b="1" u="sng">
                <a:solidFill>
                  <a:srgbClr val="EB8A8C"/>
                </a:solidFill>
                <a:ea typeface="ＭＳ ゴシック"/>
              </a:rPr>
              <a:t>判断力</a:t>
            </a:r>
            <a:r>
              <a:rPr lang="ja-JP" altLang="en-US" sz="2800">
                <a:ea typeface="ＭＳ ゴシック"/>
              </a:rPr>
              <a:t>や</a:t>
            </a:r>
            <a:r>
              <a:rPr lang="ja-JP" altLang="en-US" sz="2800" b="1" u="sng">
                <a:solidFill>
                  <a:srgbClr val="EB8A8C"/>
                </a:solidFill>
                <a:ea typeface="ＭＳ ゴシック"/>
              </a:rPr>
              <a:t>集中力</a:t>
            </a:r>
            <a:r>
              <a:rPr lang="ja-JP" altLang="en-US" sz="2800">
                <a:ea typeface="ＭＳ ゴシック"/>
              </a:rPr>
              <a:t>が</a:t>
            </a:r>
            <a:br>
              <a:rPr lang="ja-JP" altLang="en-US" sz="2800"/>
            </a:br>
            <a:r>
              <a:rPr lang="ja-JP" altLang="en-US" sz="2800">
                <a:ea typeface="ＭＳ ゴシック"/>
              </a:rPr>
              <a:t>身につく</a:t>
            </a:r>
            <a:endParaRPr lang="en-US" altLang="ja-JP" sz="2800">
              <a:ea typeface="ＭＳ ゴシック"/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0"/>
              </a:spcAft>
            </a:pPr>
            <a:r>
              <a:rPr lang="ja-JP" altLang="en-US" sz="2800">
                <a:ea typeface="ＭＳ ゴシック"/>
              </a:rPr>
              <a:t>オンラインゲームで、</a:t>
            </a:r>
            <a:br>
              <a:rPr lang="ja-JP" altLang="en-US" sz="2800"/>
            </a:br>
            <a:r>
              <a:rPr lang="ja-JP" altLang="en-US" sz="2800" b="1" u="sng">
                <a:solidFill>
                  <a:srgbClr val="EB8A8C"/>
                </a:solidFill>
                <a:ea typeface="ＭＳ ゴシック"/>
              </a:rPr>
              <a:t>コミュニケーション力</a:t>
            </a:r>
            <a:r>
              <a:rPr lang="ja-JP" altLang="en-US" sz="2800">
                <a:ea typeface="ＭＳ ゴシック"/>
              </a:rPr>
              <a:t>や</a:t>
            </a:r>
            <a:r>
              <a:rPr lang="ja-JP" altLang="en-US" sz="2800" b="1" u="sng">
                <a:solidFill>
                  <a:srgbClr val="EB8A8C"/>
                </a:solidFill>
                <a:ea typeface="ＭＳ ゴシック"/>
              </a:rPr>
              <a:t>協調性</a:t>
            </a:r>
            <a:r>
              <a:rPr lang="ja-JP" altLang="en-US" sz="2800">
                <a:ea typeface="ＭＳ ゴシック"/>
              </a:rPr>
              <a:t>、</a:t>
            </a:r>
            <a:br>
              <a:rPr lang="ja-JP" altLang="en-US" sz="2800"/>
            </a:br>
            <a:r>
              <a:rPr lang="ja-JP" altLang="en-US" sz="2800" b="1" u="sng">
                <a:solidFill>
                  <a:srgbClr val="EB8A8C"/>
                </a:solidFill>
                <a:ea typeface="ＭＳ ゴシック"/>
              </a:rPr>
              <a:t>リーダーシップ</a:t>
            </a:r>
            <a:r>
              <a:rPr lang="ja-JP" altLang="en-US" sz="2800">
                <a:ea typeface="ＭＳ ゴシック"/>
              </a:rPr>
              <a:t>、</a:t>
            </a:r>
            <a:r>
              <a:rPr lang="ja-JP" altLang="en-US" sz="2800" b="1" u="sng">
                <a:solidFill>
                  <a:srgbClr val="EB8A8C"/>
                </a:solidFill>
                <a:ea typeface="ＭＳ ゴシック"/>
              </a:rPr>
              <a:t>チームワーク</a:t>
            </a:r>
            <a:r>
              <a:rPr lang="ja-JP" altLang="en-US" sz="2800">
                <a:ea typeface="ＭＳ ゴシック"/>
              </a:rPr>
              <a:t>を学べる</a:t>
            </a:r>
            <a:endParaRPr lang="en-US" altLang="ja-JP" sz="2800">
              <a:ea typeface="ＭＳ ゴシック"/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0"/>
              </a:spcAft>
            </a:pPr>
            <a:r>
              <a:rPr lang="ja-JP" altLang="en-US" sz="2800">
                <a:ea typeface="ＭＳ ゴシック"/>
              </a:rPr>
              <a:t>自由度の高いゲームで、</a:t>
            </a:r>
            <a:r>
              <a:rPr lang="ja-JP" altLang="en-US" sz="2800" b="1" u="sng">
                <a:solidFill>
                  <a:srgbClr val="EB8A8C"/>
                </a:solidFill>
                <a:ea typeface="ＭＳ ゴシック"/>
              </a:rPr>
              <a:t>創造力</a:t>
            </a:r>
            <a:r>
              <a:rPr lang="ja-JP" altLang="en-US" sz="2800">
                <a:ea typeface="ＭＳ ゴシック"/>
              </a:rPr>
              <a:t>が高まる</a:t>
            </a:r>
            <a:endParaRPr lang="en-US" sz="2800">
              <a:ea typeface="ＭＳ ゴシック"/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ja-JP" sz="2800">
                <a:ea typeface="ＭＳ ゴシック"/>
              </a:rPr>
              <a:t>RPG</a:t>
            </a:r>
            <a:r>
              <a:rPr lang="ja-JP" altLang="en-US" sz="2800">
                <a:ea typeface="ＭＳ ゴシック"/>
              </a:rPr>
              <a:t>をプレイすることで、物語を読む</a:t>
            </a:r>
            <a:r>
              <a:rPr lang="ja-JP" altLang="en-US" sz="2800">
                <a:solidFill>
                  <a:srgbClr val="FFFFFF"/>
                </a:solidFill>
                <a:ea typeface="ＭＳ ゴシック"/>
              </a:rPr>
              <a:t>　　　　　</a:t>
            </a:r>
            <a:r>
              <a:rPr lang="ja-JP" altLang="en-US" sz="2800" b="1" u="sng">
                <a:solidFill>
                  <a:srgbClr val="EB8A8C"/>
                </a:solidFill>
                <a:ea typeface="ＭＳ ゴシック"/>
              </a:rPr>
              <a:t>言語能力</a:t>
            </a:r>
            <a:r>
              <a:rPr lang="ja-JP" altLang="en-US" sz="2800">
                <a:ea typeface="ＭＳ ゴシック"/>
              </a:rPr>
              <a:t>が向上する</a:t>
            </a:r>
            <a:endParaRPr lang="en-US" altLang="ja-JP" sz="2800">
              <a:solidFill>
                <a:srgbClr val="FFFFFF"/>
              </a:solidFill>
              <a:ea typeface="ＭＳ ゴシック"/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0"/>
              </a:spcAft>
            </a:pPr>
            <a:r>
              <a:rPr lang="ja-JP" altLang="en-US" sz="2800" b="1" u="sng">
                <a:solidFill>
                  <a:srgbClr val="EB8A8C"/>
                </a:solidFill>
                <a:ea typeface="ＭＳ ゴシック"/>
              </a:rPr>
              <a:t>性別、障害関係なく</a:t>
            </a:r>
            <a:r>
              <a:rPr lang="ja-JP" altLang="en-US" sz="2800">
                <a:ea typeface="ＭＳ ゴシック"/>
              </a:rPr>
              <a:t>たくさんの人と</a:t>
            </a:r>
            <a:br>
              <a:rPr lang="ja-JP" altLang="en-US" sz="2800"/>
            </a:br>
            <a:r>
              <a:rPr lang="ja-JP" altLang="en-US" sz="2800">
                <a:ea typeface="ＭＳ ゴシック"/>
              </a:rPr>
              <a:t>かかわることができる</a:t>
            </a:r>
            <a:endParaRPr lang="en-US" sz="2800">
              <a:ea typeface="ＭＳ ゴシック"/>
            </a:endParaRPr>
          </a:p>
          <a:p>
            <a:endParaRPr lang="en-US"/>
          </a:p>
        </p:txBody>
      </p:sp>
      <p:pic>
        <p:nvPicPr>
          <p:cNvPr id="8" name="Picture 7" descr="真っ白な壁紙イラストのフリー素材｜イラストイメージ">
            <a:extLst>
              <a:ext uri="{FF2B5EF4-FFF2-40B4-BE49-F238E27FC236}">
                <a16:creationId xmlns:a16="http://schemas.microsoft.com/office/drawing/2014/main" id="{0A3DFCA6-2386-1529-76A8-4C6E91804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0"/>
            <a:ext cx="5110480" cy="6858000"/>
          </a:xfrm>
          <a:prstGeom prst="rect">
            <a:avLst/>
          </a:prstGeom>
        </p:spPr>
      </p:pic>
      <p:pic>
        <p:nvPicPr>
          <p:cNvPr id="19" name="図 7" descr="親指を立てている人のイラスト（男性） | かわいいフリー素材集 ...">
            <a:extLst>
              <a:ext uri="{FF2B5EF4-FFF2-40B4-BE49-F238E27FC236}">
                <a16:creationId xmlns:a16="http://schemas.microsoft.com/office/drawing/2014/main" id="{B36A2046-158B-E08C-18F8-BCD593221E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6031"/>
          <a:stretch/>
        </p:blipFill>
        <p:spPr>
          <a:xfrm>
            <a:off x="-150204" y="237558"/>
            <a:ext cx="3345903" cy="3183975"/>
          </a:xfrm>
          <a:prstGeom prst="rect">
            <a:avLst/>
          </a:prstGeom>
        </p:spPr>
      </p:pic>
      <p:pic>
        <p:nvPicPr>
          <p:cNvPr id="22" name="図 8" descr="親指を立てている人のイラスト（女性） | かわいいフリー素材集 ...">
            <a:extLst>
              <a:ext uri="{FF2B5EF4-FFF2-40B4-BE49-F238E27FC236}">
                <a16:creationId xmlns:a16="http://schemas.microsoft.com/office/drawing/2014/main" id="{5F483AAE-C08D-2CD0-D5DB-36F6456FEE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18" r="2" b="468"/>
          <a:stretch/>
        </p:blipFill>
        <p:spPr>
          <a:xfrm>
            <a:off x="1739248" y="3550997"/>
            <a:ext cx="3292947" cy="319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2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6D3F6-2255-81D4-B74D-795DCB80F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" y="284480"/>
            <a:ext cx="12252960" cy="1335722"/>
          </a:xfrm>
        </p:spPr>
        <p:txBody>
          <a:bodyPr>
            <a:normAutofit/>
          </a:bodyPr>
          <a:lstStyle/>
          <a:p>
            <a:r>
              <a:rPr lang="ja-JP" altLang="en-US" b="1" i="1" u="sng">
                <a:ea typeface="ＭＳ ゴシック"/>
              </a:rPr>
              <a:t>保護者の人にE-sportsをすることを</a:t>
            </a:r>
            <a:br>
              <a:rPr lang="ja-JP" altLang="en-US" b="1" i="1" u="sng">
                <a:ea typeface="ＭＳ ゴシック"/>
              </a:rPr>
            </a:br>
            <a:r>
              <a:rPr lang="ja-JP" altLang="en-US" b="1" i="1">
                <a:ea typeface="ＭＳ ゴシック"/>
              </a:rPr>
              <a:t>　　　　　　　　　　　　　</a:t>
            </a:r>
            <a:r>
              <a:rPr lang="ja-JP" altLang="en-US" b="1" i="1" u="sng">
                <a:ea typeface="ＭＳ ゴシック"/>
              </a:rPr>
              <a:t>認めてもらうには</a:t>
            </a:r>
            <a:endParaRPr lang="ja-JP" altLang="en-US" u="sng">
              <a:ea typeface="ＭＳ ゴシック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DE239-B698-2D02-521B-8FCC9A6F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" y="1615440"/>
            <a:ext cx="11389360" cy="45646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ja-JP" altLang="en-US" sz="4000">
                <a:ea typeface="ＭＳ ゴシック"/>
              </a:rPr>
              <a:t>・自ら家のお手伝いをしてお母さんの機嫌を取る</a:t>
            </a:r>
          </a:p>
          <a:p>
            <a:pPr marL="0" indent="0">
              <a:buNone/>
            </a:pPr>
            <a:r>
              <a:rPr lang="ja-JP" altLang="en-US" sz="4000">
                <a:ea typeface="ＭＳ ゴシック"/>
              </a:rPr>
              <a:t>・朝ごはんを作る</a:t>
            </a:r>
          </a:p>
          <a:p>
            <a:pPr marL="0" indent="0">
              <a:buNone/>
            </a:pPr>
            <a:r>
              <a:rPr lang="ja-JP" altLang="en-US" sz="4000">
                <a:ea typeface="ＭＳ ゴシック"/>
              </a:rPr>
              <a:t>・自分ができる</a:t>
            </a:r>
          </a:p>
          <a:p>
            <a:pPr marL="0" indent="0">
              <a:buNone/>
            </a:pPr>
            <a:r>
              <a:rPr lang="ja-JP" altLang="en-US" sz="4000">
                <a:ea typeface="ＭＳ ゴシック"/>
              </a:rPr>
              <a:t>　限りのことをする</a:t>
            </a:r>
          </a:p>
          <a:p>
            <a:pPr marL="0" indent="0">
              <a:buNone/>
            </a:pPr>
            <a:r>
              <a:rPr lang="ja-JP" altLang="en-US" sz="4000">
                <a:ea typeface="ＭＳ ゴシック"/>
              </a:rPr>
              <a:t>・相手にも利益が</a:t>
            </a:r>
          </a:p>
          <a:p>
            <a:pPr marL="0" indent="0">
              <a:buNone/>
            </a:pPr>
            <a:r>
              <a:rPr lang="ja-JP" altLang="en-US" sz="4000">
                <a:ea typeface="ＭＳ ゴシック"/>
              </a:rPr>
              <a:t>　あることを証明する</a:t>
            </a:r>
          </a:p>
        </p:txBody>
      </p:sp>
      <p:pic>
        <p:nvPicPr>
          <p:cNvPr id="4" name="Picture 3" descr="スキップのイラスト（女性） | かわいいフリー素材集 いらすとや">
            <a:extLst>
              <a:ext uri="{FF2B5EF4-FFF2-40B4-BE49-F238E27FC236}">
                <a16:creationId xmlns:a16="http://schemas.microsoft.com/office/drawing/2014/main" id="{CB744F0F-9ECE-80BF-EC60-CD67692F4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483" y="3207583"/>
            <a:ext cx="3643745" cy="3650620"/>
          </a:xfrm>
          <a:prstGeom prst="rect">
            <a:avLst/>
          </a:prstGeom>
        </p:spPr>
      </p:pic>
      <p:pic>
        <p:nvPicPr>
          <p:cNvPr id="5" name="Picture 4" descr="スキップのイラスト（男性） | かわいいフリー素材集 いらすとや">
            <a:extLst>
              <a:ext uri="{FF2B5EF4-FFF2-40B4-BE49-F238E27FC236}">
                <a16:creationId xmlns:a16="http://schemas.microsoft.com/office/drawing/2014/main" id="{6701EB99-0F13-ABFD-C44F-E11DA917B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795" y="3136464"/>
            <a:ext cx="3591098" cy="36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0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F6A3A7-8DE8-65C4-C079-B6465637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07" y="2269490"/>
            <a:ext cx="10688955" cy="194278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>
                <a:ea typeface="ＭＳ ゴシック"/>
              </a:rPr>
              <a:t>これ頑張るからE-sportsすること</a:t>
            </a:r>
            <a:br>
              <a:rPr lang="ja-JP" altLang="en-US">
                <a:ea typeface="ＭＳ ゴシック"/>
              </a:rPr>
            </a:br>
            <a:r>
              <a:rPr lang="ja-JP" altLang="en-US">
                <a:ea typeface="ＭＳ ゴシック"/>
              </a:rPr>
              <a:t>　　　　　　　　　　　　　認めてな！！</a:t>
            </a:r>
          </a:p>
        </p:txBody>
      </p:sp>
      <p:pic>
        <p:nvPicPr>
          <p:cNvPr id="6" name="Picture 5" descr="目標を達成した人のイラスト（男性） | かわいいフリー素材集 いらすとや">
            <a:extLst>
              <a:ext uri="{FF2B5EF4-FFF2-40B4-BE49-F238E27FC236}">
                <a16:creationId xmlns:a16="http://schemas.microsoft.com/office/drawing/2014/main" id="{28F9DC08-FCD6-551E-9298-DC69C02FF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873" y="3597725"/>
            <a:ext cx="3699164" cy="3479015"/>
          </a:xfrm>
          <a:prstGeom prst="rect">
            <a:avLst/>
          </a:prstGeom>
        </p:spPr>
      </p:pic>
      <p:pic>
        <p:nvPicPr>
          <p:cNvPr id="2" name="Picture 1" descr="目標を達成した人のイラスト（女性） | かわいいフリー素材集 いらすとや">
            <a:extLst>
              <a:ext uri="{FF2B5EF4-FFF2-40B4-BE49-F238E27FC236}">
                <a16:creationId xmlns:a16="http://schemas.microsoft.com/office/drawing/2014/main" id="{39FFF09A-886D-3DA3-7CFD-BD33B5656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1" y="105485"/>
            <a:ext cx="3505199" cy="348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89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6416-A9C0-50E5-9638-0A368332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912" y="3017520"/>
            <a:ext cx="8778240" cy="827722"/>
          </a:xfrm>
        </p:spPr>
        <p:txBody>
          <a:bodyPr/>
          <a:lstStyle/>
          <a:p>
            <a:r>
              <a:rPr lang="ja-JP" altLang="en-US">
                <a:ea typeface="ＭＳ ゴシック"/>
              </a:rPr>
              <a:t>これで1組1班の発表を終わります</a:t>
            </a:r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096163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a439a3-6bda-4692-bced-01bb08ee2b7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689A217EF3DB24B98210CE3EE7B1368" ma:contentTypeVersion="12" ma:contentTypeDescription="新しいドキュメントを作成します。" ma:contentTypeScope="" ma:versionID="3cbf27ef7f6c8141e7917561c47636f8">
  <xsd:schema xmlns:xsd="http://www.w3.org/2001/XMLSchema" xmlns:xs="http://www.w3.org/2001/XMLSchema" xmlns:p="http://schemas.microsoft.com/office/2006/metadata/properties" xmlns:ns2="27a439a3-6bda-4692-bced-01bb08ee2b75" targetNamespace="http://schemas.microsoft.com/office/2006/metadata/properties" ma:root="true" ma:fieldsID="dcd115ee4eab784e84cb080ad927bc55" ns2:_="">
    <xsd:import namespace="27a439a3-6bda-4692-bced-01bb08ee2b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439a3-6bda-4692-bced-01bb08ee2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8d10230-508a-4083-a2fa-9554a6dd0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B05156-A178-4749-A247-9E7C2FB575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6FF333-8BD5-4EB7-B35F-F135280408D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2DF328-866B-41AD-A660-6E9C109956DC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View</vt:lpstr>
      <vt:lpstr>PowerPoint Presentation</vt:lpstr>
      <vt:lpstr>E-sports </vt:lpstr>
      <vt:lpstr>保護者からの意見</vt:lpstr>
      <vt:lpstr>小・中学生からの意見</vt:lpstr>
      <vt:lpstr>E-sportsの良いところ</vt:lpstr>
      <vt:lpstr>保護者の人にE-sportsをすることを 　　　　　　　　　　　　　認めてもらうには</vt:lpstr>
      <vt:lpstr>これ頑張るからE-sportsすること 　　　　　　　　　　　　　認めてな！！</vt:lpstr>
      <vt:lpstr>これで1組1班の発表を終わります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revision>8</cp:revision>
  <dcterms:created xsi:type="dcterms:W3CDTF">2024-03-06T06:27:14Z</dcterms:created>
  <dcterms:modified xsi:type="dcterms:W3CDTF">2024-03-12T03:52:35Z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0x0101005689A217EF3DB24B98210CE3EE7B1368</vt:lpwstr>
  </property>
</Properties>
</file>